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7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8:05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7978,'-10'0'3843,"18"0"-4934,4 0 941,13 0 225,-16 0 0,-1 2 7,-8 4 0,-8 3 75,-3 8 1,-7 3-222,-5 3 1,2 4-199,-8 7 1,6 7 81,-6-1 1,3 6-147,-3-6 1,-2 1 721,8-7 1,2-7-157,9-4 1,-1-4 202,7-1-335,0-1 1,8-7-9,4-5 0,11-3 101,12-2 1,6-7 205,5-5 0,4-3-72,8-3 1,-6 1 38,0 0 0,-7 0-119,1-1 1,0 3-47,-5 3 1,2-1-108,-14 7-97,7 0-206,-18 6 1,11 0-423,-12 0 1,-3 2-25,-2 4 0,-4 4-680,-2 7 1,-2 6 479,-4 0 847,-11 16 0,-10-11 0,-8 15 0</inkml:trace>
  <inkml:trace contextRef="#ctx0" brushRef="#br0" timeOffset="310">260 900 8561,'2'10'1175,"3"-5"0,5-3-813,7-2 1,6 0-229,0 0 1,2-5 209,-2-1 0,-3 0 273,3 6 1,-4 0-381,-2 0 1,0 6-327,1 0 0,-3 7-99,-3-1 0,-5 11-421,-7 5 1,0-1-112,0 2 392,-7 8 204,-3-1 0,-13 12 56,0-7 0,0 1 346,6-2 1,7-5 525,4-1 1,4-1 144,2-10-122,0 0 1,8-7-250,4-5 1,5-3 54,6-8 1,4-8-449,7-3 1,1-13 45,0-4 1,5-5-219,0-2 0,-1 1 43,-11-1-875,5 1 631,-6 7 1,-6 0-290,-4 4 1,-5 4-553,0-4 1,-7 5 145,-10 7 0,-7-3-475,-11 8 1,-12 1 1357,-11 5 0,-11 0 0,-5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40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8111,'7'-9'0,"5"1"979,11 8 0,4 0-668,7 0 0,-5 0-831,0 0-107,-8 0 292,4 0 1,-8 2 93,1 4 1,-9-2-214,-3 7 0,-6 3 106,-6 9 0,-3 4-356,-9 7 704,-7 8 0,-2 3 0,-7 6 0</inkml:trace>
  <inkml:trace contextRef="#ctx0" brushRef="#br0" timeOffset="173">18 640 8076,'2'15'1716,"4"-3"-740,-5-4-313,15-1-409,-7-5 1,9 8 93,-1-4-126,0-5-296,1 15 1,-1-12 130,0 7 165,-7-7-178,5 11 0,-11-7 347,8 4-106,-1 3-62,-1-5-56,5-1 1,-11 5-707,7-9 1,1 1-238,5-6 1,1-2-360,-1-4 0,2-5 482,4-12 653,-4-4 0,6-15 0,-7-2 0</inkml:trace>
  <inkml:trace contextRef="#ctx0" brushRef="#br0" timeOffset="529">640 467 9570,'10'8'2110,"5"-6"1,-3 5-1772,11-7-110,4 0-300,7 0 1,11 0-1,5-2-378,5-3 0,3-7-80,-6-11 1,0 2 214,0-8 0,-2 6-373,-4-6 0,-4 8 444,-7-2 1,-9 4-111,-2 1 1,-7 1-145,-6 0 0,3 0 59,-8-1 0,-3 1 194,-8 0 59,-5 7 179,-7-5 1,-1 5 163,1-7 1,-2 7-28,-4 4 0,4 3 113,-4-3 1,-2 4-165,2-4 0,-1 4-61,7 2 553,0 0-129,0 8 59,-1-6 38,9 6 64,1-8-368,8 0 0,0 1 142,0 5 1,2-2-135,4 8 0,-2-5 107,7 11 0,-5-1 146,5 17-261,-7 5-53,12 13 1,-13 2-116,9 3 1,1 5-302,10 7 1,-1 2-604,6 4 1,-6-2 835,1 8 0,0-3 0,-2 3 0,-4-6 0,-2-4 0,-3-2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2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571 260 8108,'0'-18'0,"0"9"1379,0-7-611,0 14-151,0-5 291,0 7-63,0-8-232,0 6-326,0-6-339,0 8 77,0 0 178,-7 0 1,3 0-221,-8 0 1,1 2 23,-7 4 1,-5 9-20,0 8 0,-13 10-76,1 2 1,-11 1-38,0 10 0,-4-1 31,-2 1 0,2 2-130,4-8 1,6-7-109,11-10 1,6-4-147,11-2-659,5 1 748,7-1 1,13-8 70,4-3 0,12-4 126,0-2 0,4 0 184,1 0 1,-5 6 42,0 0 0,-6 7 436,6-1 1,-14 3 743,2 2 0,-5 6-628,-1 0 0,-3 8 553,-8-2 1,0 4-519,0 1 1,-6 7-125,1-1 0,-7 0-219,6-5 1,-5-6-255,5 0 0,-5-6 71,5 5 0,0-6-391,6 1-1037,0-4 666,0-2-1609,0-7 1048,0-3 440,0-30 1,8 0-9,3-23 1,5 0-291,1-6 1,2 0 1084,4 0 0,4 8 0,8 2 0</inkml:trace>
  <inkml:trace contextRef="#ctx0" brushRef="#br0" timeOffset="408">675 675 8108,'17'-10'548,"-5"-4"171,-1 9 1,1-7-41,5 6 0,-7-1 927,-4 1-11,3 4-1079,1-6 0,7 8-654,0 0 1,-5 0 162,-1 0 1,-5 8-196,6 4 0,-8 5-57,1 6 0,-3 4-280,-2 7 0,6 1 225,0 0 0,0-1-178,-6 1 1,5-1 584,1 1 0,8-6-123,-3 0 0,4-6 350,3 5 1,-7-6-163,1 1 1,-3-10-1,3-1 1,-4-1 44,-8 6-310,0 1 1,0-1 75,0 0 0,-8 1-192,-4-1 0,-5 0 88,-6 1 1,2-7 83,-8 1 0,2-7 38,-2 7 0,-1-8-141,7 1 937,0-3-598,5-2 0,9-2-120,3-3 0,6 3-80,6-4 1,3 2-170,9-2 0,5 4 42,0-3 1,0-3 138,-6 2 1,2-1 3,4 1 1,-4 4-75,5-4 0,-11 4 601,-2 2-271,1 0-264,5 0 0,-5 0-373,-1 0 1,-5 0-1565,6 0-917,-8 0 2059,11-7 1,-7-9 769,3-7 0,12-15 0,-4 1 0</inkml:trace>
  <inkml:trace contextRef="#ctx0" brushRef="#br0" timeOffset="532">1280 969 8071,'18'7'0,"-7"3"1264,1 7 1,-7 6-533,7 0 0,-8 0 139,2-5 1,-5-1-332,-1 0 0,0 0 174,0 1 1,0-7-681,0 1-1247,0-8 480,0 3 0,2-9 733,4-3 0,4-13 0,7-9 0</inkml:trace>
  <inkml:trace contextRef="#ctx0" brushRef="#br0" timeOffset="961">1626 138 8071,'0'-17'0,"0"0"0,0 5 1290,0 1 1,0 5-398,0-5 0,0 5 562,0-6-413,0 1-527,0 1 1,0 0-276,0 5 133,0 3-489,0-6 1,0 10 168,0 4 1,2-2-201,4 7 0,-4-5-89,4 5 0,1 1-197,-1 5 1,0 1-30,-6-1 1,2 2 179,3 4 0,-3-2 62,4 8 1,-4-4 92,-2 10 0,6-3 84,0 14 1,-1 1-122,-5 4 1,0-3 213,0 4 1,6-2 18,0 14 0,0-7 58,-6 7 1,0 1-111,0 10 1,0-2-65,0 8 0,0-1-70,0 7 0,0 1 88,0 5 1,0-3-782,0 8 1,0-8 348,0 2 1,-2-11-152,-4-6 1,4-6 314,-4-5 0,4-7 264,2-11 1,-5 4-31,-1-4 0,0-5 180,6-7 1,-2-1-84,-4-10 0,4 0 16,-3-6 1,3-5-155,2-1-124,0-7-373,0 4 1,0-16-52,0-3 652,0-5 0,-8-9 0,-2-1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23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690 329 8198,'0'-17'-546,"8"0"0,-6-1 1053,4 1 1,1 5 0,-1 1 119,-2-2 1,-2 3 343,-2-2-455,0 9 7,0-13-93,-8 14-243,-2-13 1,-7 13 14,0-4 1,0 4-41,-1 2 0,-1 2-186,-4 4 0,2 2-280,-8 3 0,6 6 209,-6 1 0,0-1-135,-5 6 1,-3 2 80,-3-2 0,3 6-268,-3-6 0,9 6 121,3-6 1,4 0 103,-4-6 0,6 1 137,-1-1 0,4 0 160,2 0 0,5 1-12,1-1 1,5 0 199,-5 1 0,7-1-40,-2 0 1,4 0-26,2 1 1,0-1 57,0 0 0,0 1-4,0-1 0,8 0-83,3 1 1,-1-1-110,1 0 0,3 0-20,9 1 1,-4-1-6,4 0 0,2-1-19,-2-5 0,2 5 10,-2-5 0,-4 4 34,5 3 0,1-1-43,-2 0 1,0-1 33,-6-5 0,0 5 2,0-5 0,1 4-47,-1 3 0,-5 1-6,-1 4 0,-7-4 195,2 4 1,-4-2-144,-2 3 1,-8 1 156,-4 3 1,-3-1-81,-2-4 0,-6-4 229,0 5 0,-8-5 2,2-2 0,2-2 51,-2-3 1,6 1-325,-5-7 1,6 6-153,-1-7 0,-2 1-213,2-6 1,0 0 182,6 0 0,0 0-2311,-1 0 1098,1 0-243,0 0 1,7 2 392,4 4 1,6-4 1127,6 4 0,11 3 0,10 1 0</inkml:trace>
  <inkml:trace contextRef="#ctx0" brushRef="#br0" timeOffset="577">1088 796 8378,'-10'0'-5,"5"-2"1746,10-4-1087,-3 4 1,16-11 322,-1 7 0,0-5-397,6 5 0,-2-6 24,2 7 1,2-7-303,4 6 1,-4 1-382,-8 5 0,1 0 106,-1 0 1,6 0-253,0 0-738,0 0 0,-6 5 543,1 1 0,-3 8-1141,-3-3 1,1 5-28,-7 1 1588,0 0 0,-6 8 0,0 2 0</inkml:trace>
  <inkml:trace contextRef="#ctx0" brushRef="#br0" timeOffset="764">1053 1263 8234,'-27'-8'1668,"10"6"1,17-11-1014,12 7 1,11-7-234,6 1 0,-3-3 373,3-2 0,2-1-265,9 1 0,-3 2-635,3 3 0,3-1-452,-3 7 0,6 0-717,-6 6 1,1 2 715,-7 4 0,1-2 558,-1 7 0,-7 1 0,-2 5 0</inkml:trace>
  <inkml:trace contextRef="#ctx0" brushRef="#br0" timeOffset="1432">2419 208 8333,'-7'-17'527,"5"5"-275,-4 1 0,4-1-357,2-5 0,0 0 49,0-1 49,0 1 1,0 0 178,0-1 0,-2 7 36,-3-1 1,-5 9 140,-7-3 0,-1-2-103,1 2 1,-8 1-108,-4 5 0,2 5-71,-1 1 0,-1 8-69,-6-3 0,6 4 172,0 3 1,8 5-178,-2 0 1,-2 0-64,2-6 1,6 1-268,5-1 0,3 0 93,-3 0 0,5 1 73,7-1 0,0 2 363,0 4 0,1-7-173,5 7 1,4-6 389,7 12 0,6-6-165,0 6 0,2-6-24,-2 6 0,-3-1-163,3 7 0,-6-2-232,-6-5 0,-3 11-82,-8-5 0,0 3 137,0-8 0,-6 3 188,1-3 1,-15 2-31,3-2 0,-4-4 164,4-8 1,-1-1-100,1-5 1,0 3 732,-1-9-677,9 1 1,1-4-255,8 4-428,0-4 391,0 5 1,8-1 312,3 0 0,5 7-143,1-1 0,-5 3 27,-1 2 1,-5 3 176,5 3 1,-7 4 447,2 7 1,-4 1-6,-2-1 0,-6-5 422,0 0 0,1 0-908,5 5 1,0-5 18,0 0 0,0-6-945,0 6 0,0-8 232,0 2 0,2 2-130,3-2 0,5 0-249,7-5 0,2-3-876,4-4 0,-1 3 1749,6-8 0,1 7 0,6-3 0</inkml:trace>
  <inkml:trace contextRef="#ctx0" brushRef="#br0" timeOffset="2592">3561 519 8184,'0'-17'0,"-8"8"437,6 1 760,-5 0-930,7 6 1,-6-4-337,0 12 0,-7 4 1,1 7 103,-3 0 1,-3 3 55,1 3 0,0-2-245,-1 8 1,-1-1 141,-4 7 0,-2 5 87,-4 1 0,-9 1-95,3-2 0,-3-1 79,3 7 0,3-6 11,3 6 1,-2-7-75,8 1 1,0-3-139,6-3 0,-1-1 116,1-4 0,8-2-177,3-4 0,2-10 156,-2 4 1,4-3 9,-4 3 0,5-5 17,1-1 1,7-7 76,5 2 1,-1 2 171,7-3 0,-5 1-60,10-6 0,2 0 186,-2 0 0,8 0-70,-2 0 0,11 0 157,6 0 0,2 0-48,-2 0 1,4 0-38,-4 0 0,10 0-95,2 0 1,-1 0-45,-5 0 1,0 0-165,0 0 1,-2 0 112,-4 0 1,2 0-121,-7 0 0,-1 0 113,-6 0 0,-1 0 97,-4 0 336,-4 0-203,-8 0 337,-7-8 1,-3 5 365,-7-9-779,-7 0 0,-3-5-250,-7 0 1,5 0-196,1-1 1,-1 1 112,-5 0 1,0-1-52,-1 1 1,1 2-726,0 3 0,0-3 357,-1 3 1,1-3-685,0-2 1,-1-1 124,1 1 1,6-8-37,-1-4 0,1-5 353,-7-7 0,1-3-179,0-8 1,5-2 347,1-3 1,-1-3 193,-5-3 0,-1 9 248,1 8 1,0 13-54,0-1 1,-1 13 120,1 3 0,-16 9 0,-3 9 0</inkml:trace>
  <inkml:trace contextRef="#ctx0" brushRef="#br0" timeOffset="3205">3457 952 8178,'0'-18'214,"0"1"1,0 6 130,0-1 0,6 6 108,0-5 1,-1 5-121,-5-5 1,2 7 662,4-2-351,-4 4-278,6 2-80,-8 8 1,0 1 0,0 9 0,0 1-101,0 4 0,0-4 15,0 4 0,-6 2-608,0-2 1,0 8 263,6-2 0,0-2-1233,0 1 0,0-6 152,0 1 1223,0 4 0,8-8 0,2 6 0</inkml:trace>
  <inkml:trace contextRef="#ctx0" brushRef="#br0" timeOffset="3692">4754 1228 8131,'0'-17'1814,"0"8"-132,0-7 223,0 14-1586,0-5 1,0 8-306,0 5 0,-2 6-487,-4 11 0,-3 6 473,-9 11 0,-14 12 0,-5 9 0</inkml:trace>
  <inkml:trace contextRef="#ctx0" brushRef="#br0" timeOffset="4479">5895 606 8105,'0'-10'-110,"0"-5"691,0 13-310,0-6 1,2 6 938,4-3-321,-4 3-520,6-6 0,-10 8-118,-4 0 1,2 2-29,-7 4 1,5 1-86,-6 5 0,-1 9-119,-10-4 0,4 6 12,-4 0 1,-4 4-174,-2 8 1,-4 0-376,-1-1 1,-1 3 282,0 3 0,1-4-38,-1 5 1,3-5 9,3-1 1,-2-1-22,8 1 1,0-2 87,6-4 1,5 1-31,1-7 0,7 0 119,-2-5 0,4-1 11,2 0 1,0-5 110,0-1 0,0 1 262,0 5 1,8-5-36,3-1 0,5-5-103,1 6 0,6-9 422,0 3 1,8-4-24,-2-2 1,3 6 169,3 0 0,-1-1-226,1-5 1,7 0-191,4 0 0,4 0-225,2 0 1,2 0 99,4 0 0,-3 0-117,9 0 0,-3-5 152,3-1 1,-3-2-397,-3 2 1,-4 4 76,3-3 1,-9-3-26,-2 2 0,-7-5 247,1 5 1,-9 0 226,-2 6 1,-8-6 369,2 1-456,-4-1 0,-7 0 857,-1 0-669,-7 1 0,4 3-284,-8-4 1,0 2-139,0-7 1,0 5-282,0-6 0,-8 1 70,-3-7 0,-3 1-175,3 0 0,-5-6-182,5 0 1,-5-2 246,-1 2 1,0-2-82,-1-4 0,-1-4 54,-4 4 0,4-3 159,-4-3 0,2-5 30,-2-1 1,2 1-11,-8 6 1,0-1-94,-6 0 0,1 7 3,-1-1 0,1 6 0,-1-6 1,6 10 78,0 1 1,8 1-249,-2 5 0,4 5 45,2 1 0,5 4-1079,1 2 712,7 0 737,-12 8 0,7 1 0,-9 9 0</inkml:trace>
  <inkml:trace contextRef="#ctx0" brushRef="#br0" timeOffset="4918">5826 883 8127,'-9'-2'1033,"3"-4"-775,4 4 1,10-11 549,3 7 0,6-6-273,6 6 1,-1 1-505,6 5 0,-6 0-81,1 0 0,-4 0-58,-2 0 1,0 7 102,1 5 0,-9-2-84,-3 1 1,-4 1-193,-2 5 1,0 6 138,0 0 1,-10 6-13,-7-6 1,6 0 81,-7-6 0,5 0 938,-4 1-186,-1-1 87,9 0-441,1-7 0,16-2 149,3-8 0,6 0 110,7 0 1,-3-2-150,7-4 0,1 2-904,6-7 0,5 1 363,1-2 1,5 5 104,-6 7 0,8-8 0,-4-2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44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485 208 8204,'-17'0'-666,"-1"0"545,1 0 1,0 0 593,0 0-308,7 0 86,-5 0-89,13 0-1098,-6 0 432,8 0 309,0-7 1,2 5 85,4-4 370,-4 4-128,5-6 33,-7 7-111,0-15 429,0 14 476,-7-13-317,-3 13 143,0-6-253,3 1-782,7 5 187,0-6 1,2 8 71,3 0 1,3 2 2,4 4 1,3-4-203,-3 3 0,3-3 53,2-2 0,0 6 107,1 0 1,-1 0 125,0-6 1,6 0-107,0 0 0,8 5 126,-2 1 1,-2 2-91,2-2 0,1-3 1,11 9 0,-5-8-21,5 1 1,3-3-15,2-2 1,2 6-8,-2 0 0,4 0 23,-4-6 1,4-6-35,2 0 0,0-2 31,0 3 0,0 1 75,0-8 0,-2 9-71,-4-3 0,4-2 1,-4 2 1,-4 1 72,-2 5 1,3 0 5,-3 0 1,0 0-39,-5 0 0,5 0-17,1 0 1,1 5-145,-2 1 0,-3 0 146,3-6 1,4 0-45,2 0 0,-1 0-7,1 0 1,-6 0-14,6 0 1,-5 0 30,5 0 0,-8 0 4,2 0 1,-3 0 26,-2 0 1,5-6-32,0 0 1,1 1-3,-7 5 0,7 0 8,-1 0 0,6-2-5,-6-4 0,8 4-6,-2-4 1,4 4-6,2 2 1,-4 0-22,4 0 1,-2 0-5,14 0 1,-7 0-77,7 0 1,-7 0 87,7 0 1,-7 0 133,7 0 1,-7 0-128,7 0 0,-8 0 132,1 0 1,3 0-53,-3 0 1,1 6 18,-6 0 1,2 1-64,3-1 0,-1-4 3,7 4 0,1-4 45,5-2 0,-6 0-34,1 0 0,5 0-20,6 0 1,0 6 21,-6-1 0,-6 1-53,1-6 0,-1 6 25,6 0 0,1 5-11,-1-5 1,0 5-30,0-5 0,-5 8-126,-1-3 0,0-1 93,7 1 0,-7-7 38,0 2 1,1-4 146,5-2 0,0 6-149,0-1 0,0 1 68,1-6 0,-1 0 91,0 0 1,6 0 99,0 0 1,7 0-195,-1 0 0,-4 0-101,-2 0 0,2 6-108,-2 0 0,-6-1 72,-6-5 1,1 6-1,5 0 0,-2 0 12,-3-6 1,1 2 3,-7 3 0,5-3 121,-5 4 1,-1-4 168,-5-2 0,0 0-98,0 0 1,2 0 149,3 0 1,-1 2-272,7 4 1,-5-4 47,6 3 1,-3-3-103,2-2 0,5 6 87,-5 0 1,-1 0-234,1-6 1,-2 0 40,3 0 1,3 0 107,-3 0 0,-3 0 87,2 0 1,-7 0 150,2 0 1,-6 0-63,-6 0 1,4 0-100,-4 0 1,-2 0 110,2 0 0,-2 2-65,2 3 0,4-3-156,-3 4 1,2-4 54,3-2 0,0 0 27,0 0 1,0 2-3,0 4 0,0-4-13,0 3 0,3-3-13,-3-2 0,10 0 31,-10 0 0,9 0 14,-3 0 1,-1 0-3,-5 0 0,-2 0 206,-4 0 1,2 0 7,-7 0 1,-1-6 163,-5 1 1,-1-1-182,1 6 1,1-2 104,5-4 0,-5 4-303,5-3 1,3 1 101,2-2 0,4 2-81,2-7 1,-6 7 31,0-2 1,-8-2-167,3 3 1,-5-3 131,-1 2 0,-8 4 5,-4-4 0,-10 4 276,-1 2 36,-8 0 1,3-1 155,-7-5-236,0 4 237,0-6-127,0 8-4307,0 0 3076,0 8 1,-2-6 862,-3 4 0,-13-5 0,-9-1 0</inkml:trace>
  <inkml:trace contextRef="#ctx0" brushRef="#br0" timeOffset="928">537 157 8286,'-10'-10'-141,"3"-5"39,7 13 111,0-14 1,7 12-216,5-7 1,3 1-54,3-1 452,-1-5 139,0 7 528,0-9-609,-7 9 1,-2-1 537,-8 5-195,0 3-415,-8-6 0,-2 14-269,-7-1 1,0 9 171,0-3 1,-3 5-401,-3 1 0,2 0 32,-8 1 1,0 1-107,-5 4 1,-6-4 183,-1 4 1,-1-4-60,2-1 1,3-1 190,-3 0 0,5-1-72,6-5 0,-1 3 557,6-9 0,1 1-31,6-6 782,8 0-734,1 8 0,12-6 62,7 4 0,3 1-132,14-1 0,7 6-40,5-7 1,8 3-25,-1-2 0,3-2-74,1 7 0,1-1-725,0 1 0,2 5 323,4-5 1,-5-1-2220,5 1 2403,4 1 0,-1 5 0,8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49.4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35 105 8249,'-10'-8'667,"-5"6"1087,13-13-1493,-6 13 1,18-12-505,7 9 0,16-1-182,13 6 1,4-6 227,2 0 0,5-1-696,1 1 0,2 4 893,-3-4 0,-11-3 0,4-1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49.6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8136,'17'-8'1815,"0"6"-1474,1-4 0,1 4-248,4 2 1,4 0-350,7 0 0,1 0 185,0 0 0,5 0-917,0 0 0,3 0 988,-3 0 0,-11 0 0,3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50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708 329 8127,'10'-8'-357,"-5"-3"0,3 1 1728,-2-1-321,0 7-343,-6-12-209,0 15 0,0-7-406,0 8 0,0 13-216,0 5 0,-2 12-28,-4 5 1,4 7 152,-4 10 0,-1 2-93,1 4 1,0-7-6,6 1 1,2 0-69,4-6 0,3-3 152,9-3 0,-3-11 71,-4-6 0,5 0-23,-5-6 1,-3 4 40,-2-9-241,-4 3 1,-2 2 106,0 1 1,-2-7-342,-4 1 1,-11-3 156,-12 3 0,-4 1-262,-1-7 1,-1 0 114,1-6 1,-3 0-38,-3 0 0,9-2 426,-4-4 0,5-11 0,-5-10 0</inkml:trace>
  <inkml:trace contextRef="#ctx0" brushRef="#br0" timeOffset="148">760 588 8074,'0'-28'0,"0"-1"2152,0 8 0,2 13-1042,4 8 1,5-6-1894,12 0 0,4 1 95,8 5 1,9-2-287,8-4 1,5 2 973,7-7 0,-5-1 0,-7-5 0</inkml:trace>
  <inkml:trace contextRef="#ctx0" brushRef="#br0" timeOffset="657">120 588 8206,'0'-38'-762,"0"3"0,-6-1 549,0 13 1,1-2 525,5 2 0,7 2-365,5-8 1,11 6-347,6-6 1,11 6 397,6-6 0,4 0 0,2-5 0,2 1 0,4 4 0,-5-3 0,13 12 0,-9-3 0,1 4 0,-6 2 0,6 7 0,-1 4 0,8 4-13,-1 2 1,-3 2 218,3 4 0,-9 11-107,3 12 0,2 4-74,-3 2 0,7 5-17,-7 0 1,7 8-310,-7-2 1,-1 4 256,-10 2 0,0-2-161,-11-4 1,0 10 204,-18-4 0,2 4 0,-13-5 0,-16 7 0,-13 0 0,-17-1 0,-12-5 0,-10-2-229,-12-4 1,-7 2 228,35-27 0,0-1 0,-3 0 0,0 0-201,-5-2 1,-2-1 0,0-3-1,-1-1 264,-4-1 1,1-1 0,3-5 0,0-1 103,2-1 0,1-2 1,1-1-1,0 0 100,1 0 0,0-2 1,1-6-1,1-3-48,0-3 0,2-3 0,-39-25-261,12-11 1,8-15 150,9-8 0,18-7-877,23-5 0,9 8 768,14 5 0,-1 8 0,13 3 0,3-1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48.5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415 294 8219,'0'-17'2196,"0"5"-1864,0 1 1,8 7-158,3-2 0,7 4-692,5 2 0,4 0 21,7 0 0,7 0-125,-1 0 0,-2 2 219,-9 4 1,-4-2 89,-8 7 1,-7 3 162,-4 9 0,-6-2 128,-6 8 0,-4-6 507,-7 6 1,-6-6-329,0 5 1,-6-6 511,6 1 0,0 2-315,6-2 1,1 0 41,5-6 1,1-5 111,5-1-335,3 1 0,-4 3-145,12-4 0,5-1-393,12-4 0,-2-4-1473,8 4 1837,8-5 0,-1-1 0,6 0 0</inkml:trace>
  <inkml:trace contextRef="#ctx0" brushRef="#br0" timeOffset="625">69 294 8052,'-17'0'-103,"0"-8"1,5 1 749,1-5 0,7 3-393,-2 3-88,4-4 0,10-1-207,3-1 1,7 1-404,5-7 1,4-5 268,7 0 0,1-2 143,-1 2 1,7 4 230,-1-4 1,6 6-110,-5 5 0,7-1 22,-2 7 1,-2 0-61,2 6 0,0 0 119,6 0 0,-2 6-55,-4 0 0,4 9-154,-4 2 0,-2 1 5,2 5 0,-1 2-193,1-2 1,2 0-93,-8-6 1,0 2 126,-5 4 1,-2-4 93,-4 5 1,-4-5 77,-8-2 1,-8 0 180,-3 1 1,-4-1-49,-2 0 1,-8 6 247,-3 0 0,-12 8-212,-6-2 1,-9-2 16,-3 2 1,-9-1-90,-2 7 0,1-2 30,-7-5 0,-2 3 28,3-8 0,-3 0-70,2-5 1,3-1-15,-9 0 0,11-7 81,1-4 1,2-4 98,9-2 0,-5-8-275,6-4 1,5-5-182,6-6 0,8-4-154,-2-8 0,12-5 160,5 0 1,6-1-454,6 7 0,7-1 10,16 1 661,0-1 0,28 0 0,-3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47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485 433 8086,'7'-17'0,"-5"-1"0,8 3 26,-4 3 0,-3-3 114,9 4 1,-8-5 111,2-1 1,1 5-8,-1 1-264,0-1 0,-4-5 155,4 0 1,-5 5 125,5 1-105,-4-1 0,-2 1 192,0-1 510,-8 8-191,7-3-667,-7 7 0,8 7 80,0 5 0,0 11 61,0 6 0,0-2 3,0 1 0,6 1-153,-1 6 0,7-1-6,-6 1 1,7-6 53,-1 0 1,-3-8-344,3 2 1,-6-6-83,5-5-259,-7 3 1,6-7-651,-5 3 383,-3-3 0,6-16 911,-8-3 0,0-12 0,0-4 0</inkml:trace>
  <inkml:trace contextRef="#ctx0" brushRef="#br0" timeOffset="416">70 398 8280,'-18'-7'672,"1"-5"-399,0-3 27,7-3 0,2 1-669,8 0 0,16 0 112,7-1 1,10-5-314,7 0 1,-2-2 190,8 2 0,-1 2 319,1-8 0,4 8 137,-4-2 1,-2 4 195,2 2 0,-2-1-65,2 1 0,2 7 176,-7 5 1,-1 3-132,-5 2 0,-1 2 22,1 3 0,0 5-244,-1 7 1,-5 8 111,0 4 0,-8-2-372,2 2 0,-10 0-33,-1 5 0,-8 1-17,2-1 0,-6 1 101,-6-1 0,-6 7 6,-11-1 1,-6 1 14,-11-7 0,2 1 27,-9-1 0,1-1 238,-6-4 1,1 2-57,-1-8 0,0-2 365,0-10 0,6-3-14,0-8 0,5 0 165,-5 0 1,14-8-208,-3-3 1,20-7-84,3-5 0,3-4-638,3-7 0,4-1 279,13 1 1,3-5-708,15 5 0,5-3 788,7 14 0,7-8 0,-4 4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04.689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467 432 8322,'0'-17'375,"0"0"789,8 0-614,-6-1-154,6 9 163,-8 1-280,0 8 1,-2 0-382,-4 0 96,4 8 0,-13 1 76,3 9 1,-3 5-161,-3 0 1,-5 7 38,0-1 1,-5-2 95,4 2 1,-4 0-81,5 5 0,-8-1 93,2-4 0,2 4-85,-2-5 1,8 3-15,-2-2 0,4 2-173,2-8 0,1 0-66,5-6 1,-3 0 168,8 1 1,-5-1-105,5 0 1,0-5-98,6-1 238,0 1-54,0 5 21,0 0 88,0 1 155,0-1 1,8-2-80,4-3 1,5 1 152,6-7 0,-2 6-120,8-7 1,6 7-48,5-6 1,8 0-45,-2-6 0,6 0 115,6 0 0,3 0 4,8 0 0,8-6-39,4 0 0,3 0-144,3 6 0,-3 0 50,-3 0 1,4 2-121,-5 4 1,-9-2-5,-1 7 0,-7-5 98,0 6 1,-9-7 174,-8 7 0,-13-8-106,2 1 1,-11-3 195,5-2 0,-8 0 89,3 0 0,-5 0 300,-2 0 0,0-5-179,1-1 1,-1-6 292,0 7 1,-1-9-552,-5 3 1,3 1 55,-9-2 0,7 7-141,-6-7 0,5 6 24,-5-5 1,0 5-142,-6-5 0,-2 1-41,-4-2 0,-4-1-58,-7 7 0,-6-7-32,0 1 1,-6-1 10,6 1 0,-8-3-165,3 3 1,3-9 83,1-2 0,-2-2-69,-3 2 1,2 4 34,-2-4 0,6-4 69,-6-2 1,2 2 141,-2-2 0,-1 1 223,7-7 1,-6 6-101,6 0 1,-8 1 187,2-7 1,-2-5-37,3-1 1,-5 1-16,4 5 1,-4 3-84,-1 3 0,-1-4-87,1 4 1,-1 4-22,1 2 1,7-2-59,4 2 1,0 0-198,5 6 1,-3 0 103,10-1 1,-3 7-382,3-1-53,-5 1 1,12-1-82,-7 1-228,7 7-406,-4-4-409,8 8 517,0 0 1173,8 0 0,2 0 0,7 0 0</inkml:trace>
  <inkml:trace contextRef="#ctx0" brushRef="#br0" timeOffset="745">727 588 8429,'-10'-25'0,"-3"6"892,7-4 0,0 9 337,6 3-731,0-1 0,8-3-212,3 3 0,5 3-164,1 3 1,2 4 38,4-4 1,-3 4-196,3 2 0,-4 0 91,-2 0 0,0 2-106,1 4 0,-1-2-392,0 8 0,-1-7 211,-5 7 0,-3-1-52,-8 7 1,-2 1 93,-4 4 1,-5-2 66,-12 8 1,1-6-45,-6 6 1,-1-6 6,-6 6 1,8-8 121,4 2 1,6-4 14,5-2 0,-1-5 102,7-1 1,2-7-88,10 2 0,11 2 429,12-3 1,4 1-7,1-6 1,1 0 167,0 0 0,-1 0-132,1 0 1,-2 0 44,-5 0 1,-3 6-192,-7 0 1,-3 7-172,-4-1 0,-3 3-292,-8 2 1,-15 8 105,-8 4 1,-8 2-877,-4-2 1,-5 2 40,0-8 0,-1 5-339,7-5 1,-1-1 356,1-11 867,7-3 0,-6-8 0,6 0 0</inkml:trace>
  <inkml:trace contextRef="#ctx0" brushRef="#br0" timeOffset="1817">3252 242 8158,'-8'-34'453,"6"13"839,-4 3-1004,4 12 1,10-3-244,3 3 1,-1 4 273,2-4-280,-9 5 551,5 1-281,-8 0 1,-2 1-96,-4 5 0,-3 4-103,-8 7 0,-7 8 19,1 4 1,-7 2-300,1-3 1,-6 5 15,-5-4 0,3 4 182,-3 1 0,4 1-105,1-1 0,0-1-59,1-4 0,-1 4 83,1-5 1,1-1-28,4 2 1,-2-8-132,8 2 0,2-4 108,10-1 0,-5-1-15,5 0 0,1-1 46,-1-5-57,7 5 131,-12-7 0,14 9-28,-3-1 1,3-6 8,2 1 0,0-6 67,0 5 1,2-1 125,3 1 0,-1 5-70,8-5 0,-1-1 63,7 1 0,7 1-183,3 5 1,7-5 66,5-1 1,7-5-137,10 6 1,5-7 35,7 7 1,6-8-162,0 1 0,5-3 166,-5-2 0,0 0-18,-6 0 1,1 2 241,-1 4 0,-2-2-76,-4 7 1,-3 1 129,-8 5 1,-8 1-53,-4-1 0,-3-2 29,-2-3 1,-7 1-6,1-7 0,-8 5-22,2-5 1,-9 0 126,-3-6 0,-5 0 184,6 0 1,-9-2 446,3-4 0,-2 2-428,2-7 1,-4 5-615,4-5 1,-5-1 172,-1-5 0,0 0 127,0-1 0,-1 1-459,-5 0 0,2-6-721,-8 0 1,7-6 542,-7 6 1,6-8-35,-5 2 1,1-4 561,-1-1 1,-3-7-118,8 1 1,-7-6 596,1 6 1,-9-1-279,-2 7 0,-2-1-58,2 1 0,2-1-129,-8 0 0,0-1-376,-5-4 1,-1 3 222,1-3 1,-1 1-191,1-1 1,-1 5 141,0 1 0,7-1-45,-1 6 0,8 4-115,-2 2 0,3 4 94,3 2 1,7 5-249,5 1-133,3 7-75,2-4 0,7 8 59,5 0 0,3 2-139,3 4 1,5 5 0,0 12 0,0 4 693,-6 8 0,0 7 0,1 2 0</inkml:trace>
  <inkml:trace contextRef="#ctx0" brushRef="#br0" timeOffset="2320">3373 830 8191,'0'-17'-408,"1"0"800,5-1 1,-2 1 853,8 0 1,-1-6-878,6 0 1,1 0-348,-1 5 1,6 1-155,0 0 0,0-1 157,-6 1 1,-5 0-349,0 0 0,-3-1 215,3 1 0,-5 0-83,-7-1 0,0 1-4,0 0 0,-2-1-109,-3 1 0,-5 0 148,-7 0 1,-2 5 134,-4 1 0,1 7 72,-6-2 1,6-2-75,-1 2 0,2 3 57,-2 8 1,10 5-49,-5 7 0,7 1 232,-1-1 1,5 0 79,7 0 1,0 1 82,0-1 1,0-5-92,0-1 0,7 1 79,5 5 0,-1-6-281,7 1 1,-5-6 47,10 5 1,-4-7-168,-1 2 1,1-4 134,4-2 0,-4 0-419,4 0 1,-4 0 111,-1 0 0,-1-2-241,0-4 614,-7 4 596,5-5 417,-13 7-844,6 0 1,-16 13 176,-3 4 1,-5 12-47,-1 0 0,0 11-4,-1 6 1,-5 6-576,0 6 1,-5 9-596,5 8 1,-6 13-1011,6-1 1714,7-38 0,1 0 0,-12 47 0,10-44 0,-1 0 0,1 0 0,0 0 0,0-1 0,-1 1 0</inkml:trace>
  <inkml:trace contextRef="#ctx0" brushRef="#br1" timeOffset="3110">5603 484 8881,'-17'0'-327,"0"0"1,-6-5 338,0-1 1,-4-2-344,9 2 0,-3 4 157,10-3 0,-5-3-27,-1 2 1,8-1 10,3 1 0,2 4 123,-2-4 0,4 2 82,-4-1 1,3 3 12,-3-4 306,4 4-267,-6-6-333,8 6 266,0-5 0,0 14 0,0 3 0</inkml:trace>
  <inkml:trace contextRef="#ctx0" brushRef="#br0" timeOffset="3717">5430 381 6420,'12'0'147,"-1"0"10,1 0 0,3-2 243,-3-4 1,-2 4 178,-5-4 422,-3 4-271,6 2 80,-8 0-391,0 0-495,-8 8 0,-3 2 194,-12 7 1,1 8-159,-6 4 0,-1 5-343,-6 7 0,-7 3 212,-4 8 1,0 2-179,-6 3 0,4-5-8,-10 0 1,6 0 290,6-6 1,2-4 36,4-1 0,9-11 26,-4-1 1,12-8-33,0 2 349,12-11-305,-5 3 8,14-13 557,-5 6-458,14-8 1,3 0 164,7 0 0,8 0-174,4 0 0,-2 0-35,2 0 0,5 0-28,7 0 0,5 2-6,-6 3 0,8-1 38,-2 8 1,4-6 22,2 5 1,0-7 237,0 2 0,6 1-115,-1-1 0,9 0 65,-3-6 1,-2 0-164,3 0 1,-3 0 27,3 0 0,-5 0 28,-7 0 1,-8-2-40,-3-4 1,-7 2 122,-5-7 0,-4 5-81,-8-5 0,-5 5 163,0-6 1,-9 1-116,3-6 0,2-1-321,-2 1 1,-1 0 5,-5-1 1,-5-1-24,-1-4 1,-8-2 59,3-4 1,-6-3-321,-7 3 0,5-4-126,-4-1 0,-4-7 165,-2 1 1,3-2 12,-3 1 1,2-1 146,-2-4 0,2 4 57,4 7 1,2-5-60,-8-1 1,8 1 0,-2 5 1,4 1 41,1-1 1,1 8 18,0 4 1,5-2-54,1 2 0,5 6 29,-6 5 1,9 7-893,-3-7-142,4 8 1166,2-3 0,0 14 0,0 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03.0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588 243 8355,'0'-17'915,"0"7"0,0 1 295,0 3-1408,0 4 278,0-6 0,-2 10 128,-4 4 0,3-2-18,-9 7 1,1-3 32,-7 9 0,-1-3-98,-4 9 1,4 2-218,-4-2 0,-2 8-3,2-3 0,-6-1 34,6 2 0,-8 0 75,2 5 0,2 1 113,-1 0 1,4-1-324,-4 1 1,7-6-54,-3-1 0,5-1-19,2 2 0,0 2 129,-1-8 1,7 0-105,-1-6 0,7-1 197,-7-5 1,8 5-50,-2-5 0,-1-1 88,1 1 1,0-5-95,6 6 1,0-7 228,0 7 0,0-6-48,0 5 0,0 1 89,0 5 1,2-2-163,4-3 1,4 7 9,7-7 0,0 7-115,0-8 0,8 5 107,4 1 0,-2-2-19,2-3 1,7 1 2,11-7 1,2 0 48,3-6 0,2 0-6,4 0 1,-2 0 101,7 0 0,0 0-81,7 0 1,-3-6 137,-4 0 1,3 1-49,-9 5 0,3 0-71,-3 0 0,-5 0 171,0 0 1,-2 5-142,-10 1 1,7 6-140,-7-7 1,-2 7 84,-9-6 1,2 5 36,-8-5 0,6 0 86,-6-6 0,-6 0 492,-5 0 125,-1 0-361,6 0-95,1 0 1,-9-2-95,-3-4 1,-4 2-53,-2-7 1,6 5-30,0-6 0,-1 7-204,-5-7 136,0 1-263,0-7 1,-2 1 41,-3 0 1,1 1 106,-8 5 0,7-5-88,-7 5 0,-1-4 62,-11-3 0,3-7-158,-7-4 0,4-5-15,-4-6 0,-1-5 96,-6-7 0,-7-7 126,-4-5 0,2-3 17,-2-2 1,5 11 72,-5 1 0,2 14-82,-2-3 0,4 10-265,7 7 0,2 4 105,4 8 0,-1 1-540,7 5 1,-6 1-242,6 5 515,0 3 0,7-8 235,5 4 1,-3 2 257,9-7 1,-1 5-281,6-5 1,0-1-29,0-5 1,8 5 241,3 1 1,-1-1 24,1-5 1,1 5-165,5 1 0,0 5-427,1-5-467,-1 7 526,0-4 496,-7 23 0,-3 5 0,-7 14 0</inkml:trace>
  <inkml:trace contextRef="#ctx0" brushRef="#br0" timeOffset="398">657 624 8303,'6'-12'-528,"0"0"431,0 1 0,-4-6 751,3-1 0,-3 1-33,4 0 0,-4 5 693,-2 1-931,0-1 1,0 1 474,0-1-733,0 8 0,0-1 132,0 10 0,0 7 30,0 11 0,-2 4-88,-4 7 0,4 1-160,-3 0 1,-3 5-71,2 0 0,-2 1-330,3-7 0,3-1 167,-4-4 0,4-2-179,2-4 1,0-4-906,0 4 0,6-4 79,0-2 1199,7-7 0,-3-2 0,7-8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59.5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381 882 8510,'-10'-17'2,"-5"7"-2,13-5 0,-6 5 0,8-7 0</inkml:trace>
  <inkml:trace contextRef="#ctx0" brushRef="#br0" timeOffset="1447">917 259 8438,'8'-17'-646,"-6"8"324,5 1-1,1 0 1253,-6 6 299,6-13-418,-8 13 1,0-8 346,0 5-360,0 3-554,0-6 10,0 8 1,-2 2-191,-4 4 1,-4-1 136,-7 13 1,-2-5-243,-4 10 0,2 2-62,-8-2 0,6 8-50,-6-2 0,0 3-14,-6 3 0,1 0 147,-1-1 0,6 1 43,1-1 1,-1-1 16,-6-4 0,3 4-15,3-5 1,-2-1 23,8 2 0,-6-6-5,6 6 0,-6-2-51,6 2 1,-6 1-4,6-7 0,-2 6-17,2-6 0,4 0-6,-4-5 1,4-1-17,1 0 0,1 1 48,0-1 1,5 0-102,1 0 0,1-5-48,-1 0-72,-5-1 1,12 4 138,-7-3-37,7 3 138,-4-13-133,8 6 386,0-8 1,8 0-102,4 0 1,3 0-43,2 0 1,6 0-72,0 0 1,8 0-69,-2 0 0,4-2-15,1-4 1,1 4-186,-1-3 1,1 3 188,0 2 1,7 2-153,4 3 0,-2-3 109,2 4 0,0 2-22,6-3 1,8 7 186,3-6 0,-1 5-6,1-5 1,6 0 130,6-6 1,2 0-263,-2 0 1,-10 0 151,5 0 1,-5 0-105,4 0 0,-2 0 0,-3 0 1,-7 0 146,-11 0 0,2 0-99,-7 0 0,-1 0 160,-5 0 0,-6 0-67,-1 0 0,-6 0-41,1 0 0,2 0-50,-2 0 10,0 0 0,-6 0-38,0 0 0,-5-6-238,-1 0 338,-7 1 1,4 3-113,-8-4 1,0 2 264,0-8 0,0 7-64,0-7 0,-8 6-73,-3-5 0,1 5-126,-1-5 1,1 5-150,-2-6 1,-3 8 95,3-1 1,3-3-235,-3 2 0,7-1 89,-7 1 0,6 2 108,-5-8 0,5 7-53,-6-7 0,7 3 102,-7-3 1,3-3 7,-3 3 1,-3-3 13,3-3 1,-3 1 155,-3 0 1,-1 0-52,-4-1 1,4 1 203,-4 0 0,4-1-112,1 1 1,-1 0-115,-4 0 1,4-1-213,-4 1 0,4 0 3,1-1 1,1 1-167,0 0 0,-1-1 143,1 1 0,0-2-138,0-4 0,-1 4 237,1-4 0,0-2-60,-1 2 0,1-6 161,0 6 0,5-8-89,1 2 0,-1 2 488,-5-2 0,2 3-57,3-3 0,-3-2 95,3 8 1,3 0-229,-3 6 1,6-1-97,-5 1 1,5 5-114,-6 1 0,9 5 93,-3-5 0,-2 5-226,2-6 7,1 8-204,-3-11 115,6 13 0,-6-7-249,8 3 160,0 4 59,0-6 117,0 8-34,0-7 283,-7 5-263,5-14 609,-6 14 28,0-13 31,6 13-294,-5-6-24,7 1-204,0 5 212,0-6-538,0 8-1241,0 0 0,0 8-67,0 3 1,0 12 1574,0 6 0,-8 11 0,-2 5 0</inkml:trace>
  <inkml:trace contextRef="#ctx0" brushRef="#br0" timeOffset="2230">865 657 8450,'-10'-8'602,"-5"7"-58,13-7-28,-6 0-126,8 6 307,0-5-326,0-1-209,8 6 1,2-11 56,7 7 1,-5 0-6,-1 6 0,1 0-160,5 0 90,0 0 0,1 0-226,-1 0 1,0 0-43,0 0 1,1-6 34,-1 0 0,0 1 66,1 5 0,-1 0-180,0 0 1,0 0-231,1 0 223,-1 0-174,0 0 262,1 0 1,-9 2 76,-3 3 1,-2-3-13,2 4 1,-4-2-44,3 2 96,-3-4 48,-2 5 131,0-7-140,0 8 23,0-6 1,-2 11-54,-3-7 0,1 2 76,-8-2-6,8-5 0,-5 13 8,3-8 1,2 7 174,-7-1 44,7 3 0,-10 8 52,9 0 0,-7 6-150,6-6 1,-7 10-240,1 1 0,3 1 135,-3 5 1,2 2-726,-1-1 0,-2-1 145,7-5 1,0-1-87,6 1 0,0-2 566,0-5 0,8 5 0,1-6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31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8890,'18'0'2515,"-7"0"-1997,1 0-875,-8 0-1602,3 0 1959,-7 8 0,0 1 0,0 9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09.6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433 208 8518,'-17'0'-338,"-1"0"0,7 2-1029,-1 4 1367,1-4 0,-7 13 0,1-5 0</inkml:trace>
  <inkml:trace contextRef="#ctx0" brushRef="#br0" timeOffset="312">277 139 8501,'0'-18'-775,"0"1"0,-2 6 1528,-3-1 1,3 6 112,-4-5-683,4 7 1,0-4 12,-4 8 1,2 0-53,-7 0 0,-1 8 211,-5 4 0,0 11-106,0 5 0,-6 5 214,-1 2 0,-1 5-223,2 0 1,6 3-326,0-3 1,0-2-208,5 9 1,4-9-546,3 2 1,3-5 233,2-6 1,9-4 602,9-8 0,7 0 0,9 1 0</inkml:trace>
  <inkml:trace contextRef="#ctx0" brushRef="#br0" timeOffset="883">450 70 8429,'-2'-12'352,"-3"1"732,3 7-418,-6-12-447,8 14 0,0-7 318,0 3-286,0 4 1,2-6-196,4 8 1,-3 0 92,9 0 0,-6 8-582,5 4 0,-5 3 332,6 2 1,-9 1-683,3-1 1,-4 8 269,-2 4 1,-8-2 64,-3 1 1,-6-12 156,-6 1 1,1-3 35,-6 3 1,6-8 877,-1-3-452,4-4 1022,10-2-853,1 0 1,10 0 373,4 0 0,3 0-164,8 0 1,1 0 657,-1 0-667,0 0 1,-1 8 68,-5 3 0,-3 5-557,-8 1 1,0 2 24,0 4 1,-8 4-951,-3 8 0,-12-1 571,-6 1 0,-4 0-2401,-1-1 2702,-1-7 0,0 6 0,1-6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15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727 122 8175,'10'-8'-764,"-3"6"417,-7-6 272,0 1 0,0 3 3,0-8 117,0 8 92,0-11 209,0 13-153,0-13-154,0 13 170,0-13-25,0 13 61,0-6 39,0 0-42,0 6 10,0-5-290,0 7-174,0 0 135,0 7 0,0 3 27,0 7 122,0 1 0,0 5 11,0 0 1,-1 0-36,-5-6 0,2 6 14,-8 0 1,9 8 88,-3-2 1,-2-2-80,2 1 0,-5-1-78,5 2 0,-2 4 24,3-4 1,1-3-24,-8 3 0,8-6 13,-1 6 1,-3-6-3,2 6 0,-5 0 18,5 5 0,-2-5-4,2 0 0,4 0 77,-3 6 0,-3 5-74,2 0 1,-1 2-19,1-1 0,2-5 34,-8 5 1,7 1 10,-7-2 0,8 1-4,-1-7 1,-3 1 4,2-1 0,-5 1-19,5 0 1,-2-1-2,2 1 1,4-6 18,-3-1 0,1-1-15,-2 2 1,4 4-72,-4-4 0,3 3 75,-3 3 1,4-6-67,-4 0 1,-2 5 75,3 6 1,-7 1 0,6-7 0,-7 7 22,1-1 1,3 6 14,-3-5 1,8 7-118,-1-2 0,-3 4 66,2 2 0,-2-1-87,3 1 1,3-2 85,-4-4 0,4 2-103,2-7 1,0 5 100,0-6 1,0 1-11,0-7 1,0 1-13,0-1 1,0 1 14,0 0 1,0-1 103,0 1 1,0-1-107,0 1 1,0-1 114,0 1 1,-2-2-95,-4-4 1,4 3 12,-3-3 0,1-2-32,-2 2 1,4-8 15,-4 2-97,5-4 1,1-2-425,0 1-331,0-9 355,0-1 154,0-8-183,0 0 0,0-8-350,0-3 1,1-14 833,5-10 0,-4-7 0,6-10 0</inkml:trace>
  <inkml:trace contextRef="#ctx0" brushRef="#br0" timeOffset="135">122 2802 8261,'-17'-10'-930,"7"3"687,-5 7 243,13-8 0,-14-1 0,7-9 0</inkml:trace>
  <inkml:trace contextRef="#ctx0" brushRef="#br0" timeOffset="441">35 2768 7194,'-9'0'1624,"-7"0"-1250,15 0-42,-7 0-394,8 0 115,0 0 0,6 1-127,-1 5 0,7-2 10,-6 8 0,5-7 115,-5 7 0,0-1 43,-6 7 1,0 7-40,0 3 1,0 5 123,0 2 0,0-1-65,0 1 1,0 5 104,0 1 0,0 5-70,0-6 0,0 6 25,0-5 0,0-1-203,0-6 1,5-5 101,1 0 1,2-8-26,-2 2 0,-4-3 36,3-3 0,-3-6 135,-2 1-80,8-8-9,-6 11-80,13-13-105,-5 6 1,7-8-85,0 0 0,3-16 111,3-7 0,6-23-529,11-11 0,4-26 387,-19 35 1,2-2 0,6-8 0,1-3-225,4-7 1,-1-3 0,1-4 0,-1-3 0,2-5 0,-1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19.6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122 156 8549,'0'-10'-2146,"0"-5"1926,0 4 164,0 3 1,6-7 37,-1 3 1,7 2 5,-6-1 225,7 7-171,-11-4 462,6 8-180,-8 0 16,0 0-26,0-7-93,0 5-54,0-6 10,0 8-297,0 0 163,0-8 240,0 6-186,0-13-223,0 13 145,0-6 0,0 10 6,0 4-19,0 4 1,0 13-6,0 0 1,2 2 140,4-2 1,-5-2-113,5 8 1,-4-2 231,-2 2 1,0 3-138,0-3 1,0 4 144,0 1 0,0 7-53,0-1 0,0 8-49,0-2 1,0 4-52,0 2 1,0-6-12,0 0 1,0-5 61,0 5 0,-6-8-35,1 2 1,-1 3 183,6-3 1,0 8-210,0-2 1,0 10-5,0 2 1,0 9-22,0 2 1,0 4-278,0 14 1,0-5 213,0 10 1,0-17-204,0-6 0,0-5-40,0-1 0,0-9 154,0-8 0,0-7 32,0 1 1,0-5 3,0-7 0,0 3 79,0-8 0,0-6-61,0-5 0,0-6 522,0 5-827,0-7-604,0 4-1,0-8 0,0-2-166,0-4 1091,0-3 0,-8-16 0,-1-2 0</inkml:trace>
  <inkml:trace contextRef="#ctx0" brushRef="#br0" timeOffset="423">18 2041 8232,'0'-17'-1034,"0"-1"1302,0 1-161,0 0 0,0 5 60,0 1-68,0 7-53,0-4 0,-2 8 114,-4 0-21,5 0-7,-7 0 1,10 2 157,4 4 1,-5 4-50,5 7 1,4 2-124,1 4 0,3-2 83,-3 8 0,3-8-55,-8 2 0,5 2 83,-5-2 0,5 2 5,-5-2 1,6-3-14,-7 3 1,3-4-93,-2-2 1,-4 0 114,4 1-263,3-1 0,-7-5 215,4-1 102,-4-7 0,-2 2-119,0-12 0,0-6-95,0-11 0,2-11-35,4-12 0,-3-14-153,9-9 0,7-18-284,-6 36 0,3-1 0,5-8 0,2-1 388,5-8 0,2-1 0,6-10 0,5-1 0,7-7 0,0 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9:21.956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87 10784,'0'-18'848,"0"7"-212,0-1-119,0 9 178,0-13-271,0 14-134,0-5-51,0-1 323,0 6-468,0-6-12,0 8-17,0 8 1,0 2 51,0 7-127,8 0 1,-6 0-37,4 1 0,-3-3 91,3-3 1,-4 3-108,4-3 1,-4 5 179,-2 6 1,6 2-152,-1 4 0,7 9-22,-6-3 0,7 11-57,-1 0 0,3 10 61,2 1 0,1 16 47,-1 2 0,6 8-217,0 3 0,2 7 224,-2-1 1,-13-40 0,-1 2-239,3-3 0,-1 1 1,2 6-1,-1 0 222,0-1 0,-1 1 0,1-2 1,-1-1 24,-1 0 1,-2 0-1,0 1 1,-1-1 16,-1 0 1,0 0 0,1 2 0,1 1 24,-2-3 1,0 0-1,-2-3 1,1-1-163,7 47 1,-9-7 234,3 1 1,2-6 28,-2-5 0,5-6-159,-5-12 1,6 1-44,-7-12 0,9 1-271,-3-12 1,3-3 311,-3-9 0,5-4-379,-5-8 1,-1-7 197,1-4 1,-5-4-1492,6-2 1786,-9-16 0,13-3 0,-7-16 0</inkml:trace>
  <inkml:trace contextRef="#ctx0" brushRef="#br1" timeOffset="387">312 2784 8481,'0'-9'0,"1"1"-1041,5 8 297,-4 0 861,14 0 0,-13 0-17,9 0 138,-8 0 1,9 2-137,-7 4 1,2 5 120,-3 12 1,-3 4-62,4 8 0,2 0 55,-2-1 0,5 3-76,-5 3 1,7 2-49,-1 4 1,-3 2-130,3-7 0,-2-1 155,1-5 0,-1-1-35,-5 1-28,-3-8-33,14-2 1,-12-16 21,7-3 0,-5-21 5,5-14 0,1-23-37,5-23 0,10-19-60,-10 32 1,1-3-1,2 1 1,2-3-711,3-12 0,2-3 0,1-1 1,1-1 756,0-5 0,0-1 0,4-4 0,-1 0 0,-10 31 0,-1-1 0,0 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0:14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520 362 8243,'9'-17'-124,"-1"5"-62,-8 1 1,0 5 489,0-6 0,6 7-38,-1-7 0,7 6 18,-6-5 1,0 5 9,-6-6-62,7 9-101,-5-13 0,8 12 115,-4-7 61,-5 7 1,7-6 1,-8 5 14,0 3 29,0-6-327,0 8 36,0 0-237,0 8 0,-2-3 124,-4 13 0,3-5 27,-9 10 1,6-2 229,-5 2 1,1 4-181,-1 8 0,-5 1 267,5 5 0,-3-1-16,3 12 1,-5-2-28,5 13 1,1 7-19,-1 5 1,5 1-95,-6-1 1,9-2 12,-3 8 1,2-10-14,-2-2 1,4-3-17,-3-14 0,3 1 40,2-12 1,-2 3 62,-4-10 0,4 3-70,-4-14 0,4 0-5,2-6 0,-5 1-33,-1-1 1,0-6 135,6 1 44,-8-8-417,6 4 0,-7-8-1088,3 0 0,4-8 616,-4-4 1,4-3-1172,2-2 0,-5-6 168,-1 0 1596,0-8 0,-2 4 0,-1-8 0</inkml:trace>
  <inkml:trace contextRef="#ctx0" brushRef="#br0" timeOffset="421">1 362 8339,'0'-27'-10,"0"4"0,2 6 7,4 5 1,3-9 332,8 4 1,3-6 0,3 0 1,2 3 6,4-3 0,3 2-233,-3-2 0,6 4 6,5-4 1,-2 9-4,8 3 1,-5 1 34,5-1 0,-6 1 28,6 4 0,-5 4 23,5-3 0,-8 10-27,3 7 1,-5 9-28,-1 2 1,-8 8 4,-4-2 0,-4 3-53,-2 3 1,-1-6 22,-5 0 1,-3-1-251,-8 7 1,-2 2 83,-4 3 1,-9-4-125,-8 5 1,-10-3-33,-2 3 0,-7-5-81,-10 4 1,0-5 136,1-6 1,6 2 101,5-8 1,5 0-288,7-6 0,3-5-1047,7-1 1383,9-7 0,16 4 0,13-8 0</inkml:trace>
  <inkml:trace contextRef="#ctx0" brushRef="#br0" timeOffset="784">1471 345 8298,'0'-10'-403,"-2"-3"968,-4 7 0,2 0-103,-7 6 0,-1 0-60,-5 0 1,0 0-54,-1 0 0,-1 2 141,-4 4 0,4 3-80,-4 9 1,5 7 75,7 3 0,-4 3-174,3-2 0,2 9 147,-1-3 1,7 3-358,-2-3 0,4 0 117,2-1 1,8-1-612,4-4 0,9 0-30,2-12 1,8 4-348,-3-9 1,9-5 151,-3-1 0,11-4-443,-11-2 0,5 0 255,-5 0 805,1 0 0,-1 0 0,1 0 0</inkml:trace>
  <inkml:trace contextRef="#ctx0" brushRef="#br0" timeOffset="1126">1972 327 8188,'0'-17'429,"0"7"0,2-3 644,4 7 0,-2-1-674,7 1 1,1 4-193,5-4 0,0 4-206,1 2 1,-1 2 140,0 4 0,1-2-264,-1 7 1,0 1-99,0 5 0,-1 2-83,-5 4 0,3-2 59,-8 8 1,-1-6-187,-5 6 0,-7-2 106,-5 2 0,-5 4-32,-6-5 0,-4 3 314,-8-2 1,1 2-162,-1-8 0,2-2 565,5-10 1,3 3 73,7-8 0,7-1 282,-1-5 1,10 0-322,2 0 1,10-2 115,13-3 0,6-5-61,11-7 1,4 1-109,8 5 1,6-3-859,0 9 1,3-7 393,-9 6 1,2 1-1400,-14 5 1,6 0 161,-5 0 1357,-1 0 0,-5-8 0,-1-2 0</inkml:trace>
  <inkml:trace contextRef="#ctx0" brushRef="#br0" timeOffset="1451">2768 224 8128,'2'-16'631,"3"5"0,-1 1-118,8 4 1,-1 4-258,7-3 0,-7-3-45,1 2 1,-1 0 3,6 6 1,1 0-29,-1 0 1,2 8 2,4 4 0,-3 3 40,3 2 1,-10 3-389,-1 3 0,-7 2-54,7 3 1,-8 5-52,2-4 1,-14 4 78,-9 1 0,-3 1-60,-9-1 0,6-1 193,-5-4 0,-1 2 6,-6-8 0,8 0 1154,4-6-539,4 0-225,9 1 0,18-9-148,15-3 0,16-6-227,7-6 0,11-3-424,7-9 1,-3 7-1716,3-1 2008,-9 8 1,5-3 0,-8 7 0</inkml:trace>
  <inkml:trace contextRef="#ctx0" brushRef="#br0" timeOffset="1936">3944 777 8006,'-18'-15'863,"-7"3"1,4-3 1179,-8 15 0,8 7-2036,-2 11 0,4 7 13,2 4-20,-1 11 0,-14 12 0,-5 9 0</inkml:trace>
  <inkml:trace contextRef="#ctx0" brushRef="#br0" timeOffset="2961">4774 137 8148,'0'-11'-295,"0"-1"1,5 6 406,1-5 1,6 5 1401,-6-5-584,7 7-344,-3-12-197,-1 14 1,1-5 123,-4 7-292,-4 0 262,5 0-307,-7 0 1,0 2 24,0 3 1,-7 7-29,-5 11 1,-3-2-11,-3 8 0,-5 2-172,0 9 0,-2-3 74,2 3 0,6-2 94,0 3 0,1-9-145,10 9 0,1-9 126,5 9 0,2-7-121,3-5 0,7 4 11,11-4 0,-2 3 3,8 3 0,0-8-13,5-4 1,-5-2-20,0 2 0,-8-4-222,2 4 0,-4-9 73,-1-3 1,-9 1-32,-3 5 1,-4 0 23,-2 1 1,-10 5-309,-7 0 0,-2 0 68,-10-6 1,-6-2 31,-5-3 1,-2-4 26,1-8 1,3 0-76,-8 0 0,7-8-1530,-1-4 1941,4-3 0,-7-10 0,-1-2 0</inkml:trace>
  <inkml:trace contextRef="#ctx0" brushRef="#br0" timeOffset="3332">4791 414 8242,'-8'-10'1769,"6"3"1,-3 1-824,10 0 1,5-7-355,7 1 0,8 2 232,4-1 0,6 5-632,5-5 0,-2 7-502,9-2 1,-1-2-384,6 3 0,-2-1-847,-4 6 0,2 2 1540,-8 3 0,0 5 0,-5 7 0</inkml:trace>
  <inkml:trace contextRef="#ctx0" brushRef="#br0" timeOffset="3710">5621 137 8125,'0'-17'1479,"2"1"-841,4 5 1,-2-2 327,7 7 1,-5 0-138,5 6 0,1-6-328,5 0 0,1 8 826,-1 10 1,6 5-592,0 6 1,2 12 630,-2 11 1,-4 4-615,4 2 0,-5 9-276,-7 8 0,-5 10-1285,-12 13 1,-13 6 142,3-43 1,-3 0 0,-5 5 0,-4 1-1821,-5 5 1,-3 1 2484,3-3 0,-3 0 0,-12 8 0,-4 0 0,3-1 0,0-1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26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415 104 8198,'0'-9'2026,"0"-7"-1228,0 14-422,-7-5 0,3 9 396,-8 3-439,9-3 0,-13 14-25,5-5 1,-5 5 93,-1 1 0,-2 0-352,-4 0 1,2 6 135,-8 1 0,6 4-315,-6-5 111,8 0-37,-12 2 0,14-5 31,-4 3 0,4-4-209,1-2-52,1 1 1,6-1 30,-1 0 0,8-5-361,-2-1-322,4-7 588,2 11 0,2-7 314,4 4 0,-2-5-112,8-7 64,-1 8 1,6-6 28,1 4 445,-1 3-241,0 1 0,-1 7 227,-5 0 0,3 3 140,-9 3 1,7-2-177,-6 8 0,-1-2 44,-5 1 1,0 11-183,0-5 1,0 5-19,0-5 1,0-5-40,0 0 0,0-2-178,0 2 1,0 2 114,0-8 1,0 0-192,0-6 1,0-6-485,0 1 284,0-8 77,0 11-480,0-13 230,0 6 1,6-10-300,0-4 0,2-9 98,-3-8 0,-1-8-289,8 2 0,-7-5 386,7-7 1,-6 5 121,5-5 1,-1 5 462,1 1 0,5-7 0,-7-2 0</inkml:trace>
  <inkml:trace contextRef="#ctx0" brushRef="#br0" timeOffset="566">485 433 8198,'7'-17'88,"3"-1"140,7 1 1,-5 0 309,-1-1 0,1 7 365,5-1-600,0 8 0,1-5-89,-1 3 1,0 4 30,1-4 1,-7 4-109,1 2 1,-7 0-164,7 0 1,-2 8 92,1 4 0,-3 3-209,-8 2 1,0 1-125,0-1 1,0 6 111,0 0 0,0 6 66,0-6 1,0 6 83,0-6 0,6 2-7,-1-2 1,3-4 30,-2 4 1,1-4 15,5-1 1,1-1 21,-7 0 1,6-5 13,-7-1 0,7 3-53,-6 9 1,0-10 13,-6 5 1,-2-3-87,-4 8 0,2-4 9,-8 4 1,-1-6-12,-10-5 0,4 3 122,-4-3 0,3-4-4,3-3 0,0-3 52,0-2 0,-1 0 495,1 0-607,7-7-115,3-3 167,7-7 1,4-1-227,7 1 1,1 0 51,11 0 0,2-1-100,-2 1 1,6 7 185,-6 5 1,5 1 4,-5-2 0,1 4 123,-7-4 1,-2 6 237,-3 6 1,3-2-89,-3 7 1,-5-5-52,-1 6 0,-2-8-502,2 1 206,-4-3-316,5-2 68,-7 0 0,2 0 62,4 0 0,-4-13-152,4-4 1,3-5 86,3 5 1,-3 0-461,3-1 630,-1 1 0,7 2-348,-1 3 805,0 5-128,1 7 88,-1 7 1,-2 3 291,-3 7 0,1 6-168,-7 0 429,7 0-489,-3 2 0,0-5-40,-5 3-800,5-4 219,0-10 278,7-1 26,-7-8 0,3-2-1027,-7-4 427,7-11 84,-11-10 1,14-7-364,-5-1 0,-3-5 898,-2-1 0,3-14 0,1 1 0</inkml:trace>
  <inkml:trace contextRef="#ctx0" brushRef="#br0" timeOffset="996">1297 260 8198,'0'-54'0,"0"4"0,0 16 0,2 1-133,4 4 488,-4 4 566,6 8-215,-8 7 351,0 2-297,0 8 1120,0 0-1923,7 0 84,-5 0-248,6 0 101,0 0 11,-6 0 1,7 0 100,-3 0 63,-4 8-57,6 2 1,-3 7-17,1 0 0,0 1-7,-6-1 0,2 2-37,4 4 1,-3-2-12,9 8 0,-8 0-19,2 6 1,1 1-152,-1 4 0,7 5-7,-1 7 0,-2 7 164,1 4 1,-5 7-278,5 5-1385,-7 11 1477,12 2 1,-14 3-279,3-5 1,-1-3 20,2 9 1,-4-4 433,4-1 0,-4-8-168,-2-4 1,0-10 223,0-2 0,0-13 202,0 2 0,0-11-66,0-1 1,0-4 620,0-1 1,0-8-618,0-4 1,0-4 290,0-2 0,0-5-578,0 0-74,0-9 111,0 5 0,0-10-131,0-4 0,0-5-831,0-12 471,0 4 347,0-14 0,1 4 278,5-11 0,-4 3 0,14-5 0,-7 7 0</inkml:trace>
  <inkml:trace contextRef="#ctx0" brushRef="#br0" timeOffset="1165">2197 1021 8101,'0'-8'5722,"0"8"-5644,0 8 1,0 9-840,0 0 1,2-5-2200,3-1 2960,5-7 0,0 4 0,-3-8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29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8331,'-17'0'2140,"7"0"-1686,3 0-57,7 0-1247,0 0 283,7 0 1,3 0 566,7 0 0,8-15 0,2-5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3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8122,'-10'-8'344,"2"6"315,8-5 716,0 7 2802,0 0-3883,-7 0 1,5 7 29,-4 5 1,4 5-110,2 6 1,-6-2 23,1 8 0,-1-2 44,6 2 1,0 6-45,0-1 0,0 3 235,0 9 1,0 0-103,0 6 1,6 0 1,-1-1 1,1 1-176,-6 0 1,0-2-110,0-4 1,0 2-40,0-7 0,0-1 140,0-5 1,0-3-81,0-3 1,0 2 53,0-8 1,0-6-138,0-5 56,0-8-362,0 3-123,0-7 0,0-2-571,0-3 0,0-13-1348,0-11 1,6-3 1150,0-3 1,13-1 1168,-2-5 0,4 5 0,-3-6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37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0 866 8671,'18'0'854,"5"5"387,0 1 0,7 0-531,-1-6 1,4 0-735,1 0 1,1-2 25,0-4 1,-1-5-66,1-12 1,-6 3-25,-1-3 0,-6 2-82,1-2 1,-12 4-91,-5-4 0,-4 4 101,-2 1 0,0 7-514,0-1 400,-8 1 0,-1-5 72,-9 5 1,1 3 76,0 8 0,-1 0 64,1 0 1,0 0-28,0 0 0,5 0 39,0 0 0,7 0 41,-7 0 326,8 0 393,-3 0-339,7 0 220,0 8-298,0 2 0,0 9 132,0 4 0,2 4-190,3 7 0,-1 5-85,8 7 0,-8 4-177,1 19 0,-3-6-102,-2 7 1,0-1-227,0-6 0,0 1 171,0-7 0,0-1 29,0-16 0,0-1 1,0-11 1,0-3 133,0-7 0,0-7 138,0 1 655,0-8-353,-7 3 1,3-14-129,-8-5 0,6-3-250,-5-3 1,1-1 107,-1-4 0,-3 2-189,9-8 0,-1 6 115,6-6 1,0 6-616,0-6 1,0 6-12,0-5 1,7 5-138,5-6 0,3 6-73,3-6 1,-1 2 208,0-2 1,8-9 277,4 3 0,4-3 16,1 3 1,1 0 181,-1 1 0,-1 1 80,-4 4 0,2 4 174,-8 8 1,0 8 279,-6 3 641,0 4-76,1 2-662,-1 8 0,-7 1-239,-5 8 0,-3 1 56,-2-1 1,-2 0-136,-3 1 1,3-7-90,-4 1-129,4-1 0,2 1-171,0-1 43,0-7 0,8 4 10,3-8 1,5-2 77,1-4 1,0 4 215,0-4 1,1-1-210,-1 1 209,-7 0 15,5 6 1,-13 8 184,4 3 1,-12 11-72,-6 1 0,-3 2 138,-2-2 0,-1-4 124,1 4 0,0 2-102,0-2 1,5-6-94,0-5 125,9-1-393,-5 7 37,8-9 1,8-1-125,3-8 0,5 0 80,1 0 1,6-6-132,0 0 0,0-7-43,-6 1 0,1-3 135,-1-2 1,0-1-98,0 1 1,1 0 117,-1 0 1,-5-3-426,-1-3 1,-5 2 59,5-8 1,-7 0-109,2-5 1,-4-1 265,-2 1 1,0-1 234,0 1 1,6 1 153,-1 4 1,3 4-105,-2 8 91,-4 0-45,6-1 1248,-1 9-72,-5 1-399,6 8 1,-10 6 198,-4-1-404,4 9 0,-7-4-508,3 7 1,4-6-5,-4 1 0,4-1-42,2 7 0,0 1 155,0 4 1,0 4-414,0 7 1,0 1 8,0 0 0,0 5-88,0 0 0,0 1 54,0-7 1,0-1-44,0-4 0,0 1 14,0-6 1,2-1 183,4-6 0,-4-6-169,4 1 20,-4-8 62,-2 3 0,5-14-33,1-5 0,2-11-158,-2-6 0,-5-5 85,5-7 0,2-3-125,-2-8 1,-1-1-38,-5-5 0,6-4 149,0-7 1,2 2 283,-3 4 0,-1-1 0,8 12 0,-6-3 0,5 8 0,-1 5 0,1 2 0,5 3 0,-5 3 0,-1-1 0,1 1 0,-5 7 0,6 4 556,-9-4 1,5 8 154,-8-5 541,0 13-404,0 3 424,0 1-452,0 5-652,0-6-30,0 8 0,2 0-126,4 0-84,-4 0 0,11 2 58,-7 4 0,0-3-18,-6 9 1,5-6 73,1 5 0,0 1 37,-6 5 1,0 0 52,0 1 1,0 1 19,0 4 1,2-2-118,4 8 1,-4 0 14,3 5 1,-3-1-51,-2-4 0,0 9 92,0-3 1,0-1-212,0 1 1,2-4 41,4 9 1,-4-1-74,4 1 0,-3 2 109,3 4 0,-4 4 38,4-4 0,-2 6 25,1 6 0,-3-4 12,4 3 1,-2 3-23,2-2 0,-4 1-9,3-1 1,-3 1-67,-2 5 1,0 3 57,0-4 0,0 3-196,0-3 1,0 2 117,0-7 0,0 4 44,0-11 0,0 5-13,0-10 1,0-3-1,0-3 1,0-6 44,0-5 0,0 2-32,0-8 0,0 0 363,0-6 0,0-5 169,0 0-1183,0-9 0,0 5 207,0-8 1,-5-8 20,-1-3 0,0-12-228,6-6 1,-2-4 133,-4-1 1,4-3 162,-3-3 1,1-4 392,-2-8 0,2 0 0,-7 0 0,-1-8 0,-5-1 0</inkml:trace>
  <inkml:trace contextRef="#ctx0" brushRef="#br0" timeOffset="404">1332 779 8402,'0'-9'1556,"7"1"0,1 10-1077,4 4 1,3-5-284,-3 5 1,3 2-266,2-2 1,1 1-316,-1-1-222,0-4 1,0 11-68,1-7 1,-9 2 388,-3-2 1,2 3-819,-2 9 0,-1-1 600,-5 0 0,-7 0 502,-5 1 0,3 5-39,-3 0-18,0 0 280,-5-6 118,8 1 1777,1-9-1499,8-1 0,2-8 1176,4 0-1267,3 0 1,8 0-254,1 0-270,-9 0-230,7 0 1,-12 6 162,7-1 1,-7 9-92,2-3 1,-4 1-280,-2 5 0,-6-3 167,0 9 1,-5-4 218,5-2 1,0-5-223,6-1 388,0 1-447,0-3 1,2-1-783,4-8 1109,11-8 0,10-9 0,8-10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3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1 709 8019,'0'-11'-1530,"0"-1"1269,0 8 558,0-11-14,0 5 1,2-1 170,3-1 140,-3 8 1,8-9-190,-4 7 0,-5-2 97,5 3 0,2 1-156,-2-8 0,5 7-126,-5-7 0,7 6 52,-1-5 1,-2 5-29,1-6 1,1 7-40,5-7 1,0 6 51,1-5 0,-1 5-157,0-5 0,0 5 71,1-6 0,-1 6-189,0-5 0,2 7-67,5-2 1,-5-1-63,4 1 0,-2 0 109,2 6 0,-4 0-161,4 0 1,-3 0 73,-3 0 0,0 0 109,0 0 0,1 0 11,-1 0 1,0 6-15,1 0 0,-1 5 215,0-5 0,0 2-67,1-3 1,-7 3 62,1 4 1,-3 3-73,3-3 1,1-3 108,-7 3 1,8-3-15,-3 3 1,-1 3-27,1-3 0,-1-3 224,1 3 0,5-1-59,-5 7 1,5-7-123,1 1 1,2-8 66,4 1-35,4 5-79,0-8 1,6 6-82,-4-8 1,5 0-226,6 0 0,3-6-183,3 0 1,2-2 228,-8 3 0,6 1-696,-5-8 0,5 1 329,-6-7 0,1 1-630,-7 0 1,1-1 184,-1 1 0,-7 6-21,-4-1 0,-4 3-211,-1-3 1119,-1 4 0,0 1 0,1-3 0</inkml:trace>
  <inkml:trace contextRef="#ctx0" brushRef="#br0" timeOffset="712">2819 363 9035,'0'-9'1237,"0"-7"1,6 7-635,0-9-652,7 1 0,-5 0 167,4-1 1,3 1-375,-4 0 1,-3 0 59,-2-1 1,2-5-194,-3 0 0,1 0 243,-6 6 0,-2 0-12,-4-1 0,3 1 196,-9 0 0,1 5-80,-7 1 0,1 7 124,0-2 0,-6 4-66,0 2 0,-6 0 105,6 0 1,-8 8-42,2 3 1,2 5 0,-2 1 0,8 0 2,-2 1 1,4 5-4,2 0 1,-1 0 130,1-6 0,6 0-100,-1 1 0,8-1 105,-2 0 0,4 0-52,2 1 1,2-7-213,4 1 1,6-8 51,11 1 0,-4-3-59,4-2 0,2 0-115,-2 0 0,6-5 49,-6-1 0,0-6 54,-6 7-1,1-1 241,-1 6-233,0 0 349,-7 0-138,-3 7 9,-7-5 0,0 14 85,0-5 1,0 5-79,0 1 1,0 6 95,0 0 1,-5 8 3,-1-2 0,0 5-119,6 7 1,-6 3-130,1 8 1,-9 15-175,3 8 1,-5 9-622,-1 9 0,2-9 553,3-3 1,-1-14-109,7-21 1,-6-5 186,7-13 0,-1-3 260,6-7-614,0-1 200,0-7-338,0-3 0,2-11-41,4-7 797,3-1 1,8-28-1,1 3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3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7929,'-10'8'4594,"3"1"0,9 1-6787,3-4 2193,-3-5 0,14-1 0,-7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4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0 10171,'-10'0'3505,"16"0"-3294,11 0 1,4 0-1,-2 0 171,4 0 1,-1 0-145,6 0 1,-5 0-245,6 0 1,-8 0-44,2 0 0,2 6-21,-2 0 0,-5 5-313,-7-5 0,-1 8 197,1-3 1,-3-1 48,-8 1 0,6 1 43,0 5 1,-1-5 279,-5-1 0,0 6-172,0 6 1,-5 6 199,-1-6 0,-6 10-28,7 2 1,-7 5-92,6 6 0,-1 4-137,1-4 0,4-2 130,-4 2 0,2 1-1280,-1 4 0,3-2 582,-4-9 0,4 0-315,2-11 0,0-4 154,0-2 0,2-9 15,4-3 0,-3-7 756,9 2 0,-1-20 0,7-5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4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294 295 8540,'-9'0'1946,"-7"1"-1542,5 5 0,-5 6-187,-1 11 1,-6-2-46,0 8 15,-8 0 1,6-1-101,-4 1 0,0-2-232,12 2 1,-4 2-1174,10-8 1077,3 0 0,0-6-362,8 0 1,8-7 224,3-4 1,7-4 53,5-2 1,-2 0 64,8 0 0,-6 0 246,6 0 1,-8 2 22,2 3 1,-6-1 418,-5 8 0,1 5 575,-7 6 1,0 6-468,-6-6 1,0 8 289,0-2 1,-8 3-313,-4 3 1,-1-3-252,1-3 0,-1 2-174,7-8 0,-2-2-302,3-9-142,3 3-296,-6-5 0,10-1-362,4-3 0,-2-6 430,7-6 1,-5-11-341,5-12 1,-5-3 46,6-3 875,-1-7 0,7-2 0,-1-8 0</inkml:trace>
  <inkml:trace contextRef="#ctx0" brushRef="#br0" timeOffset="254">813 1 10685,'2'9'2563,"4"-3"-2335,-4 4-256,13-9-822,-5 15 669,7-14 1,-2 7-661,-3-3 0,-5-2 252,-7 8 1,0-1 21,0 6 0,0 3 41,0 3 0,-7-4-54,-5 4 0,-5 2 580,-6-2 0,-4 8 0,-8-4 0</inkml:trace>
  <inkml:trace contextRef="#ctx0" brushRef="#br0" timeOffset="595">744 364 8101,'-18'17'0,"7"4"-345,-1-4 674,9 5 178,-5-13 0,10 7-172,4-5 1,3-3 65,8-8 0,3 0-218,3 0 0,-4 0-1,4 0 1,2 0-155,-2 0 0,0 0 62,-6 0 1,1 4-144,-1 7 1,-2 1-236,-3 11 0,-4-4-366,-8-2 0,0 2 359,0 5 1,-8 1-95,-4 3 0,-3 5 483,-2-4 1,-1-4-83,1-2 0,6-4 617,-1-2-276,8 1-166,-3-1 0,14-6-66,5 1 0,3-8 22,2 2 1,6-4-88,1-2 0,4 0-110,-5 0 1,0 0 272,-5 0-119,-1 0 87,0 0 1,-7 1-93,-4 5 1,-4 6 115,-2 11 1,-8-2-56,-4 8 0,-5-6 516,-6 6 1,4-2-84,-4 1 0,5-1 81,7-4 0,1-9-117,5 3-545,3-3 0,2 1-187,11-4 1,6-3 188,7-8 1,10-8-586,12-3 0,10-12 575,2-6 0,7-11 0,-4-5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4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8052,'0'-17'-483,"0"-1"1048,0 1 910,7 7-374,-5-5-358,14 13 40,-14-5-469,13 7 0,-11 1 188,7 5 0,-7 4-156,2 7 1,2 0-134,-3 1 0,1-1-43,-6 0 0,0 6-123,0 0 1,0 2 22,0-2 1,0-3 33,0 3 0,0 2-111,0-2 1,0-6-33,0-5-436,0-1 0,0 1 96,0-1 1,2-7-91,4 2 0,3-12 121,9-6 1,5-5-17,0-6 1,8-2-90,-3-4 0,5-3 88,2 3 0,-7 4 263,1 2 1,-8 4-322,3 1 713,-5 9 34,-2 1-17,0 8-167,-7 0 1,-2 8 218,-8 3 0,-8 6-153,-4 7 0,-3-3-93,-2 7 0,-2 1-15,-5 6 0,3-2 26,-8-5 1,8 5 87,-2-4 0,4-4-177,2-2 1,7-4-125,4-2 0,4 1-78,2-1-443,0 0 293,0 1 0,14-9 107,3-3 0,4-4 64,-3-2 1,5 0 3,0 0 1,6 0 189,-6 0 0,5 0 16,-4 0 0,1 0 157,-2 0 0,-2 8 35,8 3 1,-8 4-95,2 3 1,-4 1-3,-2 4 1,-5-2-65,-1 8 0,-7-6-495,2 6 1,-4-8 199,-2 2 0,0-4-41,0-1 1,-6-1 86,0 0 0,-9-1-75,-2-5 0,-1-3-2,-5-8 1,2 0-181,-2 0 0,4-4-53,-4-8 0,4-1 119,1-16 0,1-7-446,0-11 790,-1-2 0,-7-11 0,-1-2 0</inkml:trace>
  <inkml:trace contextRef="#ctx0" brushRef="#br0" timeOffset="277">295 121 9189,'0'10'1722,"2"0"-1292,3-5 0,-1 5 97,8 7 0,-7 1-429,7-1 1,-6 6 98,5 0 0,-7 6-276,2-6 1,-4 0 123,-2-6 1,0 0-1469,0 1 139,0-9-428,0 7 1161,0-14 1,0-2-71,0-12 0,0-3 327,0-3 0,0 1 294,0 0 0,0 0 0,0-8 0,0-2 0</inkml:trace>
  <inkml:trace contextRef="#ctx0" brushRef="#br0" timeOffset="443">623 0 8052,'10'0'1256,"-2"0"1,-8 2-514,0 4 0,0 4-21,0 7 1,0 8 137,0 4 1,0-2-406,0 1 1,0 1-181,0 6 0,0-1-1312,0 1 0,0 0 370,0-1 667,0 1 0,-8-1 0,-2 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4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0 658 7988,'0'-10'3953,"0"2"-3645,0 8 0,2 8 254,4 4 1,-2 9-104,7 2 0,-5 8-103,5-3 1,-7 11-282,2 1 0,2 0-220,-3-5 0,3 0-136,-2-1 1,-2-7 287,7-4 0,-7-4-2359,2-1 1678,3-1 0,-7-5-419,4-1 1,-4-9 527,-2-2 1,6-8 312,0-9 0,-1-8 127,-5-4 0,6-5 185,0-7 1,0 5 15,-6-5 0,2 5-155,3 1 0,-1 6 390,8 1 1,-1 7-117,7-3 0,-1 11 3,0 1 1,6 9-16,0-3 1,14-2-17,-3 2 1,12 1-129,1 5 1,3-6-15,1 0 1,-1 0-95,-4 6 1,-3 0 48,-9 0 1,-5 0 119,0 0 1,-10 8-61,-1 4 0,-9 3 178,-9 2 0,0 6-73,0 0 0,-8 8 42,-3-2 1,-12 4-58,-6 1 1,-6 1 30,-5-1 1,4-1-83,-5-4 0,5-6 39,1-12 0,1 3-57,-1-8 1,8-1 54,4-5 1,10-9-233,1-8 1,8-7-89,-2-4 0,12-5-79,6 4 1,5 2 139,6-2 1,-2 8 95,8-2 1,-8 6-71,2 5 1,2-1 57,-2 7 0,0 0-172,-5 6 1,-7 0 56,1 0 0,-7 0-428,7 0-258,-8 0 860,3 8 0,-22 2 0,-4 7 0</inkml:trace>
  <inkml:trace contextRef="#ctx0" brushRef="#br0" timeOffset="207">450 571 7988,'0'-9'332,"0"3"412,0 12 1,0 3-246,0 9 0,0 6 21,0 5 1,0-2-124,0 2 1,0-6-39,0 6 0,2-6-333,3 6 1,-3-6-321,4 6 0,-2-8 67,2 2 1,1-4-578,5-2-1765,3-7 1833,-5-2 1,5-12 83,-3-8 1,-3-1 651,-3-16 0,-2 0 0,7-5 0,-7-9 0,4-1 0</inkml:trace>
  <inkml:trace contextRef="#ctx0" brushRef="#br0" timeOffset="449">917 18 7988,'11'-6'359,"1"0"1,-1 1 74,6 5 1,-5 0 6,0 0 0,-7 1 427,7 5 1,-8 4-328,1 7 0,-3 0 510,-2 1 1,0 1-488,0 4 0,0-4-189,0 4 1,0 2-137,0-2 1,0 0-983,0-5 592,8-1 1,2-2 50,7-3 0,2-4-50,4-8 0,4 0-399,8 0 1,-1-8-197,1-4 1,-1-3 249,1-2 1,-6-1-21,0 1 1,-8 6-90,2-1 1,-10 8-777,-1-2 837,-8 4 0,3 4 543,-7 4 0,-15 4 0,-4 7 0</inkml:trace>
  <inkml:trace contextRef="#ctx0" brushRef="#br0" timeOffset="652">1107 571 7988,'0'18'0,"2"-1"956,3 0 1,-3 0-364,4 1 1,4-7-155,1 1 1,-3-1-162,-2 7 1,1 1 106,-1 4 0,0-4-97,-6 4 0,-2-2-386,-4 2 0,2-2-7,-7 8 1,-3-2 5,-9 2 1,4 2-139,-4-8 0,2 0-391,-2-6 1,4-2-207,-4-3 1,3 1 339,3-7 1,0 0-371,0-6 0,-1-6 56,1 0 808,7-7 0,-5-4 0,5-10 0</inkml:trace>
  <inkml:trace contextRef="#ctx0" brushRef="#br0" timeOffset="887">899 710 9744,'12'0'344,"-1"0"0,-5 5 28,6 1 0,-1 8-47,6-3 1,1 10-30,-1 2 0,0 8 127,1-2 0,-1 3-20,0 3 0,8 5-92,4 1 1,-2-1-289,2-5 1,0-6 134,5-1 0,3-7-533,3 3 1,4-13 222,8-5 0,8-4-576,3-2 490,4-16 0,2-3 1,1-15-1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5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450 554 8387,'-8'-9'309,"6"-1"31,-3 4-89,-5 4 0,6-11 313,-7 7-287,7 0 1,-6 1-275,4-1 16,5 0 0,-7 4-199,8-4 150,0 4 158,0-5 0,0 7 1,-2-2-46,-4-4 1,2 4-113,-7-4 0,5 5 96,-6 1 0,1 0 81,-6 0 0,-1 0-55,1 0 0,-2 1 14,-4 5 0,4-2-26,-4 8 1,3-3-12,3 3 0,-2 3 35,-4-3 1,4 5-23,-5 6 0,7-4-104,6 4 1,-5 2 109,5-2 0,3 2 73,2-2 1,4 4-76,2 8 0,2-1 18,4 1 0,6 0-50,11-1 0,-4 1-2,4-1 1,2 1-135,-2-1 0,0-5 80,-6 0 1,1-2-180,-1 2 0,-6-2 64,1-4 0,-8-2-12,2 8 1,-5-6 53,-1 6 1,0-6 46,0 6 1,-7-6 17,-5 5 0,-3-5 7,-2 6 1,-1-8 45,1 2 0,-6 2-58,0-2 1,0-5-3,6-7 1,5-1 17,1 1-480,-1-3-42,-5 0-80,7-6 265,2 13 187,8-5 0,8 7 182,4 0 0,-3-3-119,3 3 0,-1-3 271,7 9 0,-7 3-94,1 3 1,-9 4 315,3 2 0,2 7-95,-2 4 0,-1 4 17,-5 2 0,-1 5-65,-5 1 1,4-6 80,-4-6 1,4-2 4,2 2 1,0 2-101,0-7 1,0 5 146,0-6 0,0-5-98,0-6 0,0-2 105,0 1 0,0 3-37,0-8 1,0 0 71,0-6 1,2 1-253,4-1 0,-4 0 14,4 1 1,-5-7-587,-1 1 395,8-8 0,-4 9-1779,8-7 1379,-9 0 0,11-8-756,-8-4 0,5 2-758,-5-8 357,7 1 1546,-3-6 0,7-8 0,0-2 0</inkml:trace>
  <inkml:trace contextRef="#ctx0" brushRef="#br0" timeOffset="1180">1678 18 8760,'0'-9'3489,"0"14"-2668,0 13-469,0-5 0,0 2 68,0-3-410,0 3-256,8 3 0,1-3 277,8-3 0,1 1-268,-1-7 1,0 0 146,1-6 0,-1 0-66,0 0 1,0 0 63,1 0 0,-3 1 125,-3 5 0,1-2 52,-7 8 0,0-5 235,-6 11 0,-2-3-14,-4 14 1,-11 0-84,-12 5 0,2 3-121,-2 3 1,-7-2 49,-11 9 0,3-7 38,-2 6 0,8-9-88,-3-3 1,-1 5-115,2-11 0,-1 7-138,7-12 1,-1 0-391,1-6 0,5-1-319,0-5 1,2-3 401,-2-8 0,2 0-49,4 0 1,4-2 102,-4-4 0,10-3-508,1-9 683,1 1 1,1 0 209,4-1 1,4 7-186,2-1 0,0 7-17,0-7 259,8 8 1,7-5-43,8 3 0,0 4 28,-5-4 1,7 4 4,4 2 0,5-2 454,6-3 1,5 3-19,7-4 0,1 4 185,5 2 1,3 0-210,9 0 0,-1 0 140,0 0 0,0 0-180,0 0 1,-7 0-101,-5 0 0,-5 0-195,-6 0 1,-5 0 85,-12 0 0,1 0-243,-7 0 0,-5 0-291,-7 0-174,-7 0 149,4 0 94,-8 0 0,0 8-500,0 3 0,-8-1 346,-3 1 0,-7-5-311,-5 6 1,2-1 252,-8 6 0,0-5 484,-5 0 0,-8 7 0,-3 8 0</inkml:trace>
  <inkml:trace contextRef="#ctx0" brushRef="#br0" timeOffset="1499">1695 969 8086,'-17'0'1605,"7"2"-1153,4 4 1,5-2 113,1 7 0,1-5-88,5 6 0,-4-1-154,4 6 0,2 1-194,-3-1 1,1 0 104,-6 1 0,0-1 294,0 0-279,0 1-341,8-1-1498,-6 0 876,5-7 435,-7-3 0,10-14 35,7-5 0,1-9-675,5-2 1,2-6 368,-2 6 1,6 6 141,-6 5 0,0 3 446,-6-3 0,6 4 376,0 8 0,0 8 34,-6 4 1,-1 3 533,-5 2 0,3 1-87,-8-1 0,-1 0-289,-5 1 0,6-1 679,0 0-426,0 0-1422,1-7 1,3-2-252,7-8 1,0-2-1790,1-4 2602,7-11 0,2-10 0,7-8 0</inkml:trace>
  <inkml:trace contextRef="#ctx0" brushRef="#br0" timeOffset="2116">3096 260 8073,'-17'0'1051,"7"0"1,0 0-706,5 0 0,1 8-279,-8 4 1,1 3-99,-7 2 1,-5 6 33,0 0 1,-7 8 67,1-2 1,4-2-203,2 2 0,5-8 123,7 2 0,-3-10-479,9-1 227,-1-8 1,8 3-74,4-7 0,11-5 142,12-1 1,-4-6 52,-2 6 0,2-1 328,-2 1 1,0 4-126,-6-4 0,-2 12 646,-3 6 1,1 5-317,-7 6 1,0-2 665,-6 8 1,-2 0-316,-4 5 0,-3 1-153,-9-1 0,1 1-309,0 0 1,5-7-230,1 1 1,7-8-442,-2 3 1,4-5 204,2-2-1532,0-7 869,0-3 28,0-7 1,2-4 49,4-7 0,2-3-20,3-14 1,3 5 286,-9-6 0,7 0-214,-6-6 713,-1 1 0,3-1 0,2 1 0</inkml:trace>
  <inkml:trace contextRef="#ctx0" brushRef="#br0" timeOffset="2391">3459 35 8212,'10'-7'461,"5"5"1,-5-8-101,7 4 0,0 5 1264,0-5-893,1 4 1,-1 2 850,0 0-552,1 0-367,-1 8-652,0 1 1,-7 3-269,-4-1 0,1-5-735,-1 6 0,0-7 608,-6 7 0,0-6-1050,0 5 0,-2-5 556,-4 5 1,2 1 6,-7 5 0,5-5 127,-6-1 743,1 1 0,-6 5 0,-1 0 0</inkml:trace>
  <inkml:trace contextRef="#ctx0" brushRef="#br0" timeOffset="2933">3476 312 8181,'0'10'1037,"0"-3"-567,0 1 30,0-6 164,0 6-421,8-8 0,2 0-172,7 0 1,-6 0-36,1 0 1,-1 6-207,7-1 0,-7 1 230,1-6 1,-6 6-98,5 0-1,-7 7 0,6-3-75,-5 7 1,-3-6 75,4 1 1,-6 0 30,-6 5 0,2 0 161,-7 0 0,1 1-74,-1-1 1,-5 0 246,5 1 0,-3-7 8,3 1 0,-3-7 327,9 7-724,-1-8 180,6 3 1,2-7-495,4 0 1,5-5 214,12-1 0,-2-8-364,8 3 0,-6 1 217,6-1 1,-6 7 160,6-2 0,-8 4 58,2 2 1,-9 0 202,-3 0 0,-7 2 419,2 4 0,-4 4-240,-2 7 1,-8 2-23,-4 4 1,-9-2-71,-2 8 0,-13-2-586,1 2 1,-3 3 148,3-3 1,2-4-82,5-2 0,-5 0 195,4-5 0,4 3 2,2-10 0,4-3-182,2-2-46,7 3 416,2-7-153,8 6 0,2-8 462,4 0 0,4 0-155,7 0 0,2 0 74,4 0 1,-4 0-92,4 0 0,2 0-93,-2 0 1,0 0 971,-5 0 0,1 0-382,4 0 0,-4 0-151,4 0 0,2 0-163,-2 0 1,8 0-398,-2 0 1,-2-6 78,2 0 0,-1-5-80,7 5 1,-6-5-434,0 5 1,-8-2-1881,2 2 1608,-4 5 714,-2-7 0,-7 8 0,-2 0 0</inkml:trace>
  <inkml:trace contextRef="#ctx0" brushRef="#br0" timeOffset="3517">4912 191 7934,'-10'0'481,"0"0"793,5 0-283,3 0-8,-6 0-367,8 0-81,0 0-201,8 0 1,-4 0 137,7 0 0,3 0-431,9 0 0,-2 0 46,8 0 1,-8 0-342,2 0 0,2 0 231,-2 0-126,0 0 1,-6 0-128,0 0 114,-7 0 0,-2 8 84,-8 3 1,0 5 262,0 1 1,-8 6-69,-3 0 1,-9 2 225,3-2 0,-10 4-107,10 8 1,-6-1-116,0 1 1,3-1-117,-3 1 1,-2 7-84,2 4 0,-5-3-329,5-3 1,-1-4 88,7-1 1,-2 0-236,-4-1 0,6-7 133,-1-4 1,1-5-131,5-7 1,3 2-9,-3-7 1,1 0 141,-6-6 1,5 0 61,0 0 0,1-6 21,-6 0 1,1-7-497,5 2 400,-5-5 429,7-1 0,-1 0 0,2-1 0</inkml:trace>
  <inkml:trace contextRef="#ctx0" brushRef="#br0" timeOffset="3825">4652 727 9329,'18'0'2147,"-1"0"-1366,0 0 1,0 6-254,1 0 0,5 7 9,0-1 0,0 1-268,-6-1 0,6 3-291,0-3 1,0 1-551,-5-1-225,7 3 0,-6-13-182,4 4-108,-4-4 0,-2-4 157,1-4 0,-1-6 332,0-11 1,2 4 7,5-4 0,-5-2 590,4 2 0,-4 2 0,-2 9 0,1-1-11,-1 7 1,0 0-40,0 6 1,1 0 1275,-1 0 1,-5 2-614,-1 4 1,-5 4 362,5 7 1,-7 0-310,2 0 1,2 1-146,-3-1 1,1 0-613,-6 1 1,0-1-675,0 0 1,0-5-310,0-1-769,0-7 1842,0 4 0,0-8 0,0 0 0</inkml:trace>
  <inkml:trace contextRef="#ctx0" brushRef="#br0" timeOffset="4231">6088 399 7943,'-10'-8'1925,"2"6"-1249,8-6 1,0 16-137,0 4 1,0 3-77,0 2 1,0 8 179,0 4 1,0 6-332,0 5 1,-6-2-267,1 8 1,-7 1-98,6 4 1,-5-4 113,5-1 0,-5-8-781,5 3 1,-6-7 163,7-5 0,-1-4-777,6-8 347,-8-7 334,6-3 1,-6-8 123,8-5 1,0-6 162,0-11 1,6-6-153,0-11 0,0-2 514,-6-4 0,7-20 0,3 3 0</inkml:trace>
  <inkml:trace contextRef="#ctx0" brushRef="#br0" timeOffset="4871">6191 260 7943,'10'-17'0,"5"5"139,-3 1 1,3-1 272,2-5 0,7 0-194,-1 0 0,2 5-22,-2 0 0,-2 1 103,8-6 0,-8 1-106,2 5 1,2-3 145,-2 9 0,2-7-118,-2 6 0,-4 0-117,4 6 1,-4-5 79,-1-1 1,-1 0 113,0 6-161,1-8 0,-1 7 149,0-5-213,0 4 0,1 2 226,-1 0-295,0 0 1,1 0 17,-1 0 1,-6 0-2,1 0 0,-6 2 122,5 4-92,1-5 1,-1 9 158,1-4-98,-8-4 0,3 7-20,-7-3 80,8-4-145,-6 13 1,8-7 138,-5 4-257,-3 3 13,6-5-54,-8 7 1,0 0 161,0 1 0,0-7-13,0 1 1,0-7 245,0 7-253,0-1 1,0 7 138,0-1 1,0-5-77,0-1 1,0 1-60,0 5 0,0-6 62,0 1 0,0-1 44,0 7-48,0-1 1,0 0-9,0 1 0,0 5 169,0 0 1,0 2-114,0-2 1,0 2 63,0 4 0,0 5-85,0 1 1,0-1-16,0 7 0,0 5-60,0 6 1,-2 5-193,-4 7 0,4-7 91,-3-11 1,3-3-131,2-9 1,0 1 359,0 0 1,0-3-108,0-3 1,0-4-223,0-8 1,-6 1 85,0-1 0,0 0 196,6 0-229,0-7-3,-7-2 0,3-8 81,-8 0 1,6 0-103,-5 0 1,5 0-111,-5 0 0,5 0 53,-6 0 1,7 0-893,-7 0 340,1 0 235,-7 0 1,3-2-77,3-4 1,-3 2-37,3-7 1,-1-7 81,1-5 0,-3-7 551,4 1 0,-12-19 0,-4-6 0</inkml:trace>
  <inkml:trace contextRef="#ctx0" brushRef="#br0" timeOffset="5223">6295 623 7943,'17'0'415,"1"0"0,-1 0-150,0 0 0,1-5 242,-1-1 1,0 0-468,0 6 0,-5 0 57,-1 0 1,-5 0 27,6 0 4,-8 0 1,9 8-417,-7 3 1,0 5 25,-6 1 0,-6 8-118,0 4 0,-7 2 157,1-3 1,-3 5 66,-3-4 0,7-4 564,-1-2 1,9 2-116,-3-2 413,4 0 0,4-6 21,4 1 220,3-9 0,8-1-314,1-8 1,-1 0-216,0 0 0,2-2-215,5-4 1,-5-1-145,4-5 0,-10-3-354,-1 3 1,-8-3 301,1-3 1,-3 1-1165,-2 0 0,-7 1 573,-5 5 1,-5-3-855,-6 9 0,-4-1 1437,-8 6 0,-15 8 0,-3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1:5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8204,'0'-10'3582,"0"2"-1109,0 8 527,0-7-1370,0 5 212,0-6-2049,0 8 234,8 0 1,2 2-3482,7 4 3454,0-4 0,8 21 0,2-4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0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8216,'0'-10'673,"0"2"-613,0 1 91,0 5 0,6-8 477,0 4-285,-1 4-1,-5-5-104,0 7 3456,0 0-3408,0 7 1,-1-5 272,-5 4-312,4 4 0,-12-1-31,9 9 0,-7-1-182,6 0 1,-7 6 173,1 0 1,3 8-150,-3-2 1,3 9 60,-3 3 0,-1-1 106,7-6 1,0 1-133,6 0 0,2-1-75,4 1 0,5-8-10,12-4 0,4-4-251,8-2 0,5-1-69,1-5 0,7-3 150,-2-8 1,-4 0-47,-2 0 0,-9 6 7,-2-1 0,-10 3-199,-2-2 360,1-4 0,-16 13 193,3-3 0,-10 3 360,-7 2 0,-11 1-241,-6-1 0,-3 6-22,-3 0 1,-5 0-75,-1-6 1,1-5-903,5-1 0,1-5 81,-1 6 0,3-8-253,3 1 0,-2-3 897,8-2 0,-16 0 0,3 0 0</inkml:trace>
  <inkml:trace contextRef="#ctx0" brushRef="#br0" timeOffset="380">191 277 8205,'-17'0'0,"7"0"922,3 0 0,5 0 870,-4 0-689,4 0 0,-4 0 328,12 0 1,-2 0-701,7 0 1,3 0-57,9 0 1,-2 0-198,8 0 0,0-2-427,5-3 1,7 3 145,-1-4 1,0-2-1400,-5 2 1,-1 1 400,1 5 801,0 0 0,-8 0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07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8097,'0'-10'521,"0"3"887,0 7 3903,0 0-5713,-8 7 1,-2 3 295,-7 7 1,0 2-485,0 4 1,5-1 315,0 6 274,1-6 0,1 10 0,3-5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0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8209,'0'-17'0,"0"5"441,0 1 0,1 7 391,5-2-388,-4-3-197,6 7 1,-6-6 1047,4 8-312,-5 0-492,7 0-301,-8 0 1,-6 8-147,1 3 1,-9 10 54,3 2 1,-5 8 163,-1-2 1,0 9-323,-1 3 0,-5 12-25,0-1 1,-2 4-155,2-4 0,4 0 29,-4 0 0,6 0 42,5-1 0,-1-4 126,7-1 0,0-14-124,6 3 0,2-12-20,4 0 1,11-4 126,12-1 1,-2-9-37,2-3 0,1-6 32,11-6 1,-5-3-12,5-9 0,-11 1 73,-1 0 1,-8-3 144,2-3 0,-9 4 388,-3-4 0,-7 4-221,2 2 0,-12 5 72,-5 1 0,-12 1-65,-6-2 0,-4 5 62,-1 7 1,-1 0-283,0 0 0,1 2-297,-1 3 1,8 3-240,4 4 0,4 1-1966,2-7 1395,7 7 1,4-5 1007,12 4 0,11-5 0,10-7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08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8120,'-9'0'2553,"1"0"-1701,8 0-607,0-8 1,2 6 106,4-4 1,3 3-85,9-3 1,7 2-273,3-8 0,3 9 97,-2-3 1,8-2 174,-9 2 1,9 1-369,-8 5 0,-4 0-479,-2 0 1,-4 0 261,-2 0 217,-7 0 1,3 7 319,-7 5 0,0 3-108,-6 3 1,-6-1 257,0 0 0,-7 6-102,1 0 0,-5 8-57,-6-2 1,4 3-114,-4 3 0,2 7-116,-2 4 0,3-1 146,-3 1 1,4 0-135,2 6 1,-1-2-128,1-4 0,0 2 34,0-8 0,5 1-129,1-7 0,5-1 43,-6-4 1,8 1-154,-1-7 0,1 0-85,-2-5 1,4-1-514,-4 0 550,4-7 0,0 3-382,-3-7-311,3 0 673,-14-6 1,9-2-155,-5-4 1,3 2-184,3-7 743,4-1 0,-6-5 0,8 0 0</inkml:trace>
  <inkml:trace contextRef="#ctx0" brushRef="#br0" timeOffset="248">104 640 8120,'-10'-11'1789,"5"-1"-581,3 8-205,2-11 169,0 13 309,7-6-968,3 8 1,7 2 19,1 4 1,-1-2-227,0 7 1,0 1-71,1 5 0,-7-1-708,1-5 1,-1 4 361,7-3 1,-7 1-2354,1-1 1878,-1 3 0,6-7-1005,1 4 1,-1-5 590,0-7 1,1 0 997,-1 0 0,8-15 0,2-4 0</inkml:trace>
  <inkml:trace contextRef="#ctx0" brushRef="#br0" timeOffset="367">605 588 8120,'12'0'1456,"0"0"0,-7 6-766,7 0 0,-6 2 189,5-3 0,-5-3-191,5 4 1,-5 2 59,6-3 1,-7 7-1945,7-6 1040,0 7 1,5-3-3126,0 7 3281,-7-7 0,5 5 0,-5-5 0</inkml:trace>
  <inkml:trace contextRef="#ctx0" brushRef="#br0" timeOffset="1373">1090 242 9499,'17'0'1824,"0"0"-1178,1 0 0,-1 0 26,0 0 1,0 0-154,1 0 0,5 2-145,0 4 0,6-4-238,-6 4 1,6-4-125,-6-2 1,0 0-234,-6 0 1,0 0-416,1 0-194,-1 0 1,-2-2-1027,-3-4 1353,3-4 0,-13-7-46,4 0 1,-4 0 158,-2-1 1,-2 5 176,-4-4 0,2 3 9,-7-9 0,5 4 132,-6 2 1,3 5-63,-3 0 1,3 3 250,3-3 0,2 3-31,-8 3 354,9 4-70,-5-6 1,6 8 69,-4 0-239,4 0 1,-5 2 35,7 4 0,-2 4 135,-4 7 1,4-4 6,-4 5 0,4-3-4,2 14 0,0 0-75,0 5 0,0 3 223,0 3 0,0 4-281,0 8 0,0 6 9,0-1 1,0 7-187,0-6 1,0 1-200,0-1 1,0-4-359,0 3 0,0-13 169,0-9 1,0-2-808,0-10 167,0 0 185,0-6 681,0-7 0,0-5-115,0-10 0,0-11-155,0-7 1,0-8 7,0 3 0,0-7-131,0-5 0,0 3 76,0-3 1,0 5 413,0 6 0,0-11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30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14067,'0'12'567,"0"-1"-553,0 1 0,-2 11 1,-4 2 89,-6 2 0,-1-4-998,1 6 1,-1-6 579,7 6 1,0-8-868,6 2 0,2-6 279,4-5 1,6-7 505,11-10 1,5-11 154,13-7 1,-5-8 62,5 3 1,-7 3 343,-5 1 1,2 5-222,-8 2 0,0 7 542,-6 5 0,1 3-237,-1 2 0,-6 0-195,1 0 0,-8 7 115,2 5-170,-5 11 0,-16 4 0,-4 7 0</inkml:trace>
  <inkml:trace contextRef="#ctx0" brushRef="#br0" timeOffset="134">312 588 9608,'11'0'1692,"1"0"-1570,-8 0 1,9-8-121,-7-3 1,1 1 111,-1-1 0,-2-3-1367,8-9 0,-3 2 178,3-8 1075,3 8 0,-5-19 0,7 3 0</inkml:trace>
  <inkml:trace contextRef="#ctx0" brushRef="#br0" timeOffset="455">606 35 7950,'17'-16'-353,"0"5"1,-5 3 1512,-1 8 1,-5 8-478,6 3 0,-9 10 255,3 3 1,-4 1-83,-2-2 291,0-4-678,0 6 0,-6-2-35,1 0 1,-1 0 60,6-6-755,0 1 0,2-3 248,4-4 0,5-3-502,12-8 1,-2-2 406,8-4 0,-2-3-779,2-8 0,2-1 297,-8 1 1,-2 0-347,-10-1 103,5 9 297,-14-7 115,13 14 0,-15-3 73,0 10 1,-2-1-134,-10 8 1,1-1 88,-6 7 1,5-1 518,1 0 0,5 1-40,-6-1 1,8 0 46,-1 0 1,3-5 497,2-1 1117,7-7-571,3 4 0,7-8-454,1 0 0,-7 0-270,1 0 0,-7 0 129,7 0-1234,-8 0 0,5 0-468,-3 0 1118,-4 0 0,-2 8 0,-9 1 0</inkml:trace>
  <inkml:trace contextRef="#ctx0" brushRef="#br0" timeOffset="1247">571 692 7950,'-10'0'3931,"-5"0"-2674,13 0 484,-13 0-631,13 0-160,-6 0-1174,8 0 0,2-6 200,4 0 1,3-1-496,9 1 0,7-4 417,4-7 0,-3 2-902,3 3 1,-8-3 411,2 3 0,-3 4-1131,-3 3 702,-7 3 642,5 2 0,-15 13 192,0 5 0,-13 5 0,-11 0 0,-1 2 244,2 3 1,-2 3-96,-3-8 1,-3 6 615,8-6 0,0 0-323,5-6 0,7-5 1037,-1 0-85,9-9 334,-5 5-1169,8-8 1,2 0-156,4 0 0,3-2-288,8-4 1,1-3 99,-1-9 1,6 7-152,0-1 0,0 3 96,-5-3 1,-7-1-42,1 7 49,-1 0 117,-1-1-168,5 5-88,-13-6 1,0 16-374,-8 3 1,-9 5 236,-2 1 1,-1 2-405,-5 4 0,-2-2 223,2 8 0,-6-8 20,6 2 1,-2-3 234,2-3 0,4 6 297,-4 0 1,4 0 281,1-6 0,1 3 29,0 3 0,0-4 521,-1 4 0,1-4-401,0-2 0,1 1 769,5-1-334,3 0-802,8 1 1,10-9 34,7-3 0,2-4-1,10-2 1,6-2-58,5-4 0,6-3-174,-6-9 0,7-5-611,-7 0 0,6-6 368,-6 6 1,-1-6-600,-10 6 0,1-5 385,-7 4 0,0 1-91,-5 6 0,-9-6 115,-3 0 0,2-2 24,-2 2 1,-3-2 392,-8-4 0,-3-2-51,-4 8 1,-3 0 827,4 6-552,-5 0 386,-1-1-382,0 9 0,1 3 14,5 12 0,-3 3 23,8 9 0,-5-1 39,5 0 1,-5 3 53,5 3 0,-6 3 162,7 9 1,-7 2 175,6 3 0,1-2-235,5 8 0,0-1 302,0 1 0,0 2-246,0-8 0,1 1-47,5-7 0,6-1-280,11-4 0,2 1-174,4-7 0,3 0-20,-3-5 0,6-3-226,5-3 1,-2-5-1205,9-7 0,-3 0 720,2 0 1,2-2 783,-8-3 0,8-13 0,-3-9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10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258 814 8151,'-17'0'0,"-2"1"364,-4 5 1,4-2 561,-4 8 0,3-3-389,3 3 0,0 3 92,-1-3 1,1 3 203,0 2-591,0 1 0,5-1-302,1 0 0,7-5-424,-2-1 86,12-7 1,5 4 183,12-8 1,4-2-281,8-4 0,1-4-131,5-7 1,5-6 234,11 0 1,-1-8-6,7 2 1,-5-3 15,6-3 1,-11 8 276,-1 4 0,-2 6 145,-9 5 1,-9-1 486,-9 7-245,-4 0 1,-9 8 314,-4 4 0,-18 4-21,-5 7 0,-18 8-232,1 4 0,-7-2-49,1 2 1,4-1-5,-5 7 0,12-8-299,6-4 0,10-6-608,1-5-46,9 3 0,3-13 300,11 4 1,12-4-230,6-2 0,4 0 229,1 0 1,1-2-10,-1-4 0,-5 4 488,0-4 1,-8 4-186,2 2 1216,-4 0-535,-1 0 0,-9 2 304,-3 4 0,-14 4-305,-9 7 0,0 0 134,-6 1 1,0-1-446,5 0 1,-1-5 208,13-1-722,-7-7 1,13 10 240,0-9 0,8-1-583,9-10 1,8-3 74,4-8 1,9-3-201,3-3 1,1-4 121,-2-7 1,2-1-248,5 1 0,-3-9 305,-4-3 1,-5 0 28,-1-6 0,-1 4-101,-10-9 1,6-3 190,-6 2 0,-2 3 377,-9 8 0,1-1 7,-7 8 1,5 0-8,-5 5 0,6 1 149,-7-1 0,9 6 131,-3 0 1,-1 8-36,1-2 1,-5 4 144,6 2 1,-6 5 411,5 1 1,-5 7-251,5-2 0,-7 2 69,2-2 1,-2 4 73,2-3-329,-5 3-43,7 2-320,-8 0 1,0 7 75,0 5 1,-6 5 106,1 6 1,-15 6-278,3 11 1,-6-1 36,0 7 0,-2 0-66,-4 6 1,4-2 22,8-4 0,-4 2-104,4-8 1,-5 1 8,11-7 0,1-1-203,-1-4 1,5 2-441,-6-8 176,9 0-661,-13-6 334,14-7 554,-5-3 1,7-9 76,0-3 0,2-5 355,3-7 0,-3-8 0,14 6 0,-7-6 0</inkml:trace>
  <inkml:trace contextRef="#ctx0" brushRef="#br0" timeOffset="181">1331 520 8151,'17'0'245,"0"0"1,0 0 442,1 0 1,-1 0-39,0 0 0,8 1 197,4 5 1,4-4-12,1 4 1,1 4-347,0 1 1,5-1 199,0 1 0,1-5-219,-7 5 0,1-7-875,-1 2 1,-5 2-507,0-2 229,-8 7 0,2-9-427,-11 7-141,-5-7 0,-7 6 279,0-4 1,-7-4 419,-5 3 1,-11-3 549,-6-2 0,-3 0 0,-3 0 0</inkml:trace>
  <inkml:trace contextRef="#ctx0" brushRef="#br0" timeOffset="395">1400 848 11116,'17'-6'551,"0"1"0,-5-3-796,-1 2 0,-5 4 9,6-4 1,-7 5-238,7 1 0,-8 7-827,2 5 1300,-5 3 0,-8 10 0,-3 2 0</inkml:trace>
  <inkml:trace contextRef="#ctx0" brushRef="#br0" timeOffset="1294">1365 1108 10238,'17'0'2444,"1"0"-1580,-1 0-189,0 0-740,1 0 1,-3 1-403,-4 5 1,-3-2 343,-8 8 1,-2-1-100,-4 6 0,-3-1-667,-8-5 0,-1 5 353,1-5 1,5-1-243,1 1 376,-1-7 1,1 4 218,-1-8 71,9 0 441,-5 0-220,8-8 23,0 6 0,2-11-2,4 7 0,-3-2-80,9 3 1,-1 1-130,7-8 0,-1 6 78,0-5 1,3-1 20,3-5 0,-2-2-19,8-4 0,-6 2-17,5-8 0,-1 0 12,2-6 1,2 1 117,-8-1 1,8-5 106,-3 0 1,-1-7-110,2 7 1,0-6 59,6 6 0,-1-6-93,1 5 0,-1 3 139,1 9 0,0-2-72,-1 8 1,1 0 11,-1 6 0,1 1 2,-1 5 1,-1 1 105,-4 5 0,2 3 146,-8-4 1,0 6-78,-6 6 0,0 3 19,1 9 0,-1-1-67,0 0 0,-5 8-220,-1 4 1,-7-2 48,2 2 0,-4-6-134,-2 5 1,0 1-95,0 6 1,-8-6-342,-3 0 1,-1-6-240,-5 5 1,3-5 318,-9 6 1,-2-6-2,2 6 0,0-8 92,6 2 1,0-9-70,-1-3-46,1-7 248,0 4 1,-1-10-84,1-4 1,6-3-191,-1-9 1,6-1 58,-5-4 1,5 4 88,-5-4 1,7 4 361,-2 1-207,-4 1 324,8 0-145,-5-1 0,5 3 12,-4 3 1,4 3 219,-4 3 429,4 4 229,2-6-362,0 8 2414,0 0-3058,0 8 140,0-6 0,0 13-125,0-3 1,0-2 41,0 1 1,0 1 9,0 5 1,0 2 90,0 4 1,0-2-20,0 8 1,0 0 4,0 6 0,0-1 136,0 1 1,2 9-49,4 8 1,-4 4-76,4 13 0,-4-4-173,-2 10 0,0 0-43,0 6 1,-6-14-320,0 8 0,0-10 288,6-1 1,-1-5 228,-5-7 0,4-6-141,-4 0 1,4-9 26,2-3 1,0-1 261,0-10-243,0 8 1,0-12 257,0 4 156,0-11-306,0-5-282,0-7 0,-2 0-259,-4 0 0,5-2-150,-5-3 0,4-5-426,2-7 1,-2-1-1032,-4 1 2052,4-8 0,-13-9 0,5-11 0</inkml:trace>
  <inkml:trace contextRef="#ctx0" brushRef="#br0" timeOffset="1579">2921 1350 8056,'-9'0'2258,"1"0"-707,8 7-1571,8-5-1683,1 14 1076,9-14 627,-9 13 0,7-13 0,-7 5 0</inkml:trace>
  <inkml:trace contextRef="#ctx0" brushRef="#br0" timeOffset="1681">3008 1471 8056,'-8'9'5388,"-1"-1"-5388,-1-8 0,10-8 0,10-1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32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7911,'-10'0'2169,"2"0"-1202,8 0-290,0 0-277,8 7 1,2-5 21,7 4 0,2-4 112,4-2 0,4 0 252,8 0-463,-1 0 0,1 0-94,0 0 1,5-2-165,0-4 1,1 4 17,-7-3 1,-1 3 98,-4 2 0,1 0-444,-6 0 0,-1 0 134,-6 0-1497,0 0 788,0 0 1,-7 2-1507,-4 3 743,-4-3-237,-2 6 1837,0-8 0,0 8 0,0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3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7906,'-17'0'-8,"7"2"1347,4 3 1,4-1-925,2 8 0,6-6-505,0 5 1,2-5-908,-3 5 140,-3-7 1,12 12 228,-8-5 628,-1-3 0,-5 15 0,0-4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3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 7850,'-27'0'9830,"10"7"-9635,17-5 1,17 14 0,10-7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31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8025,'17'-10'2164,"0"2"-889,1 8-422,-1 0 1,0 6-237,1 0 1,-1 7-6,0-1 0,-5-3-31,-1 3-516,1-1 1,-1 7-996,1-1 0,-8 0 620,1 1 0,-3-7-1352,-2 1 1,0-1 435,0 6 0,-2 1-494,-3-1 1720,3 8 0,-21-6 0,3 6 0</inkml:trace>
  <inkml:trace contextRef="#ctx0" brushRef="#br0" timeOffset="199">87 502 7985,'-5'17'503,"-1"1"1,0-1 53,6 0 180,0 1-348,0-1 0,0 6 103,0 0 0,0 6-150,0-6 0,0 2-318,0-2 0,2-4 58,4 4 1,-2-4-365,7-1 0,-1-1 24,1 0 0,3-5-692,-9-1 471,9-7 87,-5 12 0,3-15-49,0 5 1,-9-12-202,3-5 0,2-6-2,-2-6 1,5 1 643,-5-6 0,7 7 0,-3-12 0,7 6 0</inkml:trace>
  <inkml:trace contextRef="#ctx0" brushRef="#br0" timeOffset="429">537 347 8669,'8'-10'2054,"3"4"-2430,5 4 508,1 2 1,0 0 312,0 0 1,1 0-230,-1 0 1,0 0-85,1 0 0,-1 0-308,0 0 122,0 0 0,1 0-136,-1 0 1,0-6-768,1 1-593,-1-1 631,0-2-485,-7 6 1058,-3-5 1,-8 7 345,-5 0 0,-11-8 0,-10-2 0</inkml:trace>
  <inkml:trace contextRef="#ctx0" brushRef="#br0" timeOffset="889">762 1 7877,'-8'9'4420,"6"7"-3830,-4-5 0,-1-1-196,1 1 1,0-5-276,6 6 0,0-1-2,0 6 0,0 1-88,0-1 0,0-5-117,0-1 1,-2 6-319,-4 6 0,5 2-609,-5-2 0,-2-1 518,2 6 1,-5 1-426,5 6 1,-6-3 405,7-3 1,-7 2 209,6-8 1,-5 6 98,5-6 333,0 0-170,6-6 1,2-1 152,4-5 0,-2-3 369,7-8 1,1 0-218,5 0 1,1 0-4,-1 0 0,0 0-62,0 0 0,-1-2-60,-5-4 1,5 4-117,-5-3 0,-1 5-23,1 5 78,-7 5 1,4 7-156,-8 0 17,0 8 1,-8 2 314,-3 8 1,-5-6-143,-1 0 1,2-3 591,3 3 0,-1 2-296,7-8 1,0 0-2,6-6 0,2-7-115,4-4 0,3 2-214,9-3 0,5 1 151,0-6 0,0 0 476,-6 0-697,8 0 1,-6 0 226,4 0-1136,-11 0 1,-4 2 485,-8 4 0,0 3-399,0 9 1,-8 5 815,-4 0 0,-3 0 0,-2-6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3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415 346 7976,'8'-17'555,"-6"0"0,7 0 242,-3-1-288,-4 9 0,6-1 247,-8 4 43,0 4-29,0-5 52,0 7-244,0 0-299,-8 0 1,-2 7-248,-7 5 1,-2 9 127,-4 2 1,0 10-117,-12 1 1,10-3 110,-9 9 0,3-5-550,-4 11 1,3-9 149,3-3 1,-2 1 9,8-6 1,0-4 0,6-2 1,5-4-339,1-2 86,7 1 0,-4-7 173,8 1 1,8-9 99,3 3 1,5-4 51,1-2 1,6-6 152,0 1 0,6-7-16,-6 6 0,6 1 102,-6 5 1,0 0 30,-6 0 0,1 1 266,-1 5 0,-8 11 258,-3 12 0,2 4-288,-2 2 1,-1-1 75,-5 1 1,0 5-45,0 0 0,0 1 14,0-7 0,0-5-192,0 0 1,0-8-224,0 2 0,0-9 32,0-3-216,0-7 0,2 9-310,4-7 363,-4 0 0,12-14 15,-9-3 1,7-12-21,-6-6 1,7-4-616,-1-1 0,5-7 84,6 1 1,-2-6-124,8 5 0,-6 1 343,6 6 1,-2 1 207,1 4 1,5 6 148,-4 11 1,-4-1-223,-2 7 258,4 1 0,-8 5 149,4 0 1,-6 7 19,-5 5 1,-4 3 353,-8 2 0,5 6 559,1 1-685,0 6 1,-12-11-49,0 5 1,-5 0 23,5 0 1,-5-1-227,5-6 0,-8-6 255,3 1-302,3-8 0,-5 2 44,7-12 0,-6-6-563,7-11 0,-1-6 73,6-11 1,0-4-109,0-8 1,2-6 241,4 1 1,3-1 80,8 6 0,1-5 14,-1-1 1,0 6-42,1 6 1,-1 7 106,0-1 166,1-4-145,-1 7 0,-6-5 293,1 8 1,-6 7 45,5 4 457,-7-4-362,4 7-131,-1-5 442,-5 8-258,6 8-15,-8-7 84,8 14-238,-6-5 1,7 7 94,-3 0 1,-2 0-59,7 0 0,-5 0-53,6 0 0,-7 0-160,7 0 1,-6 7-22,5 5-24,-7-4 0,10 7 118,-9-4 0,7-1 25,-6 2 15,7-1 1,-5 6-41,3 1 0,-3-1 84,-8 0 1,6 1-75,-1-1 1,1 0 125,-6 0 0,6 6-148,0 1 0,0 6-85,-6-1 1,1 4 61,5 1 0,-2 1-152,8 0 0,-7 1-10,7 4 0,-6 5 107,5 6 0,-1 7-89,1 0 0,5 15 72,-5 2 1,5 9-391,1 8 1,-6-1 259,1 7 1,-2 0-197,-5-46 1,1 0 0,1-1 0,-1-1 60,0 48 0,2-5-157,-2-13 0,-2-3 16,7-8 1,-7-3 92,2-9 1,-2-1 191,1-16 0,-3 5-106,4-11 1,-4 3 616,-2-14 0,0 0-320,0-6 0,0 0 831,0 1-1250,0-9 132,0-1 0,0-10-345,0-4 1,-6-5 198,0-12 1,-5-4-541,5-8 0,-7-7 903,1-4 0,-11-20 0,-4-5 0</inkml:trace>
  <inkml:trace contextRef="#ctx0" brushRef="#br0" timeOffset="291">1090 865 7860,'2'-15'126,"3"3"0,-1-1-126,8 7 0,-7-5 808,7 5 1,-6 0 29,5 6-449,1 0 0,-1 0 403,1 0-627,-1 0-106,7 8 1,-9 1 74,-3 9 0,2-7-151,-2 1 0,-1 5-269,-5 6 1,-2 0 232,-3-6 1,1 6 1,-8 1 0,6-1 184,-5-6 1,7 0 342,-2 0 0,4-5-108,2 0-236,8-9 1,2 5-20,7-8 1,0 0-8,1 0 0,-1 0-840,0 0 1,0-6 416,1 1 0,1-9 317,4 3 0,4-5 0,7-1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4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7832,'-9'0'858,"-1"-6"231,4 0-302,4 0-338,-5 6 0,1 2-15,0 4 0,-5 6 14,5 11 1,-8-2-109,3 8 1,1 1-373,-1 11 0,1 3 88,-1 8 1,-3 2-77,8 3 0,-5-3 34,5 4 1,0 1 54,6-1 0,0-1-134,0-5 1,2-9-204,4-9 1,4-1-115,7-10 1,0-2 165,1-9 0,-1 1 67,0-7 0,6-2 75,0-10 1,6-6 88,-6-11 1,0 2-72,-5-8 0,-7 2 92,1-1 0,-9-5 141,3 4 0,-10 4 345,-1 2 1,-15 4 28,3 2 1,-6 1-240,0 5 0,-6 3-230,-11 8 0,3 8 83,-3 3 1,11 5-441,6 1 1,4 0-490,2 0 0,1 1 764,5-1 0,3 0 0,8 1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45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9732,'0'23'1238,"0"0"1,0 6-1112,0-6 0,-2 6 1,-4-6 1,4 0-146,-3-6 1,3-5 92,2 0 0,2-9-580,3 3 1,9-4 25,15-2 0,1-8-202,17-3 1,-7-10 347,6-2 0,-2 0-23,2 5 0,-3 3 375,-9 3 0,-5 5-113,0 7 1,-16 7 493,-1 5 1,-8 11-264,-4 6 1,-10 5 359,-7 7 0,-8 3-127,-10 8 0,-1 0 25,-5 0 1,-1-2-179,-4-4 0,4 2-90,7-8 1,8-7-41,4-10 0,6-4 52,5-2 0,7-7-711,10-4 0,7-4 288,11-2 0,11-8 50,13-4 1,4-3 191,7-2 0,-2-1 241,7 1 1,-7 8-142,2 3 1,-7 4 103,-4 2 1,-7 2 102,-11 4 1,0 3-72,-12 8 1,2 1-162,-13-1 0,0 6 119,-6 0 1,-8 8-352,-4-2 0,-9-2-85,-2 1 1,-8-6-93,3 1 0,1-4 53,-2-2 1,8-7-70,-2-5 0,4-5-488,1-5 1,1-13-22,0-10 900,-1-13 0,-7-11 0,-2-9 0</inkml:trace>
  <inkml:trace contextRef="#ctx0" brushRef="#br0" timeOffset="351">312 208 7913,'0'-17'2382,"0"7"-1356,0 3-544,0 22 0,2-2 217,4 16 0,-4-2-89,3 2 0,-3 9-196,-2-3 0,0 1-570,0-7 1,0 4 193,0-4 1,0-4-1007,0-2 0,0-4 311,0-2 1,2-5-155,4-1 1,-2-9 29,7-2 0,1-9-224,5-14 1,6-6 542,0-12 0,0-3 462,-5-8 0,-1 0 0,0 1 0,-5 1 0,-1 3 0,-1 5 216,1 8 1,5 1 14,-5 4 0,-1 4 305,1 8 0,1 7 777,5 5-169,1 3 1,-1 2-173,0 0 0,0 7-432,1 5 1,-7 3-140,1 2 0,-6 8-183,5 4 0,-7-2-845,2 2 0,-4 0 236,-2 5 0,-2 1-105,-4 0 1,4-1 205,-4 1 290,4-1 0,2-7 0,0-2 0</inkml:trace>
  <inkml:trace contextRef="#ctx0" brushRef="#br0" timeOffset="623">1332 122 10724,'18'7'538,"-1"5"1,-4-3-1004,5 3 0,-11-6 174,11 5 0,-5-7-315,4 2 0,-7 3 235,-4 3 0,-4 3 371,-2 3 0,0 7 0,0 2 0</inkml:trace>
  <inkml:trace contextRef="#ctx0" brushRef="#br0" timeOffset="1531">1056 952 7873,'-10'17'0,"2"0"272,8 1 1,14-9 303,3-3 0,12-12-558,0-5 1,3-7-158,3-5 0,1-4 297,5-7 0,-5-1-81,5 1 1,-5 5-398,-1 0 1,-8 2 102,-4-2 1,-4 2-195,-2 4 0,-7 10 83,-4-4 0,-4 9 27,-2-4 0,-8 9 238,-4-3 0,-3 6 130,-2 6 1,1 3 463,5 8 0,-3 3-364,9 3 0,-7-2 720,6 8 1,0-2-360,6 1 0,0 5 18,0-4 1,0 2-52,0-3 1,6 3-83,0-8 1,6 0-298,-7-5 0,9-1-228,-3 0 0,-1-5-188,1-1 1,1-7 286,5 2 1,1-12-480,-1-5 0,0-7 270,0-5 0,6-11-250,1-13 1,0-4-57,0-7 0,-5-9-25,4-8 1,-2-6-46,2 6 0,-4-6 176,4 7 1,2 4 360,-2 7 1,2 15-53,-2 2 1,-3 9 48,3 8 0,-4 4-96,-2 8 0,0 2 504,1 3 0,-7 5 161,1 7 0,-8 2 396,1 3 1,-3 5 446,-2 7 1,0 6-487,0 0 1,0 14-121,0-3 1,-2 5-280,-3-5 1,1 5-190,-8-5 0,8 5-240,-1-10 1,3-4-387,2-2-132,0-4-79,0-2 1,5-9 21,1-8 1,6-4-329,-6-13 0,7 1 189,-1-12 0,-3-3 232,3-10 0,-7 5 317,7-4 0,-1 3-42,7 3 0,-1 1 254,0 4 0,-5 10 381,-1 7 367,1 8-487,5-3 0,-1 20 318,-5 5 0,3 8 211,-9-3 0,1 8-333,-6-2 0,0 4-159,0 1 1,-2 1-166,-4-1 0,3-5-151,-9 0 0,8-2-39,-2 2 0,-1 2-18,1-8 0,-6 0-379,7-6 0,-3 0 243,2 1 0,4-7-780,-3 1 666,-5-9 0,6 5 3,-7-8 0,5 6-183,-6 0 82,8-1 0,-5-5 240,3 0 0,4 2 123,-4 4 1,-1-2 28,1 7 0,-6 1 331,7 5 1,-9 6 217,3 0 1,-5 6-298,-1-6 0,5 2-44,1-2 0,1-3-30,-1 3 1,-3-4-238,9-2-318,-1-7-376,6 5 47,0-13-515,0 6 582,0-8-71,0 0 788,8 0 1,1 2-113,8 3 0,-5-1 751,-1 8 0,3-6 95,9 5 0,-4-1 440,4 1 0,2 5-508,-2-5 0,6-1 11,-6 1 1,6-5-431,-6 6 1,8-9-123,-2 3 0,3-6-1044,3-6 0,-1-5 558,1-12 1,2-4-1961,3-8 0,-2-7 2193,8-4 0,1-4 0,4-2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44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7913,'-18'0'1643,"9"0"1,1 2-938,8 4-439,8-4 0,-4 7 26,7-3 0,6-4-117,6 4 0,2-4-138,-2-2 1,4 0 65,8 0 0,-6 0-80,0 0 0,-6 0-103,5 0 0,-1 0-182,2 0 0,-4 7 115,-8 5 0,-5 11-88,0 6 0,-9 5 293,3 7 0,-4 3-73,-2 8 1,-8 1 211,-3 5 1,-10-2-93,-2 7 0,-8-1 307,2 1 1,2-1-267,-2-5 1,8-9-250,-2 4 0,2-11-191,-2-1 0,10-11-538,-5-6 1,12-10-1734,1-1 1838,-5-8 0,8 1-444,-4-10 1170,4-13 0,2-9 0,0-7 0</inkml:trace>
  <inkml:trace contextRef="#ctx0" brushRef="#br0" timeOffset="273">104 624 7913,'0'-10'0,"2"2"1457,3 8 1,7 2-634,11 4 1,-2 4-371,8 7 0,-6 0-176,6 0 1,-2 1-59,2-1 1,1 0-723,-7 1 1,6-7 378,-6 1 1,0-7-324,-5 7 0,-1-8 263,0 2 0,1-5-753,-1-1 1,2-1 233,4-5 0,-4-4 54,4-7 1,2 0 335,-2-1 1,0 7 271,-5-1 0,-1 8 265,0-1 0,1 3-228,-1 2 0,0 0 1132,0 0 0,-5 5-525,0 1 0,-9 8 1865,3-3-1997,4 5 0,-8 1-624,3 0 1,-5-5-1046,-5-1 1197,3-7 0,-14 4 0,7-8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43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8255,'0'-10'679,"0"1"-232,0 3 1131,0 4-457,0-6 87,0 8-431,0 0 1,0 10-739,0 7 0,-2 2 105,-3 10 0,3 0 90,-4 6 0,4-1-156,2 1 1,0 5 10,0 1 1,0-1-163,0-6 0,8-5-38,3 0 0,-1-8 18,1 2 1,1-3 161,5-3 1,1 0-7,-1 0 0,0-1 11,0-5 1,1 5-14,-1-5 1,-7-1-17,-5 1 1,-3 1 5,-2 5 0,0-5 151,0-1 1,-7 7-60,-5 5 0,-5 2-254,-6-2 0,-4-4-98,-8 4 1,-1 2-133,-5-2 1,5-6-110,-4-5 0,-3-3 183,3 3 1,1-4-887,11-8 1,-3-2 448,8-4 1,0-4-1260,6-7 1963,-1-8 0,1-2 0,0-7 0</inkml:trace>
  <inkml:trace contextRef="#ctx0" brushRef="#br0" timeOffset="190">312 329 8002,'10'-8'500,"5"6"62,-4-3 1,5 3 265,1 2 0,-5 0-11,-1 0-369,1 0 1,5 0 165,0 0 0,6 0-210,0 0 0,6-8-5,-6-4 0,6 3-959,-6-3 431,8 8 0,-12-9-89,4 7 1,2-5-144,-2 5 0,-2-2 343,-9 2 18,3 5 0,-5 1 0,7 9 0</inkml:trace>
  <inkml:trace contextRef="#ctx0" brushRef="#br0" timeOffset="505">1142 571 7857,'-10'0'2367,"3"0"1,7 2-1907,0 4 1,0 3-114,0 9 0,0-1-223,0 0 1,5 0-106,1 1 0,0-1-2948,-6 0 2235,0 1 1,0-1 692,0 0 0,8 1 0,1-1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2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138 302 7937,'0'-17'1687,"0"6"476,0-1-1546,8 8 0,2-3 1330,7 7-1413,0 7 0,1 3 189,-1 7 0,-2-5-374,-3-1 1,1 1-196,-7 5 0,6 0-478,-7 1 0,1-1 279,-6 0 0,2-5-785,4-1 1,-4 1 86,3 5-2268,-3-7 1190,6-3 811,2-7 0,7-7 354,0-5 1,1-9 106,-1-2 0,-2-8 549,-3 2 0,11-3 0,-4-3 0</inkml:trace>
  <inkml:trace contextRef="#ctx0" brushRef="#br0" timeOffset="282">536 233 7937,'17'-9'44,"1"3"350,-1-4 0,0 8 337,1-3 0,-9 5-217,-3 5 1,-4-1 500,-2 8-451,0-1 1,-2 7-168,-4-1 1,-9 6-432,-8 0 0,-2 6 115,2-6 1,2 8-635,-8-3 0,0-1 419,-6 2 0,1 2-439,-1 9 0,-5-3-131,0 3 0,-3-5-294,3-6 0,3 1 908,-3-7 1,9 0-3,2-5 1,8 1 345,-2 4 1,12-10-216,5 5 0,4-11 391,2 5 1,10-8-185,7 2 1,8-5 66,10-1 0,5-7-100,0-5 0,8-3-225,-2-2 1,2-1-159,-1 1 1,-5 0 55,-8-1 0,5 1-291,-5 0 1,-3 0 149,-14-1 1,-1 1-237,-5 0 0,-3 5 126,-8 1 1,-2-1-41,-4-5 0,-5 5 405,-12 1 0,-4-9 0,-8-6 0</inkml:trace>
  <inkml:trace contextRef="#ctx0" brushRef="#br0" timeOffset="524">329 43 7937,'2'-15'0,"3"3"1012,-3 5-604,6-1 0,-8 8 14,0 0 1,0 4-54,0 13 1,0-2 173,0 14 0,0 8-83,0 9 0,0 6-73,0 5 0,0 7-119,0 11 0,0-2-98,0 7 0,0-5-290,0 6 0,0-8 156,0 2 0,0-12-1019,0-5 1,0-12 561,0-6 0,0-5-1588,0-6 594,8-4 863,-6-16 1,7-1 114,-3-8 0,-4-15 129,4-8 0,-4-8 308,-2-4 0,-8-7 0,-2-2 0</inkml:trace>
  <inkml:trace contextRef="#ctx0" brushRef="#br0" timeOffset="799">346 804 7937,'0'-10'276,"0"18"1,-6 4 441,0 11 0,-7 2-305,1-2 1,-9 6-194,-2-6 1,-2 7 352,2-1 0,2 4-149,-8 1 0,8-7-343,-2-4 1,10 0-435,1-5-675,8 3 521,-3-19 1,7 4-485,0-12 0,9-4-22,8-7 0,3 0 582,8-1 0,1 1 389,6 0 1,-8 1-71,-4 5 1,2 3 243,-2 8 1,0-6 607,-6 1 242,1-1 0,-3 8 357,-4 3 1019,-3-3-1350,-8 6-477,0 0-1488,0-6 784,0 5-398,0-7 0,-2 0-267,-4 0 0,3 0 838,-9 0 0,1-7 0,-7-3 0</inkml:trace>
  <inkml:trace contextRef="#ctx0" brushRef="#br0" timeOffset="1533">1003 26 8007,'0'-10'4936,"0"3"-3807,0 7-788,0 0 1,0 7-427,0 5 0,-8 9 107,-3 2 1,1 8-768,-1-3 1,-1 11 256,-5 1 1,0 1-52,-1-7 0,7-7 48,-1-4 301,8 4 1,-3-8 97,7 4 0,2-9-60,3-3 1,5-7 148,7 2 1,1-2 49,-1 2 0,-6-5-114,1 5 1,-1-4-26,7-2 55,-1 0 84,-7 8 0,3 1 177,-7 9 1,-2-1 130,-10 0 1,2 3-141,-7 3 1,-1-2 2,-5 8 0,1-8 7,5 2 1,-3 2-99,9-2-122,-1 0 1,6-6-238,0 0 0,10-7 37,7-4 0,6 1-165,6-1 0,3 2 146,-3-2 1,-2-2 51,2 7 1,-8 1 359,2 5 0,-6 2-117,-5 4 1,-4-2 445,-8 8 0,0-6-220,0 6 0,-2-6-156,-4 6 0,-4-6-159,-7 6 1,0-8-218,-1 2 0,3-10-219,4-1 1,-5-8 215,5 2 1,-5-5-139,-1-1 1,5 0 8,1 0 0,1-9 357,-1-8 0,-5-8 0,7-10 0</inkml:trace>
  <inkml:trace contextRef="#ctx0" brushRef="#br0" timeOffset="1694">1297 320 7964,'10'-10'4134,"5"2"-3042,-3 8 0,-3 0-116,3 0 1,-7 0-432,7 0 1,-6 0-1575,5 0 0,-5 2 298,6 4 731,-1-4 0,6 13 0,1-5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41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502 416 7953,'0'-18'1530,"6"7"-985,0-1 31,7 9-263,-11-5 0,12 6 136,-9-4 320,9 4-398,-12-5 1,13 7 384,-3 0-153,-5 0 51,9-8 137,-7 6-402,9-6 1,-7 8 124,1 0-186,-8 0 0,3 2 14,-7 4 0,6-2-64,0 7 1,0 1-28,-6 5 0,0-5 28,0-1 0,0 1-102,0 5 1,-6 2-1,0 4 1,-2-3-42,3 3 1,1-4 47,-8-2 1,8 0-185,-1 1 120,-5-1-151,8 0 1,-8-1 187,5-5-2,3 5-79,-6-7-141,8 8 0,0-5-111,0-1 148,0-7-386,0 4 126,0-8-2866,0 0 1417,0-8 1,0-1 844,0-9 0,0-5 892,0 0 0,0-7 0,0 3 0</inkml:trace>
  <inkml:trace contextRef="#ctx0" brushRef="#br0" timeOffset="929">87 502 7926,'-17'-6'-115,"0"1"-328,-1-9 565,1 12 884,8-13-565,1 5 1,8-7-171,0 0 1,8-6-15,3 0 1,4-6-92,3 6 1,7-6-29,4 6 0,3-6-68,3 6 0,-1-6 44,1 6 1,0-2-5,-1 2 0,-5 6 33,0-1-84,0 1 1,-1 9-79,1-3 0,-6-2 66,6 7 0,-6-2-69,6 2 0,-6 4-61,6-3 129,0 3 1,0 2-29,-1 0 1,-7 0-90,3 0 1,1 0 83,-2 0 0,2 5-19,-2 1 0,-4 2 45,4-2 0,2-4-25,-2 3 1,6 3 20,-6-2 0,0 5-14,-6-5 1,2 6-19,4-7 1,-3 9 30,3-3 1,-4-1-10,-2 2 0,-5-3-20,-1 3 1,1 3-4,5-3 1,-5 3-31,-1 2 1,-5 0 38,5 1 1,-7-1-46,2 0 0,2 1 11,-3-1 0,1 6-5,-6 0 1,0 0 36,0-6 1,0 6-4,0 1 1,0 4 33,0-5 1,0 2 5,0-2 1,-6-1 109,1 6-140,-9-6-4,12 10 1,-13-13 0,3 4 0,3 2 18,-3-1 1,1 1-75,-7-2 1,1-4 67,0 4 0,0-4-11,-1-2 0,1 1 5,0-1 115,-8 0-121,6-7 0,-8 5 126,4-3 1,-2 1-69,-4-1 0,-4 3 13,4-3 0,2-3-26,-1 3 1,-1-6-70,-6 5 1,1-5 26,-1 5 0,0-7-18,1 2 1,-1-4 86,1-2 0,5 0 3,0 0 1,6 0-154,-6 0 0,2-8 95,-2-3 1,-3-10-57,3-3 1,2-4 18,-2 5 1,8-8-6,-2 2 1,6 4 6,5 2 1,-1-2-15,7 2 0,-6 0 9,7 6 0,-1-1-6,6 1 1,0 0-36,0-1 0,0 1 47,0 0 0,0 0-7,0-1 1,0 1 2,0 0-211,8-8 99,-6 5 1,11-5 97,-7 8 1,1 0-9,-1 0 1,-4-1 22,4 1 6,-4 0 1,-2 5 48,0 1-103,0 7-218,0-4 220,0 8 0,0 2-895,0 4 0,0 5 51,0 12 897,0-3 0,7 12 0,3-5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4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8261,'-8'-17'2852,"6"7"-2474,-5 2 1,9 8-198,3 0 0,-1 0-261,8 0 0,-7-5 80,7-1 1,0 0 509,5 6 0,0 0-72,0 0 1,3 0-71,3 0 1,-2 0-134,8 0 0,-2 0-1,1 0 1,7 6-24,0 0 1,1-1 10,10-5 0,0 0-248,6 0 0,6 0 53,-1 0 0,7-2-127,-6-3 1,5 1-33,-5-8 0,-1 3-40,-5-3 0,-6-1 59,0 7 0,-7-2-162,1 3 0,-9 3-298,-2-4 344,-8 4-788,4 2 295,-8 0-1019,-7 8 556,-3 1 194,-14 8 1,-3 1 990,-7-1 0,-8-7 0,-2-3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8135,'-17'0'1467,"7"0"-1197,3 0 0,9 0-281,3 0 0,-1 0 117,8 0 1,-1 0 187,7 0 0,-7-6-84,1 1 1,5-7-4,6 6 0,8 1-134,-2 5 0,3-6-60,3 0 1,7-2 67,4 3 0,10 1 111,2-8 0,7 7 48,-2-7 0,10 8-190,2-2 0,0-1-167,-6 1 0,-7 0 66,-4 6 0,-5 0-120,-1 0 0,-10 0-264,-7 0 1,-2 0-20,-10 0-215,0 0 0,-8 2 210,-3 4 1,-5-2-930,-7 7 1388,-7-7 0,-3 11 0,-7-5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8391,'-8'-17'2702,"6"7"-1849,-6-5-492,8 13-212,0-5 97,0 7 0,8 0-6,4 0 1,3 0-49,2 0-24,1 7 0,9 3-35,7 7 1,3 0-176,9 1 0,-2-1 325,2 0 1,10 6-92,-4 0 1,3 6 144,-3-6 1,-8 0-163,-3-5 0,-5 1-150,-1 4 1,-6-4 107,0 4 1,-10-4 2,-2-1 1,-7-1-62,-10 0 1,-2 2-211,-4 5 0,-13 2-400,-16 9 0,-7 0 260,-10-1 0,-6 1-870,1-1 1,-7 1 509,7 0 0,-7-3-2660,7-3 3295,-1 4 0,2-10 0,4 4 0,8-4 0,6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35 7957,'6'-11'-430,"0"-1"347,-1 8-232,-5-3 454,0 7 0,-2 0 312,-3 0 0,-5 7-140,-7 5 0,-1 3 101,1 3 1,-6-1-35,0 0 0,-2 0-173,2 1 0,2 1 26,-8 4 1,6-2-5,-6 8 0,6-6-197,-6 6 1,2 0-55,-1 5 1,-3 1-235,8-1 1,-6-5 121,6 0 0,2-8-374,9 2 841,-3-3-263,5-3 0,1-6 430,3 1-268,4-8 83,2 3 1,10-5 219,7 4 1,2-4 252,10 4 0,7 1-226,11-1 1,2 2 116,3-2 0,8-4-473,3 3 1,5 3 40,1-2 1,0 2-1483,0-3 1,-5-1 759,-1 8 1,-9-1-1705,-2 6 2181,-8 1 0,-10-1 0,1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667 35 8326,'-17'-15'-173,"0"4"0,-1 3 613,1 8 1,-2 0-100,-4 0 1,3 0-253,-3 0 1,-2 0-1,2 0 0,-5 2-148,5 4 1,-1-3 38,7 9 0,0-6 39,0 5 0,-1-5 74,1 5 0,0 1-6,-1 5 1,1 1 91,0-1 1,-4 0-108,3 0 0,-3 7 160,10-1 1,-3 0-129,3-6 0,3 2-148,8 4 0,0-4 18,0 4 0,8-3 44,3-3 1,7 0 122,5 1 1,-2-1-14,8 0 1,-8 0-144,2 1 1,-6 5 65,-5 0 0,1 2-132,-7-2 1,0-2 95,-6 8 0,-14-2 87,-3 2 1,-12 1-66,0-7 1,-3 6-6,-3-6 1,2 6-34,4-6 1,-3-6-6,3-5 0,10-6-29,1 5 119,5-7-335,3 4 1,10-2 66,12-1 1,11 9 288,6-3 1,5 1 20,7 5 0,-5-3 140,5 9 0,-5 2-148,-1-2 0,-8 5 79,-4-4 1,-6 6 142,-6-1 1,-3-2-19,-8 2 0,0-6-108,0 6 1,-2-8 16,-4 2 0,3-4-220,-9-2 0,8-5-387,-2-1-714,-3-7 354,7 12-241,-6-14-120,8 5 0,2-9 411,4-3 0,5-5 686,13-7 0,2-1 0,9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7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8349,'-9'-9'310,"1"1"-108,8 8 1,2 0-90,4 0 0,-4 8 649,3 3 1,-3 5-76,-2 1 1,0 2 191,0 4 1,0-2-394,0 8 0,-6 0-199,1 6 0,-9-1-257,3 1 1,1-1 64,-1 1 1,5-6-255,-6 0 0,8-8 228,-1 2-887,3-4 0,2-7-86,0-1 0,2-7-408,3 2 0,7-12 375,11-6 937,4-3 0,8-18 0,-1-3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13709,'-11'0'935,"-1"0"0,1 6-957,-7 0 0,-7 7 90,-3-1 1,1 3-1266,-2 2 1,0 1 465,-6-1 731,9 0 0,-7 8 0,6 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8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8210,'8'-17'2996,"-4"7"-2322,7 4 0,9 4-276,8 2 1,5 0 50,2 0-591,-1 0 1,-7 0-743,-4 0 63,-11 0 514,3 0 1,-13 8 26,4 3 0,-6 7-88,-6 5 1,-5 4-234,-13 7 1,-2 1 145,-9-1 0,6 1 820,0 0 0,8-8-72,-2-4 0,12-4 223,5-2 0,4 0-18,2 1 0,8-9 527,3-3 1,12-2-330,6 2 0,4-4 114,1 3 0,1-3-671,-1-2 1,1-5 46,0-1 0,-1 0-1277,1 6 0,-8 0 263,-4 0 0,-4 0-230,-2 0 0,-5 2 1058,-1 4 0,-7-4 0,4 5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8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13540,'10'2'1183,"-4"4"1,-4-2-2528,-2 7 1,-14 1 545,-3 5 1,-18 6-507,1 0 1304,-5 8 0,-11-4 0,-3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1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310 225 7889,'-6'-23'371,"1"0"0,-7 0 464,6 5 0,-1-1-597,1-4 1,-2 4-188,-3-4 1,-5 4 350,5 1 0,-5 9-120,-1 3 0,0 4-568,-1 2 1,1 0 175,0 0 1,0 8-504,-1 3 1,3 5 306,3 1 1,5 2 176,7 4 1,0-2 63,0 8 0,2-2 53,3 2 0,5 4 86,7-5 1,1 5-107,-1 2 1,6-1 615,0 1 0,-2-1-230,-9 1 1,1-6 409,-7 0 1,2-2-375,-3 1 1,-3 3-186,4-8 1,-12 6-202,-5-6 1,-7 6-308,-5-6 0,4 0 116,-4-6 0,4-1-82,2-5 356,-8-3 0,5-8-122,-3 0 0,10-15 635,1-9 0,8-6-72,-1-5 0,5-1 144,5-5 1,7 5-546,11-5 0,-2 5-364,8 1 1,-2 8-94,2 4 1,-2 4 282,-4 2 1,-2 1-1210,8 5 1,-8 3-206,2 8 1461,4 0 0,-8 0 0,6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8349,'18'0'1330,"-1"-6"-796,0 1 1,2-1 184,4 6 1,4 0-441,8 0 0,-2 2-389,-5 3 1,3 3 95,-8 4 1,-6 3-172,-5-3 0,-8 3 130,2 2 1,-6 2 139,-6 4 0,-4-1-520,-7 6 0,-2 1 85,-4 6 1,-2-1-334,-4 1 1,-2-8 367,8-4 0,8-4 159,9-2 1,4 1 144,2-1 0,15-2 259,8-3 1,10 3 4,7-3 0,3-3-106,3 3 0,2-6 464,-8 5 1,1-1-3,-7 1 1,-7 5 191,-4-5 1,-11 5-438,-7 1 1,-5 6-242,-5 0 1,-13 8-172,-10-2 0,-11 1-403,-1-1 0,-6 8-188,5-8 1,-5-1 361,6-10 1,7-1 276,10 0 0,4-7 0,2-2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9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8140,'-29'-6'0,"1"1"4591,14-1-1722,-1 13-3840,15 3-162,0 7-586,0 1 0,-8-1 1719,-4 0 0,-3-7 0,-2-2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9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8260,'-8'-27'434,"6"10"0,-7 9 1704,3 8-2402,4 0 0,-8 2-29,5 4 1,-5 6 288,-7 11 0,-6 2-91,0 4 0,-6 5 779,6 1 0,2-1-294,9 7 1,4 1-122,8-2 0,2 1-228,4-7 0,17 1 34,12-1 1,13-7 64,4-4 0,2-9 17,9-3 1,0-7-289,7 2 0,-9-4 16,-3-2 1,-6 0-479,-6 0 0,-4 0-184,-8 0 0,-12 0-1364,-5 0 2141,-11 0 0,9 0 0,-5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2:59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8 8082,'-27'-7'3682,"2"8"-2854,8 5 0,9 4-234,8 13 1,2-2-252,10 2 1,-8-4-1097,1 4 0,3-3 167,-2-3 0,0 0 34,-6 0 0,0 8 54,0 4 498,7 4 0,3 1 0,7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0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8080,'-25'-15'4535,"6"11"0,2-10-4055,11 20 0,6 4-1137,6 7 1,-4 0-3512,3 1 2838,-10-1 1,-7 0 1329,-11 0 0,-12 8 0,-9 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0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8068,'-9'-8'0,"1"6"0,10-5 1377,4 7 0,11 0-603,12 0 1,11-6-800,6 0 1,2-5 23,-2 5 0,-3-2 87,-9 2 0,-7 4 16,-4-3 1,-4 5-236,-1 5 0,-7 5 35,1 7 0,-9 8 196,3 4 0,-4 4 93,-2 1 1,0 1-110,0 0 1,0 1 420,0 4 1,-6-1-128,1 7 0,-7-8-19,6 3 0,-5 1-231,5-2 0,-2 7-240,3-7 1,-3 2-851,-4-1 0,-1-3 564,7 8 1,-5-8-963,5 3 0,-6 1 557,7-2 0,-1-7-399,6-10 1204,0-4 0,0-1 0,0-1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0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 8049,'-19'-17'3629,"3"8"1,20 7-3783,8 7 1,5 1 129,12-6 0,-10 0 41,-8 0 1,-7 2 111,2 4 0,-4 3-71,-2 9 1,-8 1-752,-3 4 0,-5 4 692,-1 7 0,-8-7 0,-2-2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1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168 690 8008,'9'-27'1630,"7"2"-1264,-5 8 1,18-2-1646,6-4 754,11-4 0,-10-8 132,5 0 1,-12 7 136,-6-1 0,-12 0 788,-5-6 0,-4-5-309,-2 0 0,-8-3-80,-3 3 1,-12 4 44,-6-5 0,-4 7 229,-2 5 0,7 4 2,-1 8 1,0 7 293,-6 4 0,7 6-646,-1 6 0,8 0 120,-2 11 1,3-2-140,3 14 0,2-6 97,3 6 0,5 0 108,7 5 1,1 1-30,5 0 0,11 5-28,12 0 0,4 1-62,2-7 0,-1 1 2,1-1 1,-1 1-668,1 0 1,-2-3 330,-5-3 1,-5 4-238,-11-4 1,-4 3 224,-8 3 0,-8-3-426,-4-3 1,-11 2 205,-5-8 0,-5 0 150,-2-6 1,1-7 276,-1-4 0,1-6 427,-1-6 0,2-11 258,4-12 0,6-9-363,12-3 0,-3-5-25,9 6 1,9-1 46,13 7 1,10 1-682,13 4 1,0 10-147,12 8 1,-4 7-394,10-2 0,2 4 233,-3 2 1,-5 0 647,-6 0 0,-7 15 0,3 5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1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16 8024,'-19'-9'6185,"3"3"-4136,16 12-3239,8 3 513,-6 9 0,-2-1-2145,-12 0 2822,-11 0 0,4 1 0,-6-1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1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329 502 7957,'18'-29'-117,"-1"0"1,-6 6 116,1-6 0,-2 0 632,1-5-340,-3-8 0,-8-1 102,0-3 0,-2 2 164,-4 4 0,-9 9 879,-8-4-935,-8 12 0,10 6-286,-8 11 1,0 4-473,-5 2 0,5 2 161,0 4 0,2 4 165,-2 7 0,-2 2-22,8 4 1,0-2-29,6 8 0,7-2-98,5 2 0,3 3 50,2-3 1,0-4 221,0-2 0,9-2-222,9 2 1,1-9-48,10 3 0,-2-11-38,1 0 0,5 1 46,-4-1 0,-4 0-333,-2-6 1,-4-2 158,-2-4 0,1 2 308,-1-7 140,-7 7 0,-1-9 820,-3 7-578,-4 0-202,6 6 1,-10 8 113,-4 3 0,4 12 0,-4 6 1,2 4-218,-1 1 1,3 9 66,-4 3 1,4 10-540,2 1 0,-6 9-374,1-3 1,-9 6-687,3 6 1,-5-6 634,-1 0 1,5-3-167,1-14 0,5 1 919,-5-12 0,-1-1 0,-5-5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1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171 139 7905,'-9'0'1199,"1"2"149,8 3 0,8-1-702,3 8 0,5-9 241,1 3 0,-6-4-866,1-2 1,-1 0 2,7 0 1,-7 2-823,1 4 1,-6-4 427,5 4 1,-7 3-1319,2 3 1,-6 3 646,-6 2 0,-6 3-68,-11 3 1109,-4 4 0,-7 15 0,-1 2 0</inkml:trace>
  <inkml:trace contextRef="#ctx0" brushRef="#br0" timeOffset="1056">16 640 7905,'-8'17'0,"6"6"180,-4 0 0,12-5 364,6-7 0,5-7 112,6 2-405,-4-4 1,14-2 34,-4 0 0,-3-2 130,3-4 1,-8-3-310,2-9 1,2 1 61,-1 0 0,-3-1-301,-10 1 1,3 0 189,-9-1-271,1 1 1,-6 0-135,0 0-233,0 7 293,-8 2 149,-1 8 0,-7 8 180,5 4 0,-2 9-85,7 2 1,0 7 173,6-1 1,0 6-91,0 5 0,0-3 341,0 3 0,0 2-142,0-1 1,0-1-43,0-5 1,6-3-156,0-3 0,-1-4-208,-5-8-341,8 1 0,-4-3 263,7-3 1,-7-7-365,2-10 1,2-5 213,-3-7 1,1-3-350,-6-3 1,0-2 258,0-3 1,0-5 200,0 4 1,-8-4 281,-3-1 0,1 5 0,-1 0 0,-1 14 668,-5-2 1,5 5-483,1 1 0,5 3 1055,-5 8 1,5 6-525,-6-1 1,7 11 412,-7 1 1,8 0-476,-2 6 0,5-3-243,1-3 0,0-6-271,0 1 0,1-6-87,5 5 1,4-7-621,7 2 0,6-6 448,0-6 0,8-5-1318,-2-13 0,3-2 633,3-9 0,2 0-448,3 1 1,-4-8 526,5-5 1,-5-3 723,-1-1 0,-6 6-135,-1 5 0,-6 5 135,1 7 0,-4 3 1859,-2 7-1270,-7 9 1252,5 1 1,-13 16-730,4 3 1,-4 7-106,-2 5 0,-2-4-444,-4 4 1,4-2-177,-4 2 1,4-4-363,2 4 0,0-9-334,0-3 0,0-5-804,0 6 1,8-8 737,4 1 1,9-12-1370,2-11 1,8-1 715,-3-10 0,5-5 78,2-7 1,-1 1 434,1 5 0,-1 1 241,1-1 0,-2 8 392,-4 4 1,-4 6 137,-8 5 839,0 5 1,0 7-652,1 0 1,-9 2 589,-3 3 0,-4-1-313,-2 8 0,0-1-479,0 7 1,-8 5-117,-3 0 0,-5 6-171,-1-6 0,-8 7-101,-4-1 1,-9 10-456,-2 1 1,-9 2-73,3-1 1,4-7 250,2 1 0,5-3 979,6-9 0,4 1-112,8-7 396,7 0-376,3-7 1,16-3 298,9-7 0,7-9-465,9-8 0,7-3-68,-1-9 0,0 6-799,-5-5 0,-1 1 405,1-2 1,-8 4-731,-4 8 1,-4-6 389,-1 0 1,-9-1-204,-3 7 1,-4 0 77,-2 0 0,-2-1 73,-4 1 0,-3-6 205,-9 0 0,1-8-36,0 2 0,-1-1 360,1 1 1,0-2-105,-1 8 1,7-6 392,-1 6 1,7 0-248,-7 6 1,6-1 295,-5 1 1,5 2 546,-5 3 525,7-3-169,-12 13 424,7-6-548,-9 8-293,9 0-719,1 0 142,8 0 18,0 0-350,0 8 0,6 2 114,0 7 1,-1 0 49,-5 0 0,0 8 647,0 4 1,0 6-267,0 5 0,2 0 388,4 12 0,-4 4-320,4 13 0,-4 8-432,-2 4 0,0 13-155,0-42 0,0 0 0,0-1 1,2 1-433,1 3 0,-1 0 0,-1 2 0,0-1 517,2 2 0,0 0 0,-2 3 0,0 1 0,-1 0 0,0 1 0,0-1 0,0 0 0,0 3 0,0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2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7984,'0'-17'299,"2"0"42,4-1 0,6 7 16,11-1 0,4 7 261,7-7 1,1 2-203,-1-1 0,1 1 17,0 5 0,-1 3-177,1-4 1,-6 6-32,-1 6 0,-7 3-458,3 8 1,-11 3 93,-1 3 1,-9 2-79,3 4 0,-12 3 59,-5-3 1,-10 4-106,-2 1 0,-6-5 112,6 0 1,0 0 46,5 5 1,7-5 317,-1 0 1,9-6-106,-3 6 1,4-2 113,2 2 0,6 1-29,-1-7 0,9 8 166,-3-2 0,5 6-37,1 5 0,-5-4 57,-1 5 0,-5 1 32,5-2 0,-7 8 131,2-1 0,2-3 181,-3 2 1,1-6-275,-6 6 1,0-7-175,0 1 0,0-3-170,0-3 1,0-5-214,0 0 1,0-8 192,0 2 0,2-4-63,4-1 1,-4-7-293,4 1-969,-5-9 307,-1 5 0,-3-8 381,-9 0 0,-9 6-2609,-19 0 3159,-12 7 0,-10-3 0,-7 7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0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225 485 8211,'0'-17'-1996,"8"7"2015,-6 2 348,5 8-59,-7 0 1,-1 2-205,-5 4 1,2-4 435,-8 4-113,9 3-556,-13-7 129,14 6 0,-5 0 0,7 1 0</inkml:trace>
  <inkml:trace contextRef="#ctx0" brushRef="#br0" timeOffset="451">381 295 8394,'0'-18'2098,"0"7"-768,0-1-872,0 9 1,0-7 839,0 4 218,0 4-769,0-5-616,-8 7 1,-1 13-187,-9 4 1,1 12 117,0 0 0,-6 11-225,0 6 0,-8 4 195,2 2 0,-4 2-470,-1 4 0,-1-6 160,1-1 0,9-3 4,7-13 0,3 2 153,9-14 79,0 0 1,14-8-183,4-3 0,11-7 171,5-10 1,11-7-11,1-11 0,6 2 22,-5-8 1,13 0 235,-3-5 0,3-1 165,-8 0 1,2 3 214,-7 3 1,-1 4-227,-5 8 1,-3 1 8,-3 5 1,-4 3-469,-8 8 245,1 0 1,-7 0-1145,1 0 1,-8 10-213,1 7 1,-3 0-2127,-2 6 3346,-7 4 0,-3 0 0,-7 8 0</inkml:trace>
  <inkml:trace contextRef="#ctx0" brushRef="#br0" timeOffset="717">242 1125 10723,'18'-18'1081,"7"1"-163,4 0 1,3 0-44,3-1-597,-1 1 1,7 0-165,-1-1 0,0 3-1092,-5 4 744,-8-5 1,4 14 164,-8-4 0,0 5-457,-6 1-419,-7 0-153,5 0 0,-15 1-743,0 5 1841,-8 12 0,-17 1 0,-1 6 0</inkml:trace>
  <inkml:trace contextRef="#ctx0" brushRef="#br0" timeOffset="910">260 1453 8310,'0'10'1858,"0"-2"0,7-22-1336,5-3 1,5-4-109,6 3 0,-2-5 6,8 0 0,0-2-77,6 2 0,-1 10-898,1-4 0,-6 3 442,0-3 0,-8 7-1212,2 4 0,-4-1-614,-2 1-368,-7 0 1362,-2 6 945,-16 0 0,-9 0 0,-10 0 0</inkml:trace>
  <inkml:trace contextRef="#ctx0" brushRef="#br0" timeOffset="1057">467 1194 10463,'0'10'2747,"0"-1"-2048,0-3 0,0 4 205,0 7 1,-2 2-1076,-3 4 1,3-2 194,-4 8 0,4-6-1251,2 6 1,0 0 147,0 5 1,0-5-437,0 0 1,0-2 1514,0 2 0,0 3 0,0-5 0</inkml:trace>
  <inkml:trace contextRef="#ctx0" brushRef="#br0" timeOffset="1193">346 1747 8302,'-17'2'0,"0"4"1614,-1-4 313,9 6 0,3-16-980,12-4 0,11-3 23,12-2 1,4-8-286,1-4 1,6 4-206,1 2 1,7 4-2012,-2 1 1,-2 3 463,2 4 1067,-7 3 0,3 8 0,-7 0 0</inkml:trace>
  <inkml:trace contextRef="#ctx0" brushRef="#br0" timeOffset="2275">1349 865 8121,'-17'10'702,"0"-4"840,7-4-894,2-2 0,10 0 579,4 0 1,4-2-106,7-4-710,8 4 1,-4-11-232,8 7 1,0-8-256,5 3 0,1 1-543,-1-1 1,-1 5-89,-4-6 0,0 7-643,-12-7 1,4 8-135,-9-1 800,-5-5 1,-1 6 301,-12-7 1,-3 5 129,-8-6 0,-3 8 190,-3-1 1,4 3 222,-4 2 1,-2 0-52,2 0 0,0 7 330,6 5 1,5 0 265,1 5 0,5-4-298,-6 10 1,8 4 119,-1 2 1,3 4 60,2 1 0,0 3 148,0 3 0,0-1-317,0 7 0,0-8-157,0 2 0,0 3-462,0-3 1,5 0 202,1-5 1,0-6-741,-6 0 0,0-8 132,0 2-402,0-4-19,0-2 397,0-7 0,-6-4 284,0-12 0,-7-4 215,1-7 1,3-2 67,-3-4 0,3 2 338,-3-8 0,5 8 211,7-2 1,0 2-209,0-3 0,7 5-75,5-4 1,3 4-241,2 2 0,3-1-34,3 1 0,-2-2-12,8-4 1,-1 4-307,7-4 0,0-2-77,-1 2 0,1-6 135,-1 6 0,-1 0 292,-4 5 0,-4 3-284,-8 3 582,0-3 294,1 13-24,-9-6 1,-1 10-184,-8 4 1,-6 4 105,1 7 1,-9 0-266,3 1 1,1-1-3,-2 0 1,9 0-453,-3 1 172,4-1-32,2 0 0,8-7-93,3-4 1,-1-4-60,1-2 1,1 0-131,5 0 170,-7 0 161,5 0 153,-13 7 0,-2 3 0,-12 7 0,-3 2-59,-2 4 1,-6-1 459,0 6 0,0-10-59,5 5 1,1-14 82,0 9 0,7-11-82,4 5-465,4-8 115,2 3 0,14-14-124,3-5 0,12-9-275,0-2 1,3-8 199,3 2 0,0-1-1026,-1 1 1,-1-6 220,-4 1 0,-4-1-21,-8-5 0,-2-8 618,-3 2 1,1-6 334,-7 11 0,0-3 0,-6 10 0,0-3 0,0 14 0,-6 0-86,0 6 0,-1 1 86,1 5 503,4-5 0,-12 13 128,9-9 1,-3 8 1383,2-2-780,4 5 54,-5 1-1100,7 0 0,0 1 49,0 5 1,0 4-58,0 7 0,0 8 57,0 4 1,5 6-167,1 5 0,0-2 21,-6 8 1,6 2-164,-1 10 0,1-4-131,-6 4 0,2-10-211,4-2 1,-4-8 8,4 2 1,-3-9 201,3-2 1,-4-8-480,4 2 1,-2-5-196,2-7-37,-5-3 449,7-8 1,-2-10 178,0-7 1,-1-8-59,-5-10 1,2-1-73,4-5 0,-4-3 414,4-8 0,-4-7 0,-2-3 0</inkml:trace>
  <inkml:trace contextRef="#ctx0" brushRef="#br0" timeOffset="2644">2370 122 8121,'0'-17'0,"0"-1"0,0 1 1731,0 0-1147,0-1 1,-2 7 137,-4-1-367,4 8 59,-6-3-336,1 14 0,5 5 107,-4 11 1,4-4-142,2 4 0,0 2 1,0-2 1,0 8-111,0-2 0,0 5 129,0 7 0,0 3 191,0 8 1,0 2-56,0 3 1,0 1 211,0 11 1,-2-4-89,-4 10 0,4 4-346,-3 2 1,1 3 85,-2 3 1,4 7 103,-4 4 0,-1-2-626,1 2 1,0-2 74,6 2 1,0-11-168,0-12 0,0 0 317,0-6 1,0 0-46,0-17 0,0 2 142,0-14 1,0 0-68,0-5 1,0-8 131,0-4 0,0-4-44,0-2 1,0-5-701,0-1 511,0-7 1,-2 4-402,-4-8 0,4-8 153,-3-3 1,1-7-377,-2-5 928,4 4 0,-6-21 0,8 3 0</inkml:trace>
  <inkml:trace contextRef="#ctx0" brushRef="#br0" timeOffset="3611">2439 814 8133,'-8'-18'0,"6"1"1041,-4 0 0,6 5-34,6 1-408,4-1 1,5 1 378,-3-1 1,3 6-397,-3-5 0,3 7 87,2-2 1,0-2-1452,1 3 577,-1-1 1,0 6 266,1 0 1,-3 8 153,-3 3 1,-5 10-627,-7 2 0,-2 8-45,-3-2 0,-5 4-2179,-7 1 0,-3 1 1384,-3-1 1,4-1 1078,-4-4 1,4-4 408,2-8 1,1-5 364,5-1 1,3-5-278,8 5-23,0-7 1,2 4 636,4-8 1,3 0 367,9 0-712,-1 0 1,0 0-178,0 0 1,-5 0-388,0 0 0,-9 2-44,3 4 1,-6 11-28,-6 12 0,-3 3 190,-9 3 0,1 0 4,0-1 1,0-5 232,-1 0 0,3-8-176,3 2 1,-1-4-105,7-2 238,0 1-595,14-9 1,9-3-125,12-12 0,4-11-340,1-12 0,9-3 322,3-3 1,4-7-205,2-4 0,5-12-475,1-5 1,5-5 534,-5-1 0,0 6 750,-6-1 1,-8 11-216,-4 1 1,-3 7 993,-3 11 0,-5 7-299,0 4 0,-8 4 112,2 1 1,-2 9-68,2 3 1,-4 4 982,4 2-1268,-3 0 0,-3 8-230,0 3 1,-7 10-352,-4 3 0,-4 6 175,-2-1 1,0 6-581,0 5 1,-2-3 167,-4 3 0,4-4 3,-4-1 1,4-2 181,2-5 0,0 3 75,0-8 0,6 6 397,0-6 0,7 0-181,-1-6 0,3 1 118,2-1 1,-5 0-42,0 1 1,-9-1-356,3 0 1,-4 6 28,-2 0 1,-13 2-73,-5-2 0,-5-3 25,0 3 1,2-6-199,-8-5 1,6 1 355,-6-7 1,2-1-216,-1-5 401,3-7 0,9-3-91,5-7 1,3 0 52,8-1 0,8 1 18,3 0 1,5 5 47,1 1 0,6 1 24,0-1 0,8 3 40,-2 8 0,3-6-1,3 0 1,-8 1-92,-4 5 1,2 5-30,-2 1 0,-6 8 156,-5-3-1395,-1 4 252,-1 3-195,-2-1-126,-1-7 124,-5-3 0,13-14 101,-3-5 0,3-11 394,3-6 1,1-3 126,4-3 0,-4 0 219,4 1 1,2 7 174,-2 4 1,0 6 225,-5 5 1,-3 2 1036,-3 5 373,3 3 203,-13 2 1,11 11-72,-7 12 1,0-3-889,-6 3 1,0-4-761,0-2 1,0 0 96,0 1 1,0-1-632,0 0 0,0-5-1140,0-1-38,0-7 0,7-2 467,5-8 1161,3-15 0,3 2 0,-1-16 0</inkml:trace>
  <inkml:trace contextRef="#ctx0" brushRef="#br0" timeOffset="3932">4358 122 8207,'0'-17'3178,"0"-1"-2284,-7 1 0,5 5 221,-4 1-94,4 7 351,2-4-1125,0 8 0,0 2-353,0 4 1,0-2 133,0 7 0,0 1 117,0 5 1,0 1 85,0-1 0,0 0-52,0 0 1,0 1 77,0-1 0,0 2-63,0 4 0,0-2 361,0 8 0,0 0-115,0 6 1,0 1-36,0 4 0,0 7 43,0 10 1,-2 1-145,-4 11 1,-3-2-44,-9 14 1,7-6-164,-1 6 0,3 1-47,-3 10 1,-1-3-499,7 3 0,-2 2-71,2-2 1,5 3-391,-5-3 1,4-4-1131,2 4 0,0-11-438,0-6 0,0-4 2476,0-2 0,0 1 0,0-1 0,0-4 0,0-7 0,0-8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1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8438,'-25'-8'-2197,"6"-2"3338,1 1 1938,11 1-2158,7 8-614,7 0 1,-3-2 180,8-4 0,-1 4 196,7-3 0,-1-3-221,0 2 1,0 0-138,1 6 0,1 0-53,4 0 1,-4 0 13,4 0 1,2 0-246,-2 0 1,8 0 146,-2 0 0,4 0-274,1 0 1,7-5-91,-1-1 0,8-2-73,-2 3 1,-4 3 80,-1-4 1,-1 4-28,-5 2 0,3 0-187,-9 0 0,-4 0 101,-2 0 1,-4 0-327,-2 0 376,-7 8 316,5-6-92,-13 13 0,6-11 190,-8 7-217,0-7 20,0 11 199,0-5 1,-2 7-5,-4 1 0,2-1 89,-7 0 1,5 1 43,-5-1 0,5 8 77,-6 4 0,3 3-102,-3 3 0,-3 7 126,3 4 1,-3 4-132,-2 2 0,1 6-85,5-1 1,-5 1-277,5-6 1,1 0 127,-1 0 1,5-8-215,-6-4 1,9 1-124,-3-7 1,4 3-65,2-14 0,0 0-412,0-6 215,0 0 0,0-5-244,0-1-248,0-7-1488,0 4 1081,0-8 1445,0 0 0,8-8 0,1-1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1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8178,'0'-23'162,"0"0"0,0 5 553,0 7 678,0 7-356,0-4 46,8 8-644,-6 0 1,6 2-64,-8 4 0,0 5-57,0 12 0,0 4-240,0 8 1,0 0-3,0-1 1,-8 1-83,-4-1 0,3 3 27,-3 3 0,7-3-224,-7 3 0,6 2-317,-5-1 0,7 7-792,-2-2 1,-2 2 1310,3-2 0,-9 4 0,5-6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19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8240,'-18'-7'4715,"1"5"-1523,7-6-1497,3 8-1091,7 0 0,0 2-496,0 4 1,7 3-523,5 9 0,3 9 414,3 7 0,-1 8 0,0 10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23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813 502 8335,'10'-17'-487,"-3"-1"596,1 9 1,-4-5 516,8 8-44,-9 1-9,5 5-136,-8 0 632,0 0-888,8 0 0,-4 0 234,7 0 1,-5 0-75,5 0 1,-5 5-26,6 1-205,-1 8 1,7-5-215,-1 9 0,-8-1 18,-3 0 1,-6 8-243,-6 4 1,-5 2 145,-12-3 1,2 5-18,-8-4 0,0 4 6,-6 1 0,1-7 42,-1-4 0,10-4 1074,8-1-176,0-1-280,15 0 0,4-7-20,15-4 1,16-6 174,13-6 1,6-4-274,5-7 1,3 0-135,3-1 0,1 1-1101,-12 0 0,3 1 576,-9 5 0,-11 3-1611,-6 8 0,-8 0 1920,-4 0 0,-15 16 0,-4 3 0</inkml:trace>
  <inkml:trace contextRef="#ctx0" brushRef="#br0" timeOffset="590">70 415 8571,'-25'-15'137,"7"3"73,1-11 0,7 4 457,10 2 1,0 0-171,0-1 1,8 1-521,4 0 1,11-1 163,6 1 0,3-6 335,3 0 1,7-6-283,4 6 0,6 0-36,6 6 1,-5-1-73,5 1 1,4 2-267,1 3 1,-2-1-28,3 7 1,-6 0 120,5 6 0,-5 0 12,5 0 1,-7 2-27,1 4 0,-3 4 43,-2 7 1,0 0 21,0 0 0,-2 1 17,-4-1 0,-4 2 1,-7 4 1,5 4 0,0 8 1,1-1 111,-7 1 1,-5 5-93,0 1 0,-8 11 120,2-6 0,-6 7-105,-5-6 1,1 1 8,-7-2 1,0 4 75,-6-4 1,-2 2 10,-4-2 1,-3 2 31,-9-8 0,-1 3 14,-4-3 0,-4-4 204,-7 5 1,-7-7-81,1-5 0,-6 8 80,5-8 1,-7 7-88,2-7 0,-6-2-55,-5 2 0,1-8-84,-7 2 0,5-6-151,-5-5 1,1-5 41,-1-7 1,-3 0-159,9 0 0,-7-9-30,7-9 0,-7-7 67,7-9 1,-1-8-242,6-5 1,0-4 238,0-7 0,8-4 59,4-7 0,9-6-67,2 0 1,10 2-135,2 10 1,1 3 55,11 9 1,-1 6-204,6 5 1,0 11-890,0 6 1,13 6 565,5 5 0,3-1 705,-4 7 0,8 8 0,2 8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30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0 487 8236,'10'-16'0,"-1"1"2551,-3-8-1629,4 8 1,15 15-598,4 0 1,3-2-78,3-4 1,-2 4-270,-5-4 1,5 4-20,-4 2 0,2 8-41,-3 4 0,3 5 94,-8 6 1,0-2-176,-5 8 0,-9 0 162,-3 5 0,-4 9-240,-2 3 1,-8 4 372,-3 1 1,-12 9-87,-6 3 0,-10-1 360,-1 1 0,0-1-182,5 1 0,2 3-118,5-9 1,-3 7-44,8-7 1,0-1-162,5-10 0,1 2-19,0-8 0,5-5-1006,1-6-1243,7-8 1024,-4 4-172,8-15 1513,0-10 0,0-18 0,0-9 0</inkml:trace>
  <inkml:trace contextRef="#ctx0" brushRef="#br0" timeOffset="171">121 1230 9156,'2'-9'1425,"4"3"0,4 4-1374,7 2 0,0 0 390,0 0 0,1 6 695,-1 0 1,6 1-311,0-1 0,0 2-340,-6 3 1,1 10-1271,-1-3 0,6 3-351,0-4 0,2 0-854,-2 1 0,-2-3 1989,8-3 0,0 3 0,6-5 0</inkml:trace>
  <inkml:trace contextRef="#ctx0" brushRef="#br0" timeOffset="271">934 1248 8150,'17'9'1218,"-5"-1"149,-1-8 1,-5 6-832,6-1 0,-1 9 75,7-3 0,-1-1-1141,0 2 0,0-7 530,1 7 0,-1-1 0,0 7 0</inkml:trace>
  <inkml:trace contextRef="#ctx0" brushRef="#br0" timeOffset="1101">1626 469 8198,'9'-17'836,"7"0"1,-12 7 317,7 5-698,-7 3 1,9 4 101,-7 3 1,2 5 101,-2 7 0,-4 0-129,3 1-350,-3 7 0,-8 2-86,1 7 0,-1-5-201,6 0 0,0-8-731,0 2 1,10-4 541,7-1 0,16-9-315,13-3 1,11-12-158,7-5 0,9-12-232,2-6 1,0-2 568,-6 2 1,-14 4 231,-3 8 0,-13 7 141,-5 5 1,-7 5 252,-9 5 0,-11 7 443,-7 11 0,-11 10-399,-18 7 0,-2 8 182,-15-2 1,-2 4-3,-10 2 0,5 0 133,-5 0 0,4 0-251,2-1 1,8-4-338,4-1 0,7-14 18,10 3 0,8-12-231,15 0 0,1-10-275,5-1-1,13-8 276,16 2 0,9-12 21,14-6 0,-2 3 298,7-3 0,0 1 251,7-7 0,-9 9 101,-3 3 0,-6 4 525,-6 2 1,-10 2-444,-7 4 1,-14 3 87,3 9 0,-13-1-620,1 0 0,-4 8 100,-2 4 1,-9 2-266,-9-2 1,-1 1-245,-10-7 1,0 6-557,-5-6 1,-1 0 309,1-5 0,1-9-347,4-3 1,-2-4 357,8-2 0,0-8-395,6-3 1066,0-5 0,-1-16 0,1-5 0</inkml:trace>
  <inkml:trace contextRef="#ctx0" brushRef="#br0" timeOffset="1310">2075 331 8133,'-17'-27'965,"6"10"167,-1 11 0,8 12-903,-2 5 1,5 7-170,1 5 0,0-2-266,0 8 1,-2 0 78,-4 5 0,4 1-34,-4-1 0,4 1-330,2 0 1,14-3-1485,3-3 1975,4-4 0,-4-8 0,1 1 0</inkml:trace>
  <inkml:trace contextRef="#ctx0" brushRef="#br0" timeOffset="1438">2352 435 8133,'0'-10'1206,"0"5"255,0 10 0,0 5-867,0 7 0,0 6-217,0 0 1,0 8-417,0-2 0,0 4-644,0 1 0,0 1 683,0-1 0,8 1 0,1-1 0</inkml:trace>
  <inkml:trace contextRef="#ctx0" brushRef="#br0" timeOffset="1680">3338 141 7989,'11'-17'1146,"1"-1"1,-1 3-688,7 3 0,-1 3 275,0 3 0,6 4 102,0-4 0,0 4-327,-5 2 1,-1 2-631,0 4 1,-1 0-419,-5 11 0,-3 4-684,-8 14 0,-8 1 283,-3 5 0,-12 3 940,-6 8 0,-4 7 0,-1 3 0</inkml:trace>
  <inkml:trace contextRef="#ctx0" brushRef="#br0" timeOffset="2597">3182 1006 7989,'0'9'1888,"16"-1"-1460,7-8 0,7-10-34,5-7 0,-1-2-823,1-10 1,0 2 227,-1-2 0,-7-3-4,-4 3 0,-4 2-130,-1-2 1,-7 8-367,1-2 1,-8 4 348,1 1 0,-5 3 3,-5 3 1,-5-1 206,-7 7 0,-1 2 143,1 10 0,2 4 457,3 7 1,-1 0-302,7 1 1,0 7 506,6 3 1,0 5-144,0 2 1,0-1 32,0 1 1,0-1-115,0 1 1,2 0-113,4-1 1,-2-7-153,7-4 0,-1-4-100,1-1 0,3-7-341,-8 1 1,7-8 183,-1 1 1,5-12-445,6-11 0,-4-1 77,4-10 0,4-7-100,2-10 0,-2-4 208,2-2 1,-2-10-138,1-7 0,-3-2-129,-7-10 0,-1 6 336,0-5 1,1 9 351,-1 1 1,0 9-105,0 9 1,1 8 215,-1 4 0,6 11 43,0 6 1,0 5 657,-6 7-610,1 3 1,-1 8 159,0 0 0,-7 2 405,-4 4 1,1 5 245,-1 12 1,0 4-185,-6 8 0,0 5-408,0 1 1,0 7-408,0-2 1,0 2-217,0-2 1,2 2-246,4-8 1,-3 1 237,9-7 1,-6-1-17,5-4 0,-5-4-372,6-8 1,-7-2-1747,7-3 1389,-1-4 0,7-24 384,-1-7 1,6-10-89,0-7 0,0-12 244,-6-11 0,5-10 301,-5-2 0,4 6 0,-9 5 0,-3 11 174,3 1 0,-3 15 1435,3 14-848,3 4-135,-5 2 1,5 15-194,-3 7 0,-3 11 455,-3 7 1,-4 4-262,4 7 1,-4 7-86,-2-1 0,-2 8-193,-4-2 0,-2 2-57,-3-2 0,-5 4-108,5-4 1,-4 4-92,-3 2 0,7-8-314,-1-3 1,1 1 248,-7-2 0,1 1-688,0-7 1,-1-7-209,1-4 79,0-3 489,0-3 0,5-8-425,1-3-21,7-4 368,-4-2 1,8-8-263,0-3 0,6 1-212,0-1 717,7 7 3,-11-4 171,13 8 146,-13 0 0,-2 8 443,-11 3 0,-5 11 344,-1 1 0,-2 5-404,-4-4 1,5 4-180,1-5 1,0 6-66,5-6 1,3 0-675,-3-5 344,8-1 0,-3 0-35,7 0 0,2-1 161,3-5 1,5 5 227,7-5 1,8-1 100,4 1 0,11-5 604,7 6 0,1-8 676,-2 1 0,6-3-852,-1-2 0,-4 0 532,4 0 0,-3 0-790,4 0 1,0-2-560,0-3 0,-2 1-432,-4-8 0,4 1-715,-4-7 1,-2 1-2092,3 0 0,-3-6 3208,2 0 0,4-8 0,-6 4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28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8177,'-8'-18'1056,"6"9"219,-5 1 1,16 8-927,8 0 0,1 0 3,5 0 0,-4 0 139,-2 0 0,6 0-207,0 0 0,0 0-16,-5 0 1,-7 0-376,1 0-319,-1 8 0,-1 1-1130,-4 9 1,-4 7 735,-2 4 0,-2 5 820,-4 6 0,-11 5 0,-10 7 0</inkml:trace>
  <inkml:trace contextRef="#ctx0" brushRef="#br0" timeOffset="943">1 813 8177,'0'10'1677,"2"-3"-1695,3-7 1,7 0-59,11 0 0,-2-7-14,8-5 1,0-3 97,5-3 1,-5-5 113,0 0 0,-2 0-732,2 6 0,-6 0 255,-12-1 0,3 1-1068,-9 0 1423,1 7 0,-8-3 0,-3 7 0,-5 0 0,-7 6 0,-6 8 0,0 3 0,-1 5-164,7 1 1,0 2 163,0 4 0,-1-2 499,1 8 0,5-6-142,1 6 1,7-2 497,-2 2 1,4 2-163,2-8 0,0 5-107,0-5 1,2 1-259,4-7 0,-2 0-86,7 0 0,1 1-230,5-1 1,1-7-290,-1-5 0,0-3-290,0-2 1,1-2 325,-1-3 1,6-7-548,0-11 1,6-6 196,-6-11 1,6-4 34,-6-8 0,2-8 94,-2-3 1,-4-4 461,4-3 0,-4 3 0,-1 4 0,5-3 0,0 9 0,0 9 0,-6 13 0,0 2 0,1 10 0,-3 0-389,-3 6 652,3 7 439,-13 3-237,6 7 0,-10 7 359,-4 5 1,4 3-245,-4 3 1,-1 5 65,1 0 1,0 8-153,6-3 1,0-1-187,0 2 0,0 0-274,0 5 0,0-1-32,0-4 0,0 2-65,0-8 1,6 0-239,0-6-985,7 0 851,-3 1 0,7-11-215,0-7 0,1-15 56,-1-14 0,0-11 147,0-6 0,3-6 181,3-6-38,-4 4 230,6 3 1,-8 8 114,0 9 1,1 7 66,-1 4 0,0 5 315,1 7 0,-7 3-67,1 8 0,-7 10 303,7 7 0,-8 2 174,2 10 0,-4 2-303,-2 9 1,-2-3-123,-4 3 1,2-1-185,-8 1 1,3-4-16,-3 5 1,-1-5-87,7-1 0,-2-1-204,3 1 1,3-8-284,-4-4-817,4-4-302,2-2 668,0-7 397,-8-2 0,6-16-179,-3-3 1,3 1-784,2-2 705,0 1 575,0 1 753,0 3-616,0 22 0,-8-2 935,-3 16 0,-7 0-544,-5 6 1,-4 1 143,-7 4 0,1-3-122,4 3 0,-2-3-377,8-3 0,0-7 27,6-4 0,2-3-619,3-3-109,4 0-134,8-7 1,4-4 389,8-12 0,1-4 203,16-7 1,0 0 133,6-1 0,-7 1 245,1 0 1,-2 7 588,2 4 1,2 4-14,-8 2 1,2 8 595,-2 4 0,-4 9-93,4 2 1,-4 0-620,-1-6 0,1 0-469,4 1 1,-2-3-50,8-3 1,0 1-103,5-7 1,1 0-371,-1-6 1,7-4-611,-1-8 1,6-1-55,-6-16 1,1 4-1241,-7-10 1,7 5 2223,-1-11 0,0-3 0,-5 0 0</inkml:trace>
  <inkml:trace contextRef="#ctx0" brushRef="#br0" timeOffset="1281">2180 311 8116,'9'-7'463,"8"-3"161,1-7 1,1 0-140,10-1 1,-8 3-25,2 3 1,-4-1 844,-2 7-638,1 0-299,-1 6 1,-5 0-174,-1 0 0,-1 10-179,1 7 0,-3 8-247,-8 10 0,-2 7 24,-4 4 0,-3 6-225,-9 6 0,1-4 199,0 3 1,7-3-267,4-2 1,6-8 322,6-4 0,6-3-19,11-3 1,-2-7 231,8-4-23,0 4 185,-3-15 1,-1 11 236,-7-12 1,-3 5-81,-3 1 1,1-5 93,-7-1 1,0 1-147,-6 5 1,-10 0-114,-7 1 0,-8-1-259,-10 0 1,1-5-41,-1-1 0,0-1-128,1 1 1,-3 3-449,-3-8 1,3-1-1592,-3-5 2274,11-7 0,-11-11 0,3-9 0</inkml:trace>
  <inkml:trace contextRef="#ctx0" brushRef="#br0" timeOffset="1439">2352 554 8079,'8'-18'1203,"6"9"253,14 3 0,1-2-981,12 2 0,1-5-363,-2 5 0,-7-5-127,-10 5 1,2-2-140,-2 2 0,0 4-189,-6-3 1,1 5 162,-1 5 180,-7-3 0,5 21 0,-5-3 0</inkml:trace>
  <inkml:trace contextRef="#ctx0" brushRef="#br0" timeOffset="1589">3183 1090 8043,'-24'3'0,"1"9"0,8-1 4168,9 13-2858,-3 2 0,-3 1-243,-11 8-1067,-4 0 0,-15 7 0,-2 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2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8436,'0'-17'950,"0"0"1,0 5-108,0 1 1,6 5 393,0-6-563,7 9 1,-9-11 274,7 8-470,1 1 0,3 7-135,-3 3 0,-3 5-105,-3 7 0,-4 2-88,4 5 1,-4 2 32,-2 9 1,0-6-195,0 0 0,0-1 147,0 7 1,0-6-51,0 0 1,0-2-494,0 1-333,0-3-495,0-7 515,0-1 134,0-7-212,0-3 249,0-22 0,0 1 132,0-14 1,0 6 76,0-1 0,8 4 69,3 2 0,4 0 1,3-1 1,-1 1 487,0 0 0,1 1-201,-1 5 0,0-3 633,0 9 0,1-1 101,-1 6-39,-7 0-473,5 0 1,-13 2-2,4 4 1,-4 3-54,-2 8 1,-6 3-186,0 3 0,-9-2 42,-3 8 1,1 0 42,-6 5 1,4-7 226,2-4 1,5-4-61,1-1 1,7-1 457,-2 0-416,4 0 1,2-5 260,0 0-151,0-9 1,8 5 213,3-8 0,5-6-159,1 1 1,6-9-214,0 3 1,0-5-818,-6-1 0,1 5-427,-1 1 0,-6 7-2926,1-2 2885,-8 4 1,4 12-237,-8 7 1,-10 10 1273,-7 13 0,-8 5 0,-10 6 0</inkml:trace>
  <inkml:trace contextRef="#ctx0" brushRef="#br0" timeOffset="182">18 1090 8254,'-10'-2'2021,"5"-4"0,3 3-991,2-9 1,6 6 390,-1-5-817,1 7 0,-4-6 180,4 5 75,-4 3-1672,5-6-457,1 16 0,-4 1-569,7 9 1,-5-1 976,6 0 1,-1 2 861,6 4 0,8-3 0,2 5 0</inkml:trace>
  <inkml:trace contextRef="#ctx0" brushRef="#br0" timeOffset="315">986 952 13351,'8'-2'3822,"-6"4"-3677,4 15 1,-4 0-667,-2 1 1,-2-1 148,-4 0-1424,-4 8 1090,-7-6 1,0 16 705,0 0 0,-1-1 0,1 8 0</inkml:trace>
  <inkml:trace contextRef="#ctx0" brushRef="#br0" timeOffset="954">1730 191 8149,'-8'-10'0,"6"-5"3266,-5 13-2371,-1-6 0,4 10-204,-7 4-510,-1 4 1,-11 13 98,0 0 0,0 6-24,6-6 1,-1 2-304,1-2 0,8-4-321,3 4 0,6-4-409,6-2 0,9-7 408,8-4 1,13-4-211,-1-2 1,11-8 239,0-4 1,-2-3-101,3-2 0,-9 0 705,2-1 1,-5 3-239,-6 3 0,1-1 345,-6 7 266,-1 0-166,-6 6 1,-7 8-159,-5 4 1,-5 5-25,-5 6 0,-7 4-274,-11 7 1,-2 1-265,-4 0 0,-4 7-93,5 4 0,-5-4 144,-2-1 0,10-11 103,8-1 1,2-8 0,9 2 1,0-3-108,6-3 0,8-8 155,3-3 1,12-4 18,6-2 0,12-2 27,5-4 0,4-3 159,2-8 0,3 1 461,-3 5 0,2-3-282,-14 8 1,1 1 607,-7 5-449,-7 0-49,6 0 0,-16 7 337,0 5 0,-1 5-473,-10 6 1,-1 4-381,-5 8 0,-13 5-36,-4 0 1,-10 1-314,4-7 1,-8 1-91,2 0 1,-2-3 254,3-3 0,3-6-2415,7-11 502,1 3 373,0-13 1790,-1-2 0,1-17 0,0-10 0</inkml:trace>
  <inkml:trace contextRef="#ctx0" brushRef="#br0" timeOffset="1204">1903 87 8156,'-2'-15'452,"-4"3"657,4-3-229,-5 13 344,7-13-221,0 13-498,7 2 1,-5 17-188,4 12 1,-4 3-47,-2 3 0,0 2-686,0 3 0,0-2-112,0 8 1,2-7-446,4 1 0,-2-9 346,7-2 0,-1-8-398,1 2 0,5-12 170,-5-5 853,12-4 0,-4-10 0,6-1 0</inkml:trace>
  <inkml:trace contextRef="#ctx0" brushRef="#br0" timeOffset="1329">2232 70 9340,'0'11'2083,"0"1"0,0-1-1629,0 7 0,0 1-453,0 4 0,0 2-564,0 4 0,0 3-2109,0-3 2672,7 4 0,3 9 0,7 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3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8022,'0'-17'1578,"0"0"1,2 1-1121,4 5-275,-4-4 0,5 11 539,-7-8 253,0 8-414,0-3-46,0 7-344,0 7 1,-2 9-1,-3 7 1,-5 9 369,-7 3 1,-2 2-143,-4 9 1,1 7-159,-6 11 1,5 3-191,-6 2 0,2 8 106,-2 4 1,-2 3-405,8 3 0,0-1 47,6 1 0,1-7 42,5 1 1,3-14-207,8 3 0,4-13-39,8 1 0,3-12 146,20-6 0,-5-5-311,11-6 0,3-4 267,2-8 1,-2-7-109,2-5 1,-2-3 392,3-2 1,-3-4-426,-4-7 1,-9-1 325,3-11 1,-10-4 111,-1-1 0,-12-7 28,-5-5 0,-6 3-69,-6-3 1,-5-2 815,-12 1 0,-10 3-129,-7 9 0,-10 4 184,-2 8 0,-2 7-1056,-10 4 1,7 4-1823,-7 2 1859,9 8 0,-13 2 1,7 7-1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0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10727,'17'0'1970,"-5"0"-376,-1 0-951,-7 0-185,12 0-811,-14 0 0,11 2 298,-7 4 0,0-2-3803,-6 7 3858,0 1 0,-8 13 0,-2 2 0</inkml:trace>
  <inkml:trace contextRef="#ctx0" brushRef="#br0" timeOffset="106">69 260 7889,'0'11'1995,"0"1"-825,0-9-641,0 5-386,0-8-422,0 0 279,8 0 0,2 0 0,7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3:53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398 8291,'0'-27'3261,"0"10"-2656,0 1 1,6 13-92,0-9 0,7 8 354,-1-2-518,3 4 0,8 2 160,0 0 0,0 0-197,-5 0 1,1 0-92,4 0 1,-4 2-13,4 4 0,-4-2-92,-1 8 0,-3-1-245,-3 6 1,1 1 168,-7-1 1,0 6-209,-6 0 1,-2 8-134,-4-2 0,-11 9-260,-12 2 1,2 1 319,-2-7 0,-4 1 54,-1-1 1,-3-1 773,14-4 0,-4-4 360,10-8 313,-4 1-890,19-1 0,-4-8 113,12-3 1,6-4-16,11-2 0,3 0 16,9 0 1,5-2-1056,1-4 1,7-1 425,-2-5 1,-4-1-2212,-1 7 1,-3 0 1120,2 6 1,-5 0 1232,-1 0 0,1 0 0,-8 0 0</inkml:trace>
  <inkml:trace contextRef="#ctx0" brushRef="#br0" timeOffset="311">1955 709 8137,'8'-17'0,"1"5"1343,8 1 0,1 7 184,-1-2-1051,-7-3-27,-3 7-269,1-6-182,-6 16-257,-2 1 0,-8 3 76,-3-1-28,-5-7 424,7 12-229,-1-14 507,2 5 0,8-9 308,0-3-321,0 3 0,0-8 685,0 4 486,8 4-407,-6-5 133,6 7-557,-8 0-1649,0 0 1,-6 2-787,0 3-524,-7-3 1393,11 14 748,-6-14 0,16 5 0,1-7 0</inkml:trace>
  <inkml:trace contextRef="#ctx0" brushRef="#br0" timeOffset="586">2387 398 8150,'0'-17'1847,"2"5"-1220,4 1 1,-4 5 137,4-6-122,-5 8 270,-1-11-441,0 13-606,0-6 214,0 8 234,0 0-217,0 8 1,0 2 152,0 7 0,2 2-41,4 4 0,-4 2 188,4 4 0,-4 6-133,-2-1 0,5 1-53,1 5 1,0 2-132,-6-1 1,0 1-183,0-2 0,0-9-133,0 4 1,6-12-523,0 0 1,-1-4-1870,-5-2 1923,0 1 0,0-7-910,0 1 1613,0-8 0,0 3 0,0-7 0</inkml:trace>
  <inkml:trace contextRef="#ctx0" brushRef="#br0" timeOffset="1603">87 709 8131,'-9'-17'0,"1"0"14,8-1 1,0 1 87,0 0 1,8-1 216,3 1 1,4 0-30,3 0 0,5-1-157,0 1 0,8 0 136,-3-1 1,-1-1-173,2-4 1,2 4-12,9-4 1,-1-2-102,7 2 1,-6-2 108,6 2 1,0 2-100,6-8 1,0 8 96,0-2 0,2 1-140,3-1 1,-3 4 29,4-4 0,1 4 104,-1 2 0,6-1-149,-7 1 0,8 6 127,-1-1 0,-5 6 43,-1-5 1,-4 7-15,-2-2 0,-2 4 4,-4 2 1,4 0 1,-4 0 0,-2 0 9,2 0 1,-7 6 14,1 0 0,2 5-10,-1-5 1,5 6-131,-6-7 0,2 7 56,-1-6 1,-3 5-103,8-5 0,-5 5 56,5-5 1,-2 6-15,2-7 0,2 3 78,-8-2 1,7-2-14,-7 7 0,0-7 103,-5 2 1,-1 2-71,1-3 0,-2 7 84,-5-6 1,3 7-123,-8-1 1,6-3 16,-6 3 1,0-1-52,-5 7 0,5-3-11,0-4 0,0 5 37,-6-5 1,0 5-111,1 1 1,-1 0 48,0 1 1,0-1 28,1 0 1,-3 1-35,-3-1 1,3 6 28,-3 0 1,-3 0-1,3-6 1,-8 6-18,1 0 1,-3 2-3,-2-2 0,0-3-48,0 3 1,-2 2-10,-3-2 0,-3 7-4,-4-1 0,-3-2 51,3 2 0,-9-2-11,-2 2 0,0-4 112,6-8 1,0 6 177,-1 0 0,-5 0-155,0-6 1,0-1 75,6-5 1,-6 5-99,0-5 0,-6 3 26,6-3 0,-8 5-117,2-5 1,-5-1 108,-7 1 0,3-5-194,-8 6 0,0-7 46,-6 7 1,0-3-57,0 3 0,0 1 155,0-7 1,0 6-1,1-6 1,-1 5-18,0-5 0,-6 1 6,0-1 1,1-4 39,5 4 1,0-4-43,0-2 0,-5 0-81,-1 0 1,-2 0 17,3 0 1,1 0-15,-7 0 0,1-2 87,-1-4 0,-5 4-9,5-4 0,-4-1 16,-2 1 0,-3-5-118,-2 5 1,8-8 495,-3 3 0,6-5-151,-1-1 0,-1 0 708,7 0 0,1-1-178,5 1 1,8 0 12,3-1 0,-1 1-345,2 0 1,1-1-89,10 1 0,-1 0-192,7 0 1,-6-1-16,6 1 1,0 0-197,5-1 0,7 7 447,-1-1-751,8 1 1,-3-6-234,7-1 1,2 3-406,3 3 0,5-3-47,7 3 0,8-1-740,4 1 1,6-1 732,5 7 1022,4 0 0,0 6 0,-1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2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8233,'10'-27'0,"5"8"444,-3 7 0,3 1 696,3-7 1,-7 7-470,1-1 1,-1 8 97,6-1 1,-5 3-231,0 2 0,-3 7-79,3 5 1,-3 3-832,-3 3 0,-4 5 328,4 0 1,-6 7-281,-6-1 0,0 6-127,-11 5 0,3-3-641,-9 3 0,4-3 507,2-3 1,5-1 34,1-4 1,7-4 1227,-2-8 0,4 0-471,2 1 0,2-9 1146,4-3 0,6-4-614,11-2 1,-2 0 183,8 0 1,-1-2-495,7-4 1,0-2-226,-1-3 1,1-3-471,-1 9 0,-7-7-626,-4 6 0,0-1-87,-5 1 0,3 4 978,-10-4 0,-3 12 0,0 4 0</inkml:trace>
  <inkml:trace contextRef="#ctx0" brushRef="#br0" timeOffset="184">848 485 8128,'6'-21'6145,"-1"4"-5151,9 11 0,-7-4-46,5 4 1,-2 4 80,-5-3-714,-3 3 0,-7 11-1009,-13 9 1,-13 7 693,-3 9 0,-1 9 0,-7 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2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8528,'-9'-9'-48,"1"1"-568,8 0 106,0-1 1072,0-1 234,-8-5-325,7 13 0,-9-6 116,4 8 247,4-8-631,-13 6 1,5-5 70,-7 7 0,0 0-157,-1 0 63,1 7 0,-6-3-357,0 8 1,0-7-12,6 7 0,-1-6 42,1 5 1,0-1 5,-1 1 100,1 5 69,0-7-21,0 9 0,7-7 106,4 1 1,4-6-93,2 5 1,0-5 258,0 5 0,8 1-77,4 5 0,3 0 56,2 1 1,0 5-194,1 0 1,-1 2-119,0-2 1,-5-2 85,-1 8 1,-7-6 3,2 6 0,-4 0-133,-2 5 1,0-1 91,0-4 1,-8 1 63,-3-7 0,-5 6 3,-1-6 1,-6 0 112,0-5 1,0-1-53,6 0 0,-1 1 27,1-1 1,6-8 73,-1-3 41,8 4-837,-4-8 272,8 5 162,0-7 1,8 0 153,4 0 1,3 0 215,2 0 1,1 2-169,-1 4 1,0-2 71,0 7 0,-5-5 10,0 6 0,-3 5 280,3 6 1,-5 8 130,-7-2 1,-2 9-177,-3 2 0,1 1 140,-8-7 1,3 1-164,-3 0 1,-1-9-243,7-2 0,0-5 87,6-2 0,0 0-158,0 1-98,0-1 1,0-6-935,0 1-145,8-8 0,1 9-51,9-7-580,-1 0 1,0-6-491,1 0 2250,-1 0 0,0-16 0,1-3 0</inkml:trace>
  <inkml:trace contextRef="#ctx0" brushRef="#br0" timeOffset="274">848 762 8206,'0'-18'786,"0"7"-589,0-1 0,6 6 230,-1-5 0,3 7 419,-2-2 85,-4 4-93,5 2-281,-7 0 1,0 8-163,0 4 1,0 9 78,0 2 0,0 8 34,0-3 0,-5-1-89,-1 2 1,-2 0-325,2 5 0,3 1 13,-9 0 1,8-7-54,-2 1 1,-1-6-159,1 6 0,0-8-1017,6 2-157,0-3-1289,0-3 926,0 0 0,8-9 1640,3-8 0,12-8 0,4-9 0</inkml:trace>
  <inkml:trace contextRef="#ctx0" brushRef="#br0" timeOffset="437">1332 969 8206,'17'-2'1653,"1"-4"1,-7 4 353,1-3-722,-1 3-363,-1 2-460,-3 0 0,-8 7-257,-5 5 1,-4 3-115,-7 3 0,0 1-1256,-1 4 1,3-4 418,3 4-2453,5 4 3199,7-8 0,0 6 0,0-7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8341,'5'-20'931,"1"-3"0,8 4-302,-3-4 0,10 10 414,2 1 0,6 6-559,-6-5 0,6 7-171,-6-2 0,0 6-113,-6 6 1,-5-2-89,0 7 1,-9 7-529,3 5 243,-4 7 195,-2-3 0,-10 10-1030,-7 3 0,0 2 264,-6 5 1,-2-5-149,2-8 1,2-1 367,9-4 1,-1-4-396,7-8 732,0 0 0,8-1 123,4-5 0,9-3 1126,8-8-567,8 0 106,-4 0 1,7 0 611,1 0 0,-8-6-459,-4 0 0,-4 1 228,-1 5 0,-7 0-587,1 0 0,-9 7-259,3 5 1,-13 11-212,-11 6 1,-5 5-388,-6 7 0,-1-5-2311,7 5 1437,-8-5 473,12-9 863,-6 6 0,15-14 0,2 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8099,'0'-10'6815,"0"2"-6158,0 24 0,-2-5-2139,-4 12 0,-5-3 585,-12-3 0,3 0-1,-3 0 1,6 1 897,5-1 0,-3-7 0,5-3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191 154 8147,'0'-27'143,"8"2"-71,3 8 0,3-1-77,-3 1 1,-1 2 591,-4 3 199,-4-3 1,-2 13-337,-12-4 0,-9 18-74,-2 5 1,-8 12-209,2 0 1,-1 9-186,1 2 1,2 7 144,4-7 0,11 6-54,1-6 1,7 6 258,4-5 0,8-7-180,3-5 0,10-8-68,2 2 0,10-3 12,2-3 0,1-6-70,10 1 1,0-8 78,6 2 1,-2-5-232,-4-1 0,2-1-920,-7-5 569,-1 4 303,-13-6 0,4 2-894,-8 1 1,-6-1-193,-6 6 1259,-7-8 0,12-1 0,-7-9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4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8147,'-17'0'4564,"5"6"-3836,1 0 1,1 9-106,-1 2 1,-5 3-129,5 8 0,-4 1-121,-3 6 0,-3 1-1196,4 5 1,-8 3 599,13 8 0,-5 0-1238,11 0 1460,0-1 0,6 1 0,0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 8059,'0'-20'9185,"2"7"-9080,4 19 1,1 9-1709,5 8 1,-6 8-1282,-12-2 2884,-11 3 0,-18 3 0,-9-1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5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10 102 8261,'-8'-25'0,"6"6"0,2 2 1410,12 11 1,11 2-662,6-2 0,3 4-200,3-3 0,-8 1-212,-4-2 0,-4 4 15,-2-4 0,1 6-239,-1 6 0,-2 4-32,-3 7 0,1 2-122,-7 4 1,0 4 96,-6 8 1,0-1 273,0 1 1,-6 1-1,0 5 1,-7-5 138,1 5 1,-3 1-429,-2-2 0,-1 6-320,1-5 0,0 5-321,0-6 0,5 6-690,0-5 1,9 1-17,-3-2 0,4-5 1306,2-1 0,0 1 0,0-8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33 8252,'-7'-17'4915,"5"8"0,-6 3-4440,8 12 0,6 3-526,0 8 1,-1 1-357,-5-1 1,0-5-1159,0-1 1,0 1 1564,0 5 0,8 0 0,2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37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70 7980,'0'-17'393,"2"7"49,3 4 0,5-1-7,7 1 0,1 0 325,-1 6 1,0-2 136,1-3 0,-1 3-372,0-4 0,0 4 42,1 2 1,-7 0 231,1 0-439,-1 8 0,5-5-65,-5 9 0,-1-6 205,-4 5-590,-5-7-278,7 11 1,-8-11-934,0 8 0,0-6 664,0 5 1,0-5-1181,0 5 0,-6 1 199,1 5 1618,-9 1 0,-3-1 0,-10 0 0</inkml:trace>
  <inkml:trace contextRef="#ctx0" brushRef="#br0" timeOffset="790">189 347 8080,'0'9'2197,"0"7"-1178,0-14-695,0 5 1,0-9 49,0-3 1,8 3-613,3-4 0,-1 4 211,1 2-1313,1 0 1109,5 0 1,-7 8-33,-4 3 0,-5 1 55,-1 5 0,-1-3-56,-5 9 0,-6 2 266,-11-2 1,2 5 252,-8-4 1,8-1 388,-2-6 1,6 0 9,5 0-179,-3-7-116,13-2-346,-6-8 0,18-2-125,7-4 0,2-4-319,10-7 0,-6 2 144,6 3 0,-8-1-105,2 7 1,-4-5 279,-1 5 0,-7 0-196,1 6 356,-8 0 0,3 8-101,-7 3 1,-7 5 452,-5 1 0,-3 0-67,-3 0 1,-1 7 86,-4-1 1,4 0-177,-4-6 1,2 0-108,-2 0 0,11-5-159,1 0 1,1-7 161,4 7-220,0-8 0,8 3 16,4-7 0,4 0-117,7 0 1,0 0 0,1 0 0,-1-5 96,0-1 1,2-6 66,5 7 0,-5-9 0,4 3 0,-4-3 5,-2 3 1,1-3-15,-1 8 0,-8-1-103,-3 1 1,-2 4 117,2-4 0,-6 6-259,0 6 0,-8 4-67,-9 7 1,-2 2-46,-4 4 1,1-2 76,-6 8 0,1 0-102,-2 6 0,-4-7 462,4 1 1,-1-6-103,1 6 0,4-8 212,8 2 0,1-4-113,5-1 0,1-7 336,4 1 1,4-6-130,-3 5 0,5-7 16,5 2 0,-1-4-109,8-2 0,1-2-63,10-4 0,-2-4-333,8-7 1,-2-2 83,2-4 1,-2 4 9,-4-4 1,-4 3-11,4 3 0,-9 5-333,-3 1 258,-7 7 83,11-11 88,-13 13 0,4-6 105,-12 8 0,2 2 52,-7 4 1,5-2-23,-5 7 1,7-5 314,-2 5 1,-2 1-139,3 5 0,-1 3 350,6 3 0,-2 3-109,-4 9 0,4 2 59,-4 3 1,-1 6-275,1 12 0,-7-3-280,1 9 0,2-8-499,-1 1 0,7-11 383,-2-5 1,4-7-27,2-5 1,0-4-151,0-8-508,0-7 6,0-2 283,0-8 0,0-10-129,0-7 1,6-6 631,0-6 0,7-12 0,-3 5 0</inkml:trace>
  <inkml:trace contextRef="#ctx0" brushRef="#br0" timeOffset="1140">483 952 7980,'0'-10'3438,"0"1"-2171,0 3-639,0 4 1,2-7-474,4 3 1,-3 4 246,9-4-939,0 4 1,-1 2 411,1 0 1,-9 2-714,3 4 1,-4 3 294,-2 9 0,0-1-99,0 0 1,0 1 431,0-1 1,-6-6 486,1 1-107,-1-1 1,6 7-101,0-1 1,0-5 642,0-1 1,0 1-281,0 5 0,0-6 475,0 1 1,0 0-243,0 5 1,0-6-96,0 1 0,-8-1-428,-3 7 0,1-3 22,-2-3 0,3 3-194,-3-3 138,-3-5 0,7 3-1486,-3-4 1045,-5-5 1,9 5-1371,-5-12 1,3 1 1701,3-13 0,-4-3 0,-7-13 0</inkml:trace>
  <inkml:trace contextRef="#ctx0" brushRef="#br0" timeOffset="2027">829 502 7930,'-10'0'82,"3"-7"900,7 5 1,5-14 247,1 5-1118,7 3 1,-3-5 71,7 7 0,-5-6-322,-1 7-215,1-1 68,5 6 1,-7 2 231,-4 4 1,-4 3 106,-2 9 1,0-1 131,0 0 1,0 0-126,0 1 1,-8 1 540,-4 4 0,3-2-234,-3 8 1,3-2 314,-3 2 0,-3 3-251,3-3 1,-1 10-198,1 1 0,-3 0-61,3-5 0,3-1-132,-3 1 0,8 0-342,-1-1 0,-3-7 212,2-4 1,0-4-1202,6-1 613,0-9 138,0-1 0,6-10 30,0-4 0,7-3-75,-1-9 1,5-5 146,6 0 1,-4-6 39,4 6 0,2 2 231,-1 10 0,-1-5-302,-6 5 611,8 3 0,-6 0-196,4 8 1,-9 0 1180,-3 0-768,-7 8 0,4 2 27,-8 7 1,0 0 205,0 1 0,-6-1-183,0 0 0,-7 0-14,1 1 0,-3-1-90,-3 0 1,7-1-525,-1-5 236,1 5 1,-1-13-1277,1 9 300,7-8-105,-4 4 571,8-8 1,2-2-270,4-4 0,-2 4 521,7-4 112,-7 4 1,6 2 707,-4 0 0,-5 8-21,5 3 0,-10-1 316,-1 2 1,-9 5-409,3 6 1,-5 0 136,-1-6 1,0 3-91,-1 3 0,7-10 599,-1 4-465,8-11-210,-3 9-296,14-13 0,5 12 104,11-8 1,-4-1-276,4-5 1,-2 6 37,3 0 1,-5 2 18,4-3 0,-4-3-285,-2 4 0,-5-2-4,-1 2-1334,1-4 805,5 5-2114,-7-7 1526,5 0 1377,-13 0 0,6 0 0,-8 0 0</inkml:trace>
  <inkml:trace contextRef="#ctx0" brushRef="#br0" timeOffset="2916">1676 208 7914,'0'-17'0,"8"8"0,0-1 1940,3 4-1239,4 4 1,-11-11 993,8 7-764,-8 0-47,3 6-277,-7 0-710,0 8 1,0 2-143,0 7 0,-7 6-128,-5 0 0,3 2 96,-3-2 1,8-4-813,-2 4 363,4-4 1,10-3 228,4-5 1,3-3 106,2-8 0,3 0 158,3 0 0,-6-2 169,0-4 0,0 4 23,-5-3 203,-4 3 1,-1 4 2,-7 3 1,-2 11 137,-3 7 0,-7 8-39,-11-3 1,-4 5-93,-7 2 1,-1 5 113,0 0 1,3 7-64,3-7 1,-8 2 41,9-2 0,-7-3 14,12 3 1,0-11 68,6-6 0,7 2-470,4-2 0,4-5 105,2-7 1,8-7-692,4 2 0,11-4 374,5-2 0,5-14-641,2-3 1,5-10 319,0 4 0,3-2 141,-3 2 1,-3 4 302,3-4 0,-4 9 191,-1 3 1,-6 7 174,0-2 0,-8-2 363,2 3 0,-10-1 920,-1 6 1,-8 7 108,1 5-676,-3 3 1,-2 3-347,0-1 1,-5 2-425,-1 4 0,-8-4-312,3 5 0,-5-5-316,-1-2 1,6 0-382,-1 1 0,6-7-6,-5 1 359,7-9 0,-6 5-368,5-8 797,3 0 0,-6-8-243,8-3 265,0-12 1,0 4 41,0-4 681,0 11 1104,0-3-1296,0 13 0,0 2 593,0 11 0,0 5-403,0 1 0,-6 0-89,0 1 0,-1-3-148,1-4 1,4 5-627,-4-5 0,-1-1-120,1 2 1,-2-7-1130,2 7 500,4-8 0,-7 3-755,3-7 1280,4 0 1,-7-2 140,3-3 0,4 1 182,-4-8 446,-3 1 77,-1-7 1,-2 3 512,1 4 120,7 3 1,-9 10-444,7 4 1,-6 3 258,7 8 0,-7 3-384,6 3 0,-5-4-172,5 4 1,0 2 45,6-2 0,0 6-98,0-6 0,8 6 364,3-6 1,7 2-141,5-2 0,2-4-174,4 4 1,9-4-930,-3-1 1,3-7 510,-3 1 0,5-8-1609,0 1 1,1 3 905,-7-2 1,1 0 852,-1-6 0,1-8 0,0-2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278 450 8222,'0'-27'-1,"0"-5"983,0 3 1,5 2-354,1-2 0,0 0-305,-6-5 0,0 5-136,0 0 1,-2 0-185,-4-5 0,-5 1 103,-12 4 1,3 4-59,-3 8 1,-2 7-297,2 5 1,-5 3 134,4 2 1,-4 13-125,5 4 1,0 12 260,5 0 0,9 6 354,3 5 0,4-2-17,2 9 0,15-7 326,8 6 0,8-2-286,4 2 0,1-3 136,5-9 1,-11 1-379,5-1 1,-6 1 87,0 0 1,-4-1-778,-8 1 0,-8-1 12,-3 1 0,-4-2-333,-2-5 1,-8 3 435,-3-8 1,-6 0-98,-6-6 0,1-1 99,-6-5 0,6-3 91,-1-8 0,-2-8 652,2-3 1,2-14-263,10-10 0,3-1 838,8-10 0,2 1-330,4-1 0,5 4-100,12 8 1,2-1-224,4 0 1,4 3-36,-4 3 0,3 4-427,3 8 0,-1 1-816,1 5 1,-6-3 1023,0 8 0,-8 1 0,4 5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6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8140,'0'-9'0,"0"1"3309,-8 16 1,4 1-2438,-7 9 1,-1 5-2011,-5 0 0,0 8 1138,-1-3 0,1 5 0,0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397 829 8207,'11'-29'-347,"1"0"1,-3 6-330,3-6 1,3 1 675,-3-7 0,-5 0 0,-1 1 0,2-5 1051,-2-7 1,1 6-332,-1-12 1,-4 4-19,4-4 1,-4 0-156,-2 0 0,-8 8 68,-4 4 0,-3 5-143,-2 6 1,-8 4 148,-4 8 1,2 8-503,-2 3 0,-5 8-390,-7 9 1,-7 3-196,2 14 0,4 1 365,1 6 0,13 1-129,5 5 1,3-5 102,3 5 0,7-5-7,5-1 0,10-1 45,7 1 1,5-8 304,6-4 1,4-10-183,8-1 1,5-8-23,1 1 0,5-3-503,-6-2 0,6-7 221,-6-5 1,-5 3 279,-6-3 19,-8 0 375,4 3-98,-15 1 1,-3 16 541,-7 3 0,-2 14-377,-3 10 1,-5 7 137,-7 10 0,-1 13-538,1 5 0,-2 10-155,-4 1 1,2 13-15,7-42 1,-1 0-1,1 2 1,1 1-287,-2 3 0,1 0 0,1-3 1,1-1-1393,-5 44 1,2-11 697,3-12 1,4-12 1077,8-5 0,0-6 0,0-6 0,0-4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8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8097,'8'-17'1420,"2"-1"-844,7 9 0,8 1-129,4 8 1,2 0-149,-3 0 0,-3 2-430,-7 4 0,-7-2 101,1 7 0,-8 1 338,1 5 0,-3 2-209,-2 4 1,-2-2-290,-3 8 0,1 0 150,-8 6 0,3-1-136,-3 1 1,-3-6 141,3-1 0,4 1 61,3 6 0,-3-3-40,2-3 0,0 4-7,6-4 0,2-2-49,4 1 1,-2-6 13,7 1 1,1-4 17,5-2 0,1 6-7,-1 0 0,0 0-21,0-5 1,-5 5 50,0 0 0,-9 7-13,3-1 0,-4 4 351,-2 2 0,0 5 136,0 0 0,0 6 162,0-5 0,0 5-160,0-6 1,2 6 49,4-5 0,3-1-221,9-5 0,-7-1-271,1 1 0,-3-3 70,3-3 1,-4 2-91,-8-8 1,0 2-888,0-2 1,-2-4 449,-4 4 1,-4 2-1193,-7-2 1,-6 0 1628,0-5 0,-16-1 0,3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8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8077,'0'-10'987,"1"-3"225,5 7 1,12-8-571,10 3 0,9 1-45,9-1 1,2 1-146,15-1 1,-5-5 54,5 5 0,-5 1-401,5-1 0,-5 7-343,6-2 1,-7-2-427,7 3 1,-3-1 359,2 6 1,3 0-1081,-9 0 1210,9 0 1,-12 15 0,5 4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09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0 8201,'-17'0'527,"0"0"-232,-1 8 0,-1 2 271,-4 7 0,4 6 18,-4 0 0,-2 10-167,2 1 0,-8 9-51,2 9 1,-3 5-66,-3 1 1,0 13-207,1-2 1,1 12-364,4-1 1,-1 5 134,6 1 1,3-3-55,10-8 0,3-6-282,8-11 1,15-12-132,9 0 0,2-9 213,9-9 1,-2-3-175,13-7 1,-6-9 165,6-3 0,-7-4 6,1-2 1,-3-13 408,-3-5 0,-7-11-153,-4 1 1,-11 1 151,-7-2 0,-5 2 438,-5-2 0,-13 2 217,-10 4 1,-13 10-359,-5-5 1,-6 13-373,-5-1 1,3 6 198,-4 6-143,12 3 0,-12 9 0,5-1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10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1401 11459,'20'-6'1274,"3"0"1,4-7-645,7 1 0,1-3 358,-1-2-625,9-1 1,-5 1-340,8 0 1,-7 1-403,1 5 0,-9-4-146,-3 3 0,-4 4 412,4 3 0,-12 3-2880,1 2 683,-4-8 87,-3 6 1716,-2-6 1,-16 8 253,-3 0 0,-7-2 262,-5-3 1,2 3-129,-8-4 0,8-2 304,-2 3-186,4-1 191,2 6 1,7 2-89,4 3 0,4 5 480,2 7 0,0 6-34,0 1 0,2 6 155,4-1 0,-4 4-214,4 1 0,1 9 18,-1 3 1,0-2-414,-6 2 1,0 6 96,0 6 1,-6 1-573,0-1 1,-5-6 141,5 0 1,-6-3-349,7-8 0,-7-3 307,6-9 1,-5-4-242,5-8 350,-7 1 0,3-3 172,-7-3 0,5-5 17,1-7 1,1-7-88,-1-5 0,-5-9 193,5-2 0,3-6-16,2 6 0,4-14 117,2 3 1,8-5-247,4 5 1,5-1-2,6 1 1,-2-1-138,8 0 1,-6 1-252,6-1 1,-2 6 8,1 1 0,5-1 108,-4-6 0,2 1-183,-3-1 0,5 6 475,-4 0 0,4 3-107,1-3 0,1-2 326,-1 8 0,1 0 281,0 6 0,-3 1-230,-3 5 0,-4 1 679,-8 4-370,1 4 0,-3-3-143,-3 10 0,-5 5-244,-7 7 0,-2 8-140,-3 4 0,-5 2-341,-7-2 1,-3 3 104,-3-3 1,4-2-185,-4 2 1,10-8 156,1 2 0,8-10 11,-2-1 0,5-6-82,1 5 1,1-7 28,5 2 1,4-4 307,7-2 1,0-6 22,1 0 1,1-1 143,4 1 1,-10 4-93,5-4 172,-5 4-234,-3 2 1,-4 8 157,-12 3 1,-6 5 92,-11 1 0,-4 6-80,-7 0 0,5 2 209,0-2 0,8-4-142,-2 5 0,6-11-44,5-1-3,4-9-328,8 5 0,14-10 138,3-4 0,12-3-99,0-9 0,9-1-530,3-4 1,-1-2 266,-6-4 1,1-3-530,0 3 0,-3-4 191,-3-1 0,2-1-6,-8 0 0,-6-1 169,-5-4 0,-3 3 468,3-3 0,1-2 0,-7 1 0,0 1 0,-6 5 0,0 3 0,0 3 0,0-2 0,0 8 107,0-8 0,0 12 278,0-4 0,0 9 1250,0 3-652,0 7 273,0-11-775,0 13 0,0 2-52,0 11 0,-6 5-160,0 1 1,-1 8-2,1 4 1,4 11-218,-4 6 1,4 6 128,2 6 0,0 3-235,0 8 0,0 1-26,0-1 1,0 0-240,0 0 1,0 0-30,0 0 0,0-7-218,0-4 0,0-7-96,0-4 0,0-7-224,0-11 0,0 3 420,8-12 461,-6-3 1,6-13-154,-8-16 1,2-7-276,3-16 434,-3 1 0,6-16 0,-8-4 0</inkml:trace>
  <inkml:trace contextRef="#ctx0" brushRef="#br0" timeOffset="1332">1730 1453 8137,'9'-44'0,"1"7"1103,-4 8 1,-2 8-284,7-2 0,1 4-75,5 2 0,-6-1-259,1 1 0,-1 7-27,7 5 1,-1 1-325,0-2 1,-5 4-297,-1-4 1,-1 6-994,2 6 1,-5 4 713,-7 7 1,0 8-310,0 4 1,-2 5-137,-3 7 0,-5-3-240,-7 8 1,5-13 814,1 2 0,1-7 295,-2 1 1,-1-4 491,7-8 380,0 1 961,6-9-743,0-1 344,0-8-902,8 0 1,-4 0 588,7 0-931,-7 8 0,4 1-231,-8 9 1,0 1 118,0 4 1,-8-2-169,-3 8 0,-5-2-100,-1 2 0,6 1 83,-1-7 1,6-2 294,-5-9-113,7 3-14,-4-5 0,16-4-58,3-12 1,13-6 16,4-16 1,7-9-228,5-9 0,4-12-439,8-5 0,2-8-254,4-10 0,-2 8 659,-25 33 0,1-1 0,26-32 80,5 4 1,0 8 399,7 3 0,-11 12 656,-7 6 1,0 11-276,-6 6 1,-6 6 561,-5 5 1,-2 4-547,-10 8 0,0 0 19,-6 0 1,0 8-545,1 4 1,-7 11 36,1 5 1,-8 5 115,1 2 1,-3 5-344,-2 0 1,6 8-160,0-2 1,1-3 129,-1-3 1,4-3-48,7-3 1,0 1 74,1-1 1,-7-5 196,1 0 1,-3-8-103,3 2 0,1 2 17,-7-2 0,0 6-194,-6-6 0,-6 6-24,0-6 0,-13 6-169,2-6 1,-12 0 145,0-6 1,2-1 56,-2-5 1,6-3 83,-5-8 0,6-2 3,-1-4 1,6-3-153,6-9 0,-3 1 92,8 0 0,1-1-281,5 1 352,7 0 1,3 1 120,7 5 1,0 3 59,1 8 0,1 0 284,4 0 1,-4 2 66,4 4 1,-4-2-202,-1 7 1,-7 1-15,1 5 1,-1-2-64,7-3 1,-9 3-1408,-3-3 592,4-4 0,-7-1-1341,9-7 1283,-8 0 1,11-2-295,-3-3 1,3-13 429,2-11 1,8-5-40,4-7 0,2 5 311,-2-4 0,3 5 280,-3 6 0,4 4 10,2 8 1,-9 7 377,-3 5 1,-3 3 379,-3 2 1,-5 2 96,-1 3 1,-7 5 932,2 7 0,-4 2-891,-2 5 1,0-5-161,0 4 1,-2 2-535,-4-2 4,4 0-1946,-6-6 791,8-7 0,2-4-1849,4-12 2787,-4-4 0,13-15 0,-5-2 0</inkml:trace>
  <inkml:trace contextRef="#ctx0" brushRef="#br0" timeOffset="1682">3926 294 8137,'0'-34'0,"0"-1"0,0 2 458,0 4 0,0-1-246,0 7 1,0 0 1193,0 5-624,-8 1-277,6 0 1,-7 5 691,3 1-537,4 7-238,-6-4-501,8 8 1,0 8 142,0 3 1,0 5-115,0 1 1,0 0 8,0 1 1,6 7 193,0 3 0,5 5 16,-5 2 0,8-1-26,-3 1 0,-1 7-33,1 4 1,-1 6 48,1 6 0,-1-1-8,-4 13 0,-4-3-147,3 14 0,-3 7 241,-2 10 0,0-44 1,-2 1-334,0 3 0,-1 0 0,-1-2 0,-2 1 282,-2 1 1,-1-1 0,0 1 0,0 0-41,1 2 0,-1 1 1,1 2-1,-1 1-55,0-1 1,1 0 0,-1 1 0,0-1-98,1-2 0,-1-1 0,1 1 1,1-1-163,1 1 1,0-1 0,1 0 0,1-1 9,0 0 0,2-2 0,1-4 0,0-1-431,-5 46 1,6-11-1231,6-6 1,-2-1 295,7-16 1515,1 7 0,7-16 0,0 5 0,-2-6 0,-3-6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21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70 467 8130,'-27'-32'0,"4"3"2623,11 4-1668,4 15 0,24-3-1049,7 7 1,6-5-45,-1 5 0,11-6-467,-4 7 1,3-9 321,-3 3 0,-1 1 288,1-2 0,-1 9-56,1-3 0,-6-2 23,0 2 1,-8 1-852,2 5 167,-4 0-594,-9 0 577,-3 0 729,-7 0 0,-15 7 0,-4 3 0</inkml:trace>
  <inkml:trace contextRef="#ctx0" brushRef="#br0" timeOffset="200">623 52 8609,'-8'-9'2098,"6"-7"-403,-13 7-1000,13-1-840,-6 2 45,8 8 1,0 8 189,0 4 1,-13 11 189,-4 6 1,-12 3-66,0 3 0,-6-1-294,-5 1 0,2 7-284,-8 4 1,7-1-383,-1 1 0,5-8 308,6 2 1,-1-5-188,7-6 0,5 2-1243,7-8 1867,7 0 0,-12-6 0,7 0 0</inkml:trace>
  <inkml:trace contextRef="#ctx0" brushRef="#br0" timeOffset="387">139 52 9476,'7'23'2991,"5"0"0,3 8-2303,3-2 0,1 9-249,4 3 1,-4 5-135,4-6 0,4 8-1705,2-2 0,4 6 1400,1 6 0,1-4 0,-1 5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20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103 269 8131,'-27'-17'551,"2"0"0,8 5 866,-1 0-215,9 9 0,3-7-846,12 4 1,3 4-331,9-3 0,1 3 112,4 2 1,6 0-57,11 0 0,-3 0-95,3 0 1,2-6 64,-1 0 1,5 0-823,-6 6 1,-2 0-13,-9 0 0,2 0-447,-8 0 0,-6 0-268,-5 0 896,-8 0 0,-4 0 601,-12 0 0,-11 8 0,-4 2 0</inkml:trace>
  <inkml:trace contextRef="#ctx0" brushRef="#br0" timeOffset="196">431 44 8131,'0'-11'1129,"0"-1"1183,0 8-1214,0-11-1084,0 13 0,0 2 142,0 12 0,-7 5 35,-5 6 0,-11 4-46,-6 7 1,2 7-157,-1-1 0,-1 6-808,-6-5 1,6 5 427,0-6 0,8 0-891,-2-5 0,4-6 49,2 0 1233,7-8 0,2 4 0,8-8 0</inkml:trace>
  <inkml:trace contextRef="#ctx0" brushRef="#br0" timeOffset="390">172 44 8131,'-10'0'1937,"3"0"-1003,7 0 1,0 2-328,0 4 1,2 4-160,3 7 0,-3 0-294,4 0 0,-2 3-255,2 3 0,-3 4-510,9 7 1,-6 1 405,5-1 1,7-1 204,5-4 0,15 4 0,-1-7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19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62 242 8170,'-27'-8'2393,"2"-1"-1683,15-1 1,16 1-253,11 3 1,12 4-416,0-4 1,9 2 46,3-1 0,1 1 72,-2-8 0,2 8-181,5-1 0,1 3-241,-8 2 1,0 0-179,-5 0 1,-8 0-1405,-4 0-381,-4 0 1517,-9 7 1,-5-3 374,-10 8 0,-11-8 331,-7 1 0,0-10 0,6-5 0</inkml:trace>
  <inkml:trace contextRef="#ctx0" brushRef="#br0" timeOffset="169">494 0 9513,'-17'8'4689,"-1"1"-4080,1 9 1,-2 5-640,-4 0 0,2 7 72,-8-1 0,2 4-1085,-2 2 1,-2-1 327,8 1 1,-6 5-64,6 0 1,2-1 53,10-10 724,-5 3 0,7-12 0,-9 5 0</inkml:trace>
  <inkml:trace contextRef="#ctx0" brushRef="#br0" timeOffset="369">200 104 8170,'-2'-12'634,"-4"1"1,4 5 237,-3-6 1,3 7 327,2-7-271,0 8-250,0-3-255,0 7 0,5 2-171,1 3 0,8 7-9,-3 11 0,5 4-838,1 7 1,6 1 453,0 0 1,8 5-1564,-3 0 1703,-3 8 0,8-11 0,-6 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5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7941,'10'-10'434,"-2"2"-148,-8 8 0,0-2-26,0-3-74,0 3 0,0-8 538,0 4-255,0 5-384,0-7 0,-2 8 43,-4 0-460,4 0 290,-13 0 1,11 6-44,-8-1 0,7 1 330,-7-6-129,8 8 178,-3-6-218,-1 5 454,6 1 125,-6-6 58,8 6-338,0-8-679,0 0 1,-7 7 0,-3 3-1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18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35 361 8081,'-8'-17'924,"6"0"1,-7 5 83,3 1 228,4 7-720,-6-4-47,8 8-269,8 0 1,2 0-59,7 0 1,8 0-125,4 0 0,5-2 46,7-4 1,1 5-178,4-5 1,2-2 60,-7 2 1,5-1-78,-6 1 1,-2 4-874,-9-4 754,4 4 1,-14 2-1453,4 0 298,-11 0-147,-5 0 817,-22 0 732,4 0 0,-22-7 0,6-3 0</inkml:trace>
  <inkml:trace contextRef="#ctx0" brushRef="#br0" timeOffset="170">398 15 8761,'-7'-9'2801,"5"3"-2332,-4 12 0,2 3-95,-2 9 0,-1 1-124,-5 4 1,-5 4-139,-1 7 1,1 3-220,-6 3 0,2 3-329,-2 3 1,4 4 164,-4-4 1,0 2-169,5-2 1,-3-6-972,10-11 0,3 2 1410,2-8 0,-3 0 0,-1-6 0</inkml:trace>
  <inkml:trace contextRef="#ctx0" brushRef="#br0" timeOffset="366">173 154 8155,'-17'-18'1656,"7"1"0,5 8-1201,10 3 1,-1 4-110,8 2 0,-3 8 50,3 3 1,3 6 36,-3 6 0,3-1-97,3 6 0,7 7-937,3 5 1,5 3-194,2-3 0,-7-4-1728,1 5 2522,0-5 0,6 7 0,-1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18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8137,'0'-12'1116,"0"1"-648,0-1 1,13 1 31,5-1 1,9 1-147,-4-7 1,9 3-120,3 4 0,0-5 63,5 5 0,4-3-15,2 3 0,-2-3-86,3 8 1,-9 1-116,2 5 1,-5 0-242,-6 0 0,1 0-546,-7 0 1,-1 2-474,-11 3 1,3-1-13,-9 8-226,1-8 611,-6 3 805,0-7 0,0 0 0,0 0 0</inkml:trace>
  <inkml:trace contextRef="#ctx0" brushRef="#br0" timeOffset="178">640 35 8137,'-17'-17'2084,"5"7"-1109,0 5-342,9 3-418,-5 2 0,0 7 14,-3 5 1,-5 9 56,-1 2 0,-2 10-46,-4 1 0,-4 3-192,-8 9 0,1 0-342,-1 6 0,6 0-495,1 0 1,6-6 157,-1 0 0,6-8-470,6 3 1,3-13 1100,8-4 0,-8-5 0,-1-2 0</inkml:trace>
  <inkml:trace contextRef="#ctx0" brushRef="#br0" timeOffset="362">225 225 8160,'0'-23'0,"0"0"0,0 6 635,0 5 1,0 1-182,0-6 1,2 7 18,4 4 1,-3 4-35,9 2 0,-6 2 61,5 4 0,-1 6-218,1 11 1,5 4-22,-5 7 0,6 3-582,7 3 1,2 4 281,9 8 0,0 0 39,-1 0 0,16 0 0,4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17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346 327 8455,'-17'0'-957,"8"0"335,-7 0-76,14 0 698,-5 0 0,-1 8 0,4-6 0,-8 3-108,9 5 0,-7-8 108,4 4 63,4-4-63,-5-2 0,-1 7 0,-2 3 0</inkml:trace>
  <inkml:trace contextRef="#ctx0" brushRef="#br0" timeOffset="306">18 500 8537,'-10'-2'-1050,"4"-4"1403,5 4-196,8-13 0,-3 7 361,8-3 1,-7 3-88,7 8 0,-1-6 70,7 1 0,-1-1-10,0 6 0,10-2-117,8-4 1,7 2 56,10-7 1,9-1 194,9-5 1,1 0-299,9-1 1,-9-5-47,-1 0 1,-1 0-341,-6 6 0,-5 0 57,-6-1 0,-8 7 58,-9-1 0,-7 8-247,1-1 0,-13 3-1236,1 2 219,-11 0 208,1 0 0,-14 7-221,-5 5 0,-5 3 88,-6 3 1132,4-1 0,-14 0 0,6 0 0</inkml:trace>
  <inkml:trace contextRef="#ctx0" brushRef="#br0" timeOffset="518">779 68 8458,'-2'-18'713,"-4"1"59,4 7 1,-6 1-366,8 3 1,-1 4-399,-5-4 1,4 6 135,-4 6 0,2 4-51,-2 7 0,3 8 330,-9 4 0,6 11-160,-5 6 1,-1 0-224,-5 6 1,-8-2 123,-4 14 1,2-7-275,-2 7 1,3-3-296,-3 3 0,4-7-355,7-11 1,3-3 161,4-9 1,3-1-1489,8-4 2085,0-4 0,15-16 0,4-1 0</inkml:trace>
  <inkml:trace contextRef="#ctx0" brushRef="#br0" timeOffset="706">571 206 8390,'-17'0'0,"0"-6"733,-1 0 1217,9-7-835,1 11-783,8-6 1,8 16 180,3 4 1,5 11-177,1 6 0,6 9-298,0 2 1,6 10-387,-6 2 0,8 2-1553,-3 9 1900,5 1 0,2 5 0,-1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26.44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277 554 8587,'-2'-12'209,"-3"0"1,3 7 93,-4-7 0,4 1 126,2-7 1,2 3-33,4 3 0,-2-3-48,7 4 1,-5-5-133,5-1 1,1 0 17,5-1 1,6 7-38,0-1 0,2 1-176,-2-7 0,2 1-94,4 0 1,2 5 76,-8 1 0,8-1-79,-2-5 0,3 5 33,3 1 0,7-1 52,4-5 1,4 0-41,2 0 1,8-1 15,3 1 1,-1 0 74,1-1 0,0 3-4,6 3 0,1-3 98,-1 4 1,-6 3-105,1 2 1,-7 4 140,7 2 1,-9 0-51,3 0 1,-4 0 1,-2 0 1,0 0-47,0 0 0,-1 2 17,1 4 1,0-4 9,0 4 1,0-5-9,0-1 1,5 6-160,1 0 0,5 0 81,-5-6 1,6 6-168,-7-1 1,3 7 66,-3-6 0,-9 5 38,4-5 0,-9 7-37,3-1 1,-8 3-11,2 3 1,-11-1 86,-6 0 0,-2-2 18,3-3 0,-5 3 142,4-3 0,-10 3-162,-1 3 0,-1-1-3,7 0 1,-7 0-2,1 1 1,-1 1-4,6 4 0,1-4-39,-1 4 1,0 2-24,1-2 1,-5 6-33,4-6 0,-9 2-25,9-2 1,-3-4 94,3 5 1,-5 0-22,-1 0 0,-7 1 181,2-2 1,-4-2-154,-2 8 0,-4-1 16,-8 7 0,1-6-93,-12 0 1,-2-1 3,2 7 0,-8 3 25,2-3 1,-4 3-168,-1-9 1,1 4 189,4 2 0,-3-7-25,3 1 1,-4-2 85,-1 2 1,-1 4-77,1-5 0,-3-1 9,-3 2 1,3-6-5,-3 6 1,1-8 9,-1 2 1,4-4 42,-5-1 1,5-1-8,1 0 1,-5 1-12,-1-1 0,-1-6-11,2 1 0,-4-3-121,-8 3 1,2 1 31,4-7 0,-10 0-10,4-6 1,-11 6 47,-1 0 1,-3-1-17,-2-5 0,-2-2-97,-4-3 0,4 3 254,-4-4 0,2 2 120,-2-2 1,4 2-136,-4-7 1,4 7-9,1-2 1,1-1-21,0 1 1,0-2-4,0 2 1,2 3-37,3-9 1,-1 6-169,7-5 0,0 1 109,7-1 1,-1-10-24,0 3 1,8-3-11,3 4 0,3-8 46,-2-4 1,9 2 115,-4-2 0,6 0 177,1-5 1,3-1 100,7 1 1,3 1-68,3 4 0,5-3 167,7 3 1,0-4-229,0-2 1,13 3-79,4 3 0,6-4-308,1 4 0,2-1 109,9 1 0,0-2-60,-1 8 0,7 0-169,-1 6 1,0 1-53,-5 5 1,-2-3-34,-5 9 1,3-1-170,-8 6 1,2-6-386,-2 0 325,-4 1 1,4 7-231,-11 3 1,1-1 18,-7 8 822,0-1 0,2 6 0,1 1 0</inkml:trace>
  <inkml:trace contextRef="#ctx0" brushRef="#br1" timeOffset="500">848 796 8846,'0'-25'258,"-8"5"0,6 1 473,-3 8 0,10 7-75,7-2 0,5-2 32,6 3 1,4-1-386,8 6 1,-6 0-46,-1 0 1,-6 8-248,1 3 1,0 6 100,-6 6 1,2-1-832,-13 6 0,0 1 75,-6 6 1,-10 1-301,-7 5 1,-2-5 501,-10 5 1,0-7 1,-6-5 0,7-4 557,-1-8 1483,8-7 108,-4-2-1290,15-8 0,10 0 620,12 0 1,5-8-338,6-4 1,10-3-337,7-2 0,8 5-588,-2 1 0,0 5-722,6-6 0,-10 8-2675,10-1 3615,-11 3 1,9 9-1,-6 3 1</inkml:trace>
  <inkml:trace contextRef="#ctx0" brushRef="#br0" timeOffset="686">1782 1020 8538,'-27'-17'1089,"10"6"1640,11-1-1690,-4 8 1,8-5 1791,-3 3-1421,3 4-39,2-6-2489,0 8 0,0 8 751,0 3 1,0 11-1938,0 1 1,5 0 2303,1-6 0,15 0 0,-1 1 0</inkml:trace>
  <inkml:trace contextRef="#ctx0" brushRef="#br0" timeOffset="990">2093 726 8358,'10'-25'0,"-3"6"0,-5-4 904,4 12 0,4-3-14,7 8 0,0-5 164,1 5 1,-7 0-419,1 6 1,-1 0 42,6 0 1,1 2-340,-1 4 1,-2-2-139,-3 7 0,1 1-841,-7 5 0,2 8-60,-2 4 1,-4 4-508,3 1 1,-10-5 573,-7 0-706,-3 0 678,5 5 0,-5-7 234,3-4 1,3-5 348,-3-7 827,8 5 1,-2-9-577,12 5 1,4-5 934,7-7 0,2 0-375,4 0 1,10 0-664,7 0 1,8-5 415,-1-1-487,10 0 0,5-2 0,7-1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31.349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259 68 8459,'0'-17'0,"0"0"0,0 5 2612,0 1-1660,0 7 0,0-2-418,0 12 1,0 5-406,0 12 1,0 12 87,0 11 1,-11 6-144,-1 6 0,-7 5-561,8 12 0,3 2 321,2 3 1,6-8-598,6-9 1,5-7 351,12 1 0,10-5 33,8-6 1,5-5 322,-6-13 0,-2 3 505,-9-8 1,-4 0-230,-7-5 1,-9-1 96,-3 0 0,-4 0 306,-2 1 0,-10 5-170,-7 0 0,-8 0-285,-10-6 0,-5 1-244,0-1 1,-3-6-362,3 1 0,3-8-221,-3 1 0,2-3-1607,-3-2 2264,5-7 0,-6-11 0,7-8 0</inkml:trace>
  <inkml:trace contextRef="#ctx0" brushRef="#br1" timeOffset="183">398 379 9322,'0'-25'-320,"2"8"826,3 0 0,5 2 900,7 9 1,3-8-731,3 3 1,-4 1-45,4-1 0,-4 7-363,-2-2 0,1 4-218,-1 2 1,0 0-1175,1 0 1,1 10 342,4 7 780,-12 0 0,20 16 0,-12-6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29.82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388 105 13368,'2'-18'551,"4"1"0,4 2 931,7 3 1,2-1-789,4 7 1,-4-6 350,5 7 0,-3-1-427,2 6 1,-4 0-32,4 0 1,-4 0-394,-2 0 0,1 0-232,-1 0 1,0 2-144,1 3 0,-3-1-582,-3 8 1,3-3-989,-4 3 1,5 3 681,1-3 1,-7 3-1070,-4 3 0,1 1 195,-1 4 1954,0-4 0,-22 14 1,-3-6-1</inkml:trace>
  <inkml:trace contextRef="#ctx0" brushRef="#br0" timeOffset="185">77 900 9129,'-27'10'512,"2"-3"-77,8-7 0,9 0 652,8 0 1,16-7-376,12-5 1,7-3-245,5-3 0,7 1-489,10 0 1,-3 1-372,4 5 0,-10 1-573,-2 5 0,-8 3 562,3-4 1,-7 12-146,-5 5 1,-4 10-154,-8 2 1,-7 8 689,-4-2 1,-5 4-1,-1 1 1</inkml:trace>
  <inkml:trace contextRef="#ctx0" brushRef="#br0" timeOffset="339">579 1073 9129,'17'2'305,"0"4"1,0-4 574,1 3 0,1 5 96,4 1 1,-6 5-417,1 1 0,-1 2-106,-6 4 1,-3 4-255,-2 8 0,-6 1-226,-6 5 1,-3 3-292,-9 8 1,1-2-521,0-4 0,-1-4-24,1-7 1,0-1-1893,-1 1 2752,1-8 1,-8-2 0,-2-8 0</inkml:trace>
  <inkml:trace contextRef="#ctx0" brushRef="#br0" timeOffset="497">942 1073 10865,'-18'0'581,"-1"2"252,-4 4 0,-2 5-404,-4 12 1,-9 4-377,3 8 1,-13 3-200,-4 8 0,1-2-419,-7 8 1,8-2-1567,10-9 1924,-1 7 1,14-12-1,-7 6 1</inkml:trace>
  <inkml:trace contextRef="#ctx0" brushRef="#br1" timeOffset="777">1599 450 8484,'-8'-26'1233,"6"1"1386,-13 15-1869,13 2 0,-11 16-407,7 3 1,-6 7-101,6 5 1,-5 4-116,5 7 1,0 1-140,6-1 0,2-1-406,4-4 0,9 2 251,9-8 1,12-6-51,-1-5 0,9-9 13,-4 3 0,6-6 65,-5-6 0,5-3 81,-6-8 0,-7 5-186,-10 0 0,-4 3-576,-2-3-315,-7 5-21,-2 7 0,-10 7 1155,-4 5 0,-11 11 0,-10 4 0</inkml:trace>
  <inkml:trace contextRef="#ctx0" brushRef="#br1" timeOffset="960">1685 1021 8484,'0'17'-692,"0"1"1616,0-1 1,2-5 427,4-1 879,-4-7-1583,13 11 0,-13-5-66,4 7 1,-6 8-360,-6 4 1,-5 6-396,-12 5 1,2-2-82,-8 8 0,0-5-403,-6 5 0,1-8 212,-1 3 1,1-7-691,-1-5 0,6-4-87,0-8 1,1-1 550,-7-5 1,2-3 669,4-8 0,-3-8 0,5-1 0</inkml:trace>
  <inkml:trace contextRef="#ctx0" brushRef="#br1" timeOffset="1118">1374 1315 8484,'17'17'689,"1"1"1,-1-1 981,0 0 1,1 1-670,-1-1 1,-4 0 132,5 0 0,-3 1-723,14-1 0,5 0-265,7 1 0,9-1-533,2 0 0,5-5 330,7-1 1,3-1-1764,-4 1 0,-1 3 1819,1-8 0,-7 7 0,3-3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37.3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105 934 8553,'-18'0'-226,"1"0"0,6 0-762,-1 0 1036,1 0 1,-1 0 533,0 0 1,9-2-41,-3-4-257,4 4-83,2-5 0,0 5-3,0-4 0,2 4 612,4-4-233,-4 4-119,13 2-308,-5 0 0,1 6 159,1 0-172,-1 7 1,8-5-194,4 4 1,-1-5 84,6-7 1,3 0-174,9 0 0,5-7-172,6-5 1,7-9 143,0-2 0,5-8-10,-5 2 1,1-1 41,-1 1 0,-4-4 44,3 4 1,-10 2 85,-7-2 0,2 3 9,-1-3 0,5-2 7,-6 8 0,0 0 20,-5 6 0,0-6 41,-1-1 1,1 3-72,-1 10 0,-5-5 27,0 5 0,-8-3 39,2 3-37,-4-4 0,-3 11 29,-5-8 1,-1 8 66,-4-1 13,-4 3 1,5 0 542,-7-4-556,0 4-29,0-6 1,-6 6-292,1-3-229,-1 3-531,6-6 91,0 8 212,-8 0 0,4 0 42,-7 0 1,5 0-611,-5 0 1223,-1 0 0,-13 8 0,-2 1 0</inkml:trace>
  <inkml:trace contextRef="#ctx0" brushRef="#br0" timeOffset="348">935 381 8553,'-18'0'0,"7"-2"-539,-1-4 474,1 4 34,-6-13 1,7 5 260,4-7 0,4 5-27,2 1 1,0-1 107,0-5 1,2 5-78,4 1 0,4 1-58,7-1 0,2-3 22,4 8 0,-2-5 24,8 5 1,-6-5-73,6 5 1,0-6-124,5 7 1,3-3 114,3 2 1,-1 2-197,7-7 0,0-1 18,6-5 0,5 0 153,1-1 0,0 7-254,-6-1 1,5 3-10,1-3 0,-6 2-48,-6 5 0,-8 3 165,3-4 1,-7 4-14,-5 2 0,2 6 99,-8 0 0,-6 7 147,-5-1 0,-8 5 58,1 6 1,-5-2-59,-5 8 1,-7 0 216,-11 5 1,-6 9-388,-11 3 0,-4 11-577,-8 7 0,0 3-1186,0 2 1729,0 8 0,-2 0 0,27-35 0,0 0 0,1 1 0,1 1 0,2 2 0,1 2 0,3 2 0,0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4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8468,'0'-17'1335,"0"0"-1055,0-1 1,0 7 103,0-1 0,9 8-452,9-1 1,-1-3-426,6 2 1,4 0-16,2 6 0,-4 0 190,-2 0 1,2 0-187,-2 0 1,6 6 90,-6 0 1,5 5 139,-5-5 0,6 6 273,-6-6 0,8 7 0,-4-3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4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8468,'34'-8'0,"-7"0"112,-4-3 1,2-3 292,-2 8 0,0-5-174,-5 5 1,7-5 41,3 5 1,-1 0-602,2 6 1,2 0-30,9 0 1,-3 0-298,3 0 1,2 0 653,-1 0 0,14 0 0,-1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4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8468,'32'0'135,"-3"0"0,4-6 366,-5 1 1,7-7-330,5 6 1,-1-5-195,7 5 1,-2-2-585,2 3 1,2 3 270,-7-4 0,-1 4-28,-5 2 0,-1 0 127,1 0 1,-6 0 235,-1 0 0,1 8 0,6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40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9147,'15'10'3899,"9"-4"-3295,6-4 1,14-2-721,8 0 1,0-8-891,6-4 1,-12-3 249,-6-2 0,1-6-519,-7 0 1,-3-6 774,-14 6 0,-5 0 181,-1 5 1,-9 1 244,-2 0 1,-4 5-39,-13 1 0,4 5 91,-10-5 1,3 7 127,3-2 0,0 4 114,0 2 1,1 10 30,5 7 0,-5 8 215,5 9 0,-5 3 110,-1 3 1,2-3-181,3 3 1,-1-3 485,7-3-437,0 1-161,6-1 1,0-7 45,0-4 1,8-3-238,3-3 0,11-7-201,1-5 0,7-3 131,-1-2 1,-2-7-208,2-5 1,-6 2 29,6-1 0,-8-1 50,2-5 1,-4 2-42,-2 3-48,1 4 51,-1 8 0,-7 8-50,-5 4 0,-3 9-282,-2 2 0,-9 10-417,-9 1 1,-1 6 889,-10 7 0,-7 3 0,-8-6 0</inkml:trace>
  <inkml:trace contextRef="#ctx0" brushRef="#br0" timeOffset="378">69 1073 8090,'-11'21'997,"-1"-3"0,8-11-393,-1 5 1,5-8-96,5 1 0,7-3-186,11-2 0,6 0-271,11 0 0,4-2-44,8-3 1,6-7-168,-1-11 1,3-4-25,-2-7 0,-5 5-250,5 0 0,-12 2-418,-5-2 0,-7-2 325,-5 8 1,-10 6-10,-7 6 0,-8 5 105,1-6 0,-10 8 33,-7-1 1,-11 3 396,-6 2 0,2 0 0,-2 0 0,6 2-30,-5 3 0,6-3-16,-1 4 0,10-4 139,1-2 180,1 8 419,1-6-204,3 5 9,7-7 701,0 0 1,0 8-604,0 4 1,7 3-65,5 2 1,-3 10-156,3 8 0,-1 7-112,7 10 1,-1 2-23,0 3 1,1 5-595,-1 7-214,-7 0 71,5-7 0,-13 3-779,4-7 1,-4-3 626,-2-9 1,0-3-718,0-9 615,0-14-24,0 3 543,0-22 355,0 7 1,0-23-1,0-4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7947,'18'-8'2262,"7"6"-1619,3-4 1,5 4 597,2 2-807,-1 0 1,-1 0 216,-4 0 0,2 0 156,-8 0-745,7 0 0,-10 6 47,3 0 0,-12 7-929,-5-1 1,-4 5 74,-2 6 1,-4 4-341,-8 8 1,-1-1 541,-16 1 1,8-1-122,-2 1 0,6-8 518,5-4 1,-1 2-26,7-2 0,8 0 483,9-6 1,5 1-274,1-1 0,8-2 878,4-3 0,-2 3 73,2-3 0,-10-3 351,-2 3 0,-2-6-631,-9 5 1,0 1 3,-6 5 1,-2-2-228,-4-3 0,-11 9-200,-12-4 1,2 5-893,-2-5 1,1 6 461,-7 0 0,6-2-2580,0-9-344,8 3 3067,-4-13 0,16-2 0,1-10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4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8411,'62'0'0,"-5"0"515,-10 0 0,-3 0-135,-4 0 1,2 0-68,4 0 0,4 2-74,-3 4 1,-5-2-1240,-2 7 0,-5 1 1000,-6 5 0,3 0 0,-5 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537 104 8548,'15'-8'-753,"-3"-3"1,-2 1 2078,-5-1-740,-3-1 0,12 1 677,-9-1-804,1 8 1,-6-5 326,0 3-95,0 4-321,0-6-331,0 8 0,-7 8-33,-5 3 0,-3 7 118,-3 5 0,-1-2-248,-4 8 1,2 0 10,-8 5 1,0 1-122,-5-1 1,-1 3 131,1 3 1,-1-3 74,0 3 1,1-5-34,-1-7 1,1 5 76,-1-4 1,8-4 30,4-2 1,4-4-47,2-2 0,1-5-183,5-1 1,3-5 15,8 6 1,0-6-111,0 5 0,0-5 45,0 5 134,0-7 1,2 10 72,4-9 0,3 7 9,9-6 1,-7 5 181,1-5 1,-1 6-78,6-7 0,6 1 132,1-6 0,6 6 42,-1 0 0,4-1-2,1-5 1,9 0-138,3 0 0,0 0 17,6 0 1,-8 0 106,14 0 1,-7 0-123,13 0 1,1 0 263,10 0 1,-10 0-150,5 0 0,-5 0 47,4 0 1,-7 0-41,-5 0 0,-11 2-7,-5 4 0,-11-4-27,-1 4 0,-13 1 255,1-1-370,-11 0 1,7-4 306,-7 4 299,0-4 1,-8 5-238,-4-7 1,-4-6-388,-7 1 0,6-7-7,-1 6 0,1-7-27,-7 1 0,1-3 66,0-2 0,-1-1-288,1 1 1,0 0-46,-1 0 0,1-1-30,0 1 1,0 0-454,-1-1 1,-5-1 278,0-4 0,0 4-421,6-4 1,-6-2 228,0 2 1,-2-8-22,2 2 1,3-5 172,-3-7 1,4 5 28,2-5 1,5 5 219,1 1 0,1 7 120,-1-1 0,-3 8-409,8-2-61,-7 3 14,3 3 1,-1 7-15,-1 5 1,9 5-4,-3 5 1,-2 5 29,2 7 536,1 1 0,5-1 0,0 0 0</inkml:trace>
  <inkml:trace contextRef="#ctx0" brushRef="#br0" timeOffset="485">520 432 8530,'0'-17'200,"0"0"-200,0 0 0,0-1 490,0 1 1,7 0 735,5-1 0,-2 7-334,1-1 1,1 3-325,5-3 1,-6 5-473,1 7 1,0 0 104,5 0 1,0 1-204,0 5 0,-1 6-314,-5 11 0,3-2-352,-8 8 1,-1-6 155,-5 6 0,0-6-416,0 6 1,-7-3 285,-5 3 1,2-4 172,-1-7 0,-1-1 1049,-5 0-559,0-7 0,5-3 712,1-7 272,7 0-140,-4 0 0,10 0-407,4 0 0,11-5-136,12-1 0,4-8-1011,1 3 1,3 1 438,3-1 0,4 7-2371,8-2 2621,0 4 0,8 2 0,1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1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1004 208 8584,'0'-17'-264,"2"0"0,2-1 159,1 1 1402,9 0-790,-5 0 1,3-1 130,-1 1-424,1 0 0,-1 1 376,1 5-331,-8-5 1,5 15 126,-3-5 33,-4 4 162,6 2-322,-8 0 1,-8 0-142,-3 0 0,1 2 9,-2 4 0,1 3-57,-6 8 1,-6 1 42,0-1 0,-2 6-211,1 0 1,-1 6 87,-3-6 0,-7 8 45,0-2 1,1 3-81,-6 3 0,1 1 115,-1 5 1,-2-3-148,-5 8 0,-3 0 72,4 6 0,-2 0-123,2 0 0,-2-2 14,8-4 1,-6 2-137,5-8 0,1-1 252,5-10 1,3 1 7,3-7 1,4 1 158,8-7 1,-1-6-128,1 1 0,7-6 21,5 5 2,3-7-569,2 4 275,0-1 144,0-5 0,7 8 145,5-4 0,3-4 140,3 3 0,5-3-42,0-2 0,7 0-158,-1 0 0,10 0 50,1 0 1,8 0-40,-2 0 1,4 0 29,2 0 0,0 0 54,0 0 1,2 0-37,3 0 1,-1 0 69,7 0 1,-1 2 176,1 4 1,5-4 6,-5 4 1,-2-4-118,3-2 0,-8 0-5,1 0 0,-3-6-47,-2 0 1,-8-2 37,-4 3 1,-5 1 226,-6-8-226,-4 8 1,-10-5 123,-3 3 0,-5 2 214,-7-7 0,0 5-280,0-6 0,-2 1 0,-3-6 0,-3-1-147,-3 1 0,-5-2 108,5-4 0,-5 2-322,-1-8 1,2 2-206,3-2 1,-3-9-258,3 3 0,-1-2 73,1 9 0,-1-5-222,7 4 1,-7-2 20,1 3 1,-3-3 190,-3 8 0,7-6 73,-1 6 1,3-8 195,-3 2 1,-1-1 91,7 1 0,-6-2-25,7 8 0,-7-6 217,6 6 1,-1 0-72,1 6 0,4-1 244,-4 1 0,-2 0 8,3 0 1,-3 5-79,2 1 0,2 7 169,-7-2-598,7-4-721,-11 8 445,13 2 0,-6 16-544,8 7 0,0 6 296,0-6 816,0 7 0,8-10 0,1 5 0</inkml:trace>
  <inkml:trace contextRef="#ctx0" brushRef="#br0" timeOffset="402">969 623 8352,'-9'-7'0,"-1"3"109,4-8 280,4 8 192,-5-11-70,7 5 725,0-7-151,0 0-611,0 0 0,1 7-260,5 4 0,-2 4-96,8 2 1,-9 2 216,3 4 1,-4 6-34,-2 11 0,0-2 120,0 8 1,0-1-97,0 7 0,-6-2 196,1-5 0,-7 3-157,6-8 0,-5 6-296,5-6 0,0 0-47,6-6-612,0 1 192,0-1-36,0 0 0,0-5-1050,0-1 0,2-7 606,4 2 0,-2-4 878,7-2 0,9-8 0,6-1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4:46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848 174 8458,'7'-18'29,"-3"1"82,8 0 0,-8 5 773,1 1-213,5-1 1,0-5-52,7-1 0,-6 3-168,1 4 1,-2 1-43,1 4-277,4 4 0,-11-5-251,8 7 290,-8 0-216,3 7 0,-9 5 30,-3 11 0,-11-2-125,-7 8 1,-7 0-44,1 5 0,-10 1 70,-1-1 1,-8 1 144,2 0 1,-4-1-44,-2 1 1,0-1 7,0 1 0,2 0-31,4-1 0,-4 1-141,4-1 1,-2 1 64,2-1 0,4-1-179,7-4 1,2 2 55,5-8 0,3 0 135,7-6 1,1-5-77,0-1-14,7 1 1,2-1-21,8 1 1,0-6 37,0 5 90,0-7 0,2 5 65,4-3 0,-2-4 203,7 4 1,1-4 255,5-2 0,2 0-233,5 0 1,4 0 34,13 0 0,-3 0-59,8 0 0,6 0 149,6 0 1,9 0-104,2 0 1,8 0-87,10 0 1,-1 6 123,0-1 1,-13 3 92,-3-2 1,-5-2-199,4 7 1,-5-7 84,-1 2 1,-13 1-17,2-1 0,-12 6-92,1-6 0,-11-1-135,-1-5 1,-14 2 248,3 4 525,-12-4-398,1 6 1,-7-10 334,0-4 1,-2 2-573,-3-7 0,-5-3 137,-7-9 1,-1 4-398,1-4 0,-6-4-89,0-2 1,-6 2-86,6-2 1,-6 1-83,6-7 0,-6 0-356,6 1 0,-6-3 126,6-3 0,-2 1-339,2-7 1,4 2 261,-4-2 1,4-4 176,2 4 1,1 4 173,5 1 0,-5 7 186,5 5 0,1-2 196,-1 8-305,-1 0-109,2 6-608,-5 7 235,13 2 0,-4 10-153,12 4 882,4 4 0,15 7 0,2 0 0</inkml:trace>
  <inkml:trace contextRef="#ctx0" brushRef="#br0" timeOffset="780">744 519 8434,'-17'0'-58,"1"-2"189,5-3 1,-5 3 325,5-4 15,3 4 58,1 2-1,-1-8-360,6 7 28,-6-7 0,8 6-28,0-4 168,0 4-160,0-5 1,2 7 75,4 0 88,-4-8-104,13 6-183,-13-6 9,14 8 1,-7 0 85,8 0 1,1 0-235,-1 0 1,0 0-30,1 0 0,5 0-62,0 0 1,2 0 104,-2 0 1,-4 0-58,4 0 1,-10 6-198,-1 0 280,0 0 1,-1-1 107,1 1-169,-9 0 830,5-6-49,-8 0 164,0 0-596,0 8 10,0-7-276,-8 15 1,5-7 110,-9 9 0,6-5 10,-5 4 0,-1-1-246,-5 13 1,0 1-697,-1 11 0,1 5 844,0 11 0,-1 13 0,1 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12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1 8267,'-11'0'507,"-1"0"1051,8 0-1111,-11 7 0,5 5-205,-7 11 1,0-2-97,-1 8 67,1 7 0,-6 8-75,0 8 1,-8 2-242,3 4 0,1 5 70,-2 12 0,0-6 167,-6 0 0,-3 4 25,3-9 0,-1 5-43,13-11 1,0-3 80,5-8 0,9-5-133,3-8 0,4-1-121,2-4 0,2-4 17,4-8 0,3-5-318,9-1 0,7-7-283,4 2 0,11-14 403,6-9 1,-2-8-218,2-10 1,-9 1 66,-3-1-1,-1-1 111,-10-5 1,-6 5 232,-5-5 0,-8 7 232,2 5 1,-12-2 29,-6 8 1,-11 2 401,-6 9 0,-5 5-167,-7 7 0,3 2-152,-8 3 0,9-1-337,3 8 194,-1-1 0,18 7-1880,0-1 1723,7 0 0,2-7 0,-1-2 0</inkml:trace>
  <inkml:trace contextRef="#ctx0" brushRef="#br0" timeOffset="279">865 312 8428,'15'-12'1011,"-3"1"0,3 7-354,-3-2 0,3 4-48,2 2 1,6 2 275,0 4 1,0 5 339,-5 12 0,-7 6-266,1 12 0,-6 3 417,5 8 1,-7 2-677,2 3 0,-12-1 17,-6 7 1,-9 6-2341,-2 6 1,-13 6 702,1-6 1,-11 8 919,0-3 0,18-37 0,-2-1 0,-1 1 0,1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11.0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467 416 8368,'-15'-8'-216,"3"-4"1150,5 5-410,7-9 0,0 7-84,0-9 1,0 1-183,0 0 1,0 5-72,0 1 1,5 5 15,1-5 1,0 5 24,-6-6 1,2 8-24,4-1 1,-5 1 131,5-2 84,-4 4-366,-2-6 154,0 8 501,0 0 0,0 8-570,0 4 0,-2 13 140,-4 9 0,-1 8-134,-5 10 1,-3 4-19,3 7 0,3 1-97,-3 11 0,1 4-161,-7 1 1,7-5 96,-1-6 0,8-1-106,-1-11 0,3-5-103,2-6 0,-2-7 56,-4 1 1,4-9-40,-4-2 0,4-8 86,2 2 3,0-4-179,0-2 3,0-7-278,0-2-23,0-8 0,0-4-586,0-8 1,0-7 1198,0-16 0,0-14 0,0-5 0</inkml:trace>
  <inkml:trace contextRef="#ctx0" brushRef="#br0" timeOffset="386">18 295 8548,'-10'-18'70,"4"1"1,4 5 150,2 1 1,8-1 26,3-5 0,7 0 406,5 0 0,4-3-325,7-3 0,7 4-71,-1-4 0,6 4-126,-6 1 1,3 1 82,-3 0 0,-2 7-63,9 5 1,-9 3 24,2 2 1,-7 0-33,2 0 0,-12 2 11,6 3 0,-3 5-20,-3 7 0,1 0 18,-7 1 0,-6 1 10,1 4 1,-8-2-75,1 8 1,-3 0 60,-2 5 0,0 1-176,0 0 1,-7-1-47,-5 1 1,-11 5-202,-6 0 0,2 3 85,-1-3 1,-1-3-179,-6 3 0,1-9 36,-1-2 1,2-8 77,5 2 1,8-6-1293,9-5 533,7-5-913,-4-7 1923,24-7 0,3-11 0,15-9 0</inkml:trace>
  <inkml:trace contextRef="#ctx0" brushRef="#br0" timeOffset="686">1366 243 7880,'0'-18'-1291,"-2"9"1364,-3 3 1,1 4 507,-8 2 0,-1 6-154,-10 0 1,4 11 94,-4-6 1,3 14-129,3-7 0,0 9 36,-1-4 1,3 7-79,4-1 0,3 4-67,8 2 0,0-1-73,0 1 1,0-1-1,0 1 1,0-1-615,0 1 1,8 0 313,3-1 0,4-7-925,3-4 0,-1-4 517,0-1 0,1-3-1227,-1-3 1723,0-5 0,8-7 0,2 0 0</inkml:trace>
  <inkml:trace contextRef="#ctx0" brushRef="#br0" timeOffset="1082">1712 156 9870,'-7'-9'1041,"5"1"0,-4 8-781,12 0 1,3 0-49,9 0 1,-1 0-44,0 0 0,0-2-219,1-4 0,-1 4 13,0-3 1,1 3 58,-1 2 1,0 0-257,0 0 1,1 0 111,-1 0 1,-5 0-174,-1 0 242,1 0 0,3 2 66,-3 3 53,3-3 2,-5 6-43,-1 0 0,5-5 3,-9 9 1,1-6-32,-6 5 1,0-5 18,0 6 0,0-1 177,0 6 1,0 1-60,0-1 0,-6 6 42,1 0 0,-9 8-39,3-2 0,-5 5 20,-1 7 0,0 5-379,-1 11 0,1-1 134,0 8 0,-1-3-652,1 2 1,2-3 354,3-8 1,-1-8-430,7-4 1,0-3 200,6-3 1,0-7-588,0-4 1200,0-3 0,16-11 0,3-1 0</inkml:trace>
  <inkml:trace contextRef="#ctx0" brushRef="#br0" timeOffset="1240">2352 658 8565,'-27'0'3171,"2"0"-1747,8 0 807,7 0-1830,3 0 1,7 2-653,0 3 1,0 5-553,0 7 0,7 1 803,5-1 0,3 0 0,2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16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657 190 8376,'-7'-17'316,"5"0"373,-14 7 0,12-3 555,-7 7 1,1 2-745,-1 10 1,-10 5-170,3 12 1,-9 6 54,4 12 1,-7-3-123,1 8 1,-4 0-77,-1 6 0,-1 2 109,0 4 1,1-5-243,-1 5 0,1 2-254,-1-3 0,2 1-494,5-6 0,-3-6 33,8 0 1,5-8-569,7 3 0,5-12-120,-5-6 0,7-4 203,-2-2 1145,4-7 0,17-10 0,5-10 0</inkml:trace>
  <inkml:trace contextRef="#ctx0" brushRef="#br0" timeOffset="236">190 346 8464,'-17'-8'2825,"7"-1"-1280,3-1-939,7 2 0,0 16-148,0 4 1,0 11 9,0 5 0,2 5 222,3 2 1,-1 5-412,8 0 0,-6 3-308,5-3 1,1-3-1120,5 3 1,6-4 767,0-1 0,2 0-756,-2-1 0,4-5 1136,8 0 0,-1-8 0,1 4 0</inkml:trace>
  <inkml:trace contextRef="#ctx0" brushRef="#br0" timeOffset="690">1072 17 8789,'2'-9'730,"4"3"1,4 4 23,7 2 0,0 0-24,0 0 0,6 0-223,1 0 0,4 0-94,-5 0 1,6 6-176,-6 0 0,8 5-126,-2-5 0,-2 5 46,2-5 1,-6 6-201,5-6 0,-6 5 35,1-5 1,2 5-249,-2-5 0,0 8 24,-6-3 0,-5-1 12,-1 1 0,-1-5 83,1 6 0,3-7 63,-9 7 1,3-6 290,-2 5 1,-2-7 309,7 2 93,-7 3-449,11-7 0,-11 8 171,8-4-248,-8-4 49,3 5 1,-7-5-145,0 4 278,0-4 71,0 6-173,0-1 0,0-3 155,0 8 1,-2-7-116,-3 7 1,1-3 198,-8 3 1,1 9-70,-7-4 0,-1 20-101,-4 3 0,-6 20-274,-11 15 0,0 11-1177,14-29 0,0 2 1206,-2-1 0,0 3 0,-6 15 0,-1 3 0,0-1 0,1 0 0,-1 4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5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7986,'-10'0'521,"2"0"0,10 2 749,4 4 1,-2 3-179,7 8-748,-7 1 0,6 7-176,-4 4 0,-5-3 32,5 3 1,2-2-216,-2 2 1,-1-4 82,-5-8 1,6 6-1216,0 0 914,0 0 1,-4-5-1162,3-1 521,-3-7 476,6-3 1,-2-22 121,0-8 1,7-10-119,-1-7 0,3 3 282,2-3 1,0 5-44,1 7 0,-1-1 683,0 12-429,1-5 1,-1 20 367,0-3 0,-7 10-60,-4 7 0,1 3 159,-1 3 1,0 7-218,-6 3 1,-8 5-36,-3 2 0,1-3 66,-2-3 1,3 2-108,-3-8 1,-1 0 606,7-6-160,0 1-641,6-1-1,0 0-65,8-7 0,2-2 73,7-8 1,0 0 161,1 0-416,6 0 1,-4 0 10,3 0-1377,-4 0 1141,-2 7 1,-7-3-892,-4 8 1,-12 5 161,-6 6 1,-11 10 1120,-6 1 0,-11 8 0,-4 10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5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8671,'-7'18'1542,"5"-7"158,-4 1-597,4-9-619,2 13 1,0-12-140,0 7 1,2-1-901,4 1 0,3 3 380,9-8 0,-1 5-1441,0-5 0,1 0 578,-1-6 1,8 0 1037,4 0 0,11-16 0,4-3 0</inkml:trace>
  <inkml:trace contextRef="#ctx0" brushRef="#br0" timeOffset="110">882 35 7986,'27'0'769,"-4"0"195,-4 7 0,-7-5 674,-1 4-419,-7-4 1,-2 6-1622,-8 3 1,-9-1 152,-2 1 249,-1 1 0,-14 13 0,5 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4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398 399 8227,'-12'-8'1082,"1"-4"-523,7 5-211,-4-1 0,8 6 800,0-4-519,8 5-11,-6-7-538,6 8 21,-1 0 1,-5-2 162,4-4-3,4 4-335,-1-5 258,8 7-279,1 0 0,-7 0-11,1 0 578,-8 0-102,3 0 182,-7 0 140,0 0-632,0-8-11,0 6-3,0-6-57,0 1-184,8 5 1,2-6 3,7 8 0,-6-6-8,1 0 87,0 1 1,5 5-29,0 0 180,0 0 0,1 2-71,-1 3 0,-5-1 10,-1 8 0,-5-7-4,5 7 0,-5-6 16,6 5 1,-7-5 55,7 6-81,-8-9-23,11 5 23,-13 0 26,13-6 1,-13 7-63,4-3 0,-4-4-13,-2 13 1,0-5-6,0 7 0,-2-5 92,-4-1 0,-9 7-45,-8 5 0,0 0 192,6-6 0,-1 0-113,1 1 1,0-3 111,-1-3 0,7 1 113,-1-7-58,8 0-171,-3-6-191,7 0 1,2 0 83,3 0 1,5 0 93,7 0 1,6 0-108,1 0 1,6 0 74,-1 0 0,-2 0-93,2 0 0,-2 5 89,2 1 1,-5 7 15,-6-1 1,-1 3 7,0 3 0,-5-1 9,-1 0 0,-7 2 113,2 5 0,-4-5-88,-2 4 1,-6-2 232,0 2 1,-7-4-69,1 4 1,-3-5-84,-2-7 0,-2 3-193,-4-9 0,3 1-192,-3-6 0,4 0-109,2 0 1,-1-2-497,1-4 1,0-5-801,0-12 0,-1 4 1665,1-4 0,-8-12 0,-2-2 0</inkml:trace>
  <inkml:trace contextRef="#ctx0" brushRef="#br0" timeOffset="521">52 485 8087,'-17'-15'-83,"7"3"1,-3-7-127,7 8 1,0-1 895,6-5-381,0-1 1,0 1-129,0 0 1,6 0-29,0-1 1,7-5 126,-1 0 0,9-2-76,2 2 0,8 4 18,-3-4 1,-1-2-61,2 2 0,0 0 0,6 5 0,-1 1-97,1 0 1,5 1 68,0 5 1,3 3-117,-3 8 0,-2-6 128,9 1 1,-3-1-220,2 6 1,4 2 43,-4 4 1,-2 3-88,2 9 1,-2-1 118,3 0 1,1 8-21,-8 4 0,0 4-12,-5 1 1,-2 1 50,-5-1 0,-1 1-140,-4 0 0,-9 5 123,3 0 1,-9 2-75,3-1 0,-7-3 127,2 8 0,-6 1 1,-6 4 1,0-3 9,-11 4 0,2-9 13,-14 8 1,6 3 85,-6 4 1,-6 0-129,-5-7 1,-8 1 158,2 0 1,2-6-69,-2 0 0,-1-1 252,-4 1 1,-7-4-33,0-7 0,1-9-12,5-2 0,-2-13-396,-4-5 0,5-4 97,-5-2 0,4-16-148,2-7 1,2-23 61,4-11 1,-2-16-719,8-8 1,9-11 528,14-6 1,7 3-164,10 3 0,2 12-112,4 5 1,3 13 30,9 10 1,5 8-102,0 9 0,6 9-238,-6 2 0,2 7-502,-2 6 1323,-4 3 0,14 8 0,-6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9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7960,'-18'7'2748,"9"5"422,3 11 1,10-4-2843,2 4 0,5-9-1308,-5-3 1,-10 3 979,-13 9 0,-24 4 0,-12 7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9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7926,'-33'2'0,"5"4"0,4 4 1860,13 7 0,-4 2-1860,3 4 0,-3 4 0,-3 8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9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7989,'-12'-2'973,"1"-3"1378,7 3-1907,-4-6 1,16 8-194,4 0 0,9-2-298,2-4 1,8 4 100,-3-3 0,5-3-278,2 2 1,-1 0 178,1 6 1,-3 0-183,-3 0 1,2 8 86,-8 4 1,-2 11 10,-9 6 0,1 11 141,-7 6 1,0 10 122,-6 1 0,-2 9 244,-4-3 1,-9 2-151,-8-1 0,-2 3 52,2-4 0,3-1-339,-3 1 0,-2-9-360,2-2 0,0-2-2,6-10 0,0 1-363,-1-7 0,7-7 391,-1-4 0,1-5-181,-7-7 0,7-3-36,-1-8 0,1-2-92,-6-4 701,7-11 0,-13-10 0,4-8 0</inkml:trace>
  <inkml:trace contextRef="#ctx0" brushRef="#br0" timeOffset="251">104 727 7989,'12'0'0,"-1"0"0,-5 0 1157,6 0 1,-1 2-501,6 3 1,1 5 204,-1 7 1,8 1-573,4-1 1,-2 0-514,1 0 1,1 1 76,6-1 1,-6-2-100,0-3 1,-6-4-1426,5-8 881,1 0 584,-2 0 1,6-2-1032,-4-4 1,-2-6 563,1-11 1,-5 4 671,6-4 0,-6 4 8,6 2 0,-6 7-50,6 4 0,-8 4 197,2 2 1,-4 2-228,-1 4 1,-1 4 1350,0 7 0,-7-6-567,-4 1 1,1-1 1295,-1 7-1901,0-1-1592,-6 0 1485,8 1 0,-7-9 0,7-1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37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8013,'7'-17'151,"5"-1"0,-3 1 44,3 0 0,-1 0 61,7-1 1,-1 1-62,0 0 1,-5 5 73,-1 1 1,-5 7 493,6-2-62,-8-4-168,11 8 1,-13 2 173,4 12 0,-3 7-284,3 10 0,-4 2-305,4 15 1,-4 0 88,-2 6 0,0-6-227,0 0 0,0-6 113,0 7 1,0-15-352,0 3 1,2-12-232,3 0-374,-3-4 531,14-2 0,-7-9 64,9-8 0,-1-9-117,0-15 1,8-2 97,4-9 0,-2 0 34,2 1 1,-8 5 143,2 0 1,-4 14-14,-2-3 1,1 13 1,-1-1 1,-5 4 70,-1 2 0,-7 8 222,2 3 1,-4 7-94,-2 5 1,-2 4-19,-4 7 1,-4 1-30,-7-1 0,-6 3 27,0 3 0,0-3-103,6 3 0,-1 0-248,1-5 302,0 3 0,1-18-19,5 3-33,3-12 0,10-3-3,4-8 0,5-2 137,12-4 1,2-3-75,4-9 1,4 3 177,-4 3 1,7-1 39,-1 7 1,3 0 36,-9 6 0,-4 2-107,-2 4 1,0 4-13,-6 7 0,3 8-348,-15 4 1,7 3 103,-6 3 1,-2 0-29,-10-1 0,-4 7 30,-7-1 0,-6 0-83,0-5 0,-6-8-200,6-4 168,0-4 1,6-9-111,-1-5 1,9-5-302,3-5 1,-2-15-360,2-14 0,1-12 972,5-18 0,0-7 0,0-15 0</inkml:trace>
  <inkml:trace contextRef="#ctx0" brushRef="#br0" timeOffset="235">467 416 8013,'0'-10'229,"0"0"-229,0 5 1271,0 3 0,0 9-738,0 16 1,6 2-208,0 4 0,0-2-98,-6 2 0,2 4-157,3-5 1,-3 3 45,4-2 0,-4 2-413,-2-8 0,2 0-479,4-6-38,-4 0 0,11-5 360,-7-1 1,5-9-201,-5-2 0,6-9 135,-7-14 0,9-4 115,-3-8 1,5-3 402,1-8 0,-7 0 0,-3-14 0</inkml:trace>
  <inkml:trace contextRef="#ctx0" brushRef="#br0" timeOffset="362">761 225 8013,'18'-9'403,"-9"1"1,5 10-37,-8 4 0,-1 3 623,-5 9 0,6 7-432,0 3 0,0-1-115,-6 2 0,0 0-517,0 6 0,0-9-575,0-3 1,0 2 59,0-1 0,0-7-1642,0-6 2231,7-7 0,11 4 0,9-8 0</inkml:trace>
  <inkml:trace contextRef="#ctx0" brushRef="#br0" timeOffset="581">1678 0 7973,'-10'0'6635,"7"0"-6828,14 0-155,8 0 0,10 0-416,0 0 1,-2 6-477,2 0 0,7 0 511,-7-6 0,6 0-152,-12 0 1,-6 0 263,-6 0 617,-7 0 0,-4 11 0,-11 12 0,-20 12 0,2 17 0,-13 0 0</inkml:trace>
  <inkml:trace contextRef="#ctx0" brushRef="#br0" timeOffset="1471">1332 952 7973,'-27'25'721,"4"-8"1061,12 0-1299,3-15 1,18 4-184,7-12 1,14-5-740,9-12 1,8-4 296,-2-8 1,-4-5-232,-1-1 1,-5 1 201,-1 5 1,-4 7 132,-8-1 0,0 10 13,-12 1 0,-1 3-183,1 9 1,-7-2 101,2 3 8,-4 3 235,-10 2 1,-1 15-13,-9 8 0,7 2 367,-1-2 0,8 4-127,-1 8 1,3 1 28,2 5 0,0-5-106,0 4 1,0 3 239,0-3-366,0 0 0,0-5-103,0 0 1,2-9-75,3-3 1,-1-3-858,8-3 573,-1-7 58,7-3 0,-1-11-322,0-7 340,0-8 0,1-24-53,-1-3 0,6-11-95,0-7 1,0-9-226,-5-2 1,-1 0 183,0 6 0,0 6 298,1-1 1,-1 16-128,0 2 1,1 10 140,-1 7 1,6 4-17,0 8 1,-2 5 71,-9 1 1,3 7 163,-3-2 1,-5 6 443,-1 6 1,2-2 759,-3 7 0,1 3-82,-6 9-837,0-4 691,0 14 1,0-7-456,0 9 1,0 1-290,0 5 1,0-5-210,0 5 0,-6-5-121,1-1 1,-1-3-167,6-3 0,0-4-1009,0-7-583,0-9 737,0-1 644,8-31 1,1 0-7,8-23 0,1-6-247,-1-6 1,2 0-16,4 7 218,-3 6 237,5-5 0,-8 22 140,0-1 1,0 8-63,1 3 1,-7 9 800,1 3-534,-1 4 1,-1 4 283,-4 4 0,1 9 463,-1 8 0,0 6-402,-6-6 774,0 8-804,-8-4 1,4 9 147,-7 5-472,-1-5 0,1 12 96,-1-8 1,1 3-29,-7-3 1,1-3-6,0 3 1,1-5 20,5-7 0,-4 3-370,3-8 1,2-6 133,-1-5 1,5-8-517,-5 2 0,5-5 167,-6-1 1,7 0-24,-7 0 0,8-7-561,-2-5 57,4-3 1,2-2 380,0-1 0,0 7-248,0-1 659,0 8-93,0-3 1,0 16 103,0 9 0,-7 1 153,-5 10 1,-5-1 334,-6 7 0,2 0 263,-8-1 1,2-1-318,-2-4 1,4 1 422,8-6-315,7-1-457,3-14-275,7 7 1,2-15 272,3 5-25,5-4 1,15-8 77,4 1 0,3-1-19,3 6 1,0 0-119,-1 0 819,8 0-505,-5 0 1,5 6-82,-7-1 0,5 7-1,1-6 1,7-1-907,-2-5 0,6-1 457,5-5 1,-1-6-525,7-11 0,-5-9-135,5-9 1,-1-1-2392,1 2 3325,-3-5 0,-6-5 0,-1 4 0,3 2 0,0-4 0,2-6 0</inkml:trace>
  <inkml:trace contextRef="#ctx0" brushRef="#br0" timeOffset="1920">3805 104 7933,'0'-17'461,"0"7"0,0 1 578,0 3-256,0 4-453,-8 10 1,5 11-98,-9 16 1,0 1-126,-5 4 0,-6 12 139,0 12 1,-2 7-115,2 9 0,4 1-270,-4 11 1,4-5 149,1-6 1,7-6-24,-1-12 0,8-4 84,-1-7 0,10-9-387,7-9 0,3-7 166,3-10 1,1-7-54,4-4 0,-2-4 69,8-2 0,-8-10-31,2-7 0,2-8 432,-2-10 1,0 1-274,-6-1 1,-7-1 21,-4-5 1,-4 7 262,-2-1-122,0 0 0,-2 16 88,-4-4-1,-9 12-127,-8 5 0,-2 4-35,1 2 0,-1 8 94,-3 3-554,3 5 263,7 1 1,1 6-1784,0 0 941,7 8 954,3-12 0,7 14 0,0-7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1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7996,'8'-18'215,"-6"1"0,11 5 950,-7 1 482,7 7-1156,-11-4 0,6 22 259,-8 3 1,0 10-261,0-4 0,0 14-102,0-3 0,-2 5-238,-4-5 0,-1 3-87,-5 3 0,4-9-106,8 3 0,0-11-250,0 1 0,0-5-441,0-2 1,4-2 421,8-3 1,1-4-202,16-8 0,0-14 76,5-3 0,9-18 36,3 1 1,-2-5-13,2 5 1,-9 7 278,-3 4 1,-1 5 100,-10 7 1,0-3 249,-6 9 158,1-1 0,-9 14-220,-3 3 0,-6 12 247,-6 6 0,-9-2-157,-8 2 1,-8 5-94,2 7 0,-5 5-76,-7-6 1,11 1 5,-5-7 0,12-1 200,0-4 22,4-4-694,9-8 1,4-8 183,12-3 0,6-4 101,11-2 0,4-2 77,7-4 1,8-3-1,5-8 1,-1-1-14,6 1 1,-12 7-10,6 5 0,-2 3 32,-3 2 1,-7 0 93,-5 0 1,-8 7 271,2 5 0,-6 5-130,-5 6 1,1 4-149,-7 8 1,0-1 1,-6 1 1,-8-1-389,-3 1 0,-7 0 204,-5-1 1,2-1 126,-8-4 1,6-4-105,-5-8 0,6-7-179,-1-5 1,4-3-551,2-2 1,5-9 371,1-9 0,1-7-135,-1-9 0,-3-10 153,8-8 0,-7-8 41,1-9 0,3 2 387,-3 3 0,3-1 0,-3 7 0,-3-5 0,3 5 0,5 6 0,1 6 0,-2 8-45,2-2 1,1 3-5,5 2 0,-2 7 193,-4-1 1,4 8 27,-4-2 1,4 9 948,2 3 86,0 7-352,0-4 0,0 10-327,0 4 0,0 5 69,0 12 0,0-1-195,0 6 0,0 1-131,0 6 1,0-1-492,0 1 0,0-2 208,0-5 1,0-1-946,0-4 0,6-9 166,0 3 0,0-9-1347,-6 3 1638,7-7 1,3-6 195,7-15 0,0-8 77,1-10 0,-3-1 227,-3-4 0,3-3 0,-3-3 0,-3 2 0,3 4 0,-7 11 85,7 0 1,-6 4 373,5 8 1,-5-3 481,6 15 1,-7-1-328,7 6 1,-6 0 275,5 0 0,-1 2-349,1 4 0,3-3-177,-8 9 0,5 0-560,-5 5 0,5 0 196,-5 0 1,6 6-2215,-7 1 2214,1 6 0,2-3 0,1 8 0</inkml:trace>
  <inkml:trace contextRef="#ctx0" brushRef="#br0" timeOffset="289">1470 1 8080,'0'9'0,"0"1"2025,0-4-554,0-4-902,0 13 0,2-11 412,4 7-1131,-4 1 0,11 5 183,-7 0 0,5-5-1529,-5 0 0,6-1 1496,-7 6 0,1 16 0,-6 4 0</inkml:trace>
  <inkml:trace contextRef="#ctx0" brushRef="#br0" timeOffset="1212">1107 969 8015,'0'-17'694,"4"5"-13,7 1 0,8-1-633,16-5 1,2-6-69,3 0 0,-2-8-770,8 2 0,-7-3 244,1-3 1,-5 6 493,-6 0 0,1 6-25,-7-5 0,-5 8 340,-7 3-363,-7 0 2,4 15 1,-10-6 79,-4 8 0,-3 2-17,-9 4 1,1 3 680,0 9 0,5 1-332,1 4 0,1 2 237,-2 4 1,3 3-227,3-3 0,4 10 234,-4 1 0,4 0-205,2-5 1,0 1-122,0 5 1,0-10-140,0 3 0,6-11-220,0 0 0,2-5-312,-3-7 1,-1 3 239,8-9 0,-6 1 373,5-6 0,1-13-129,5-5 1,0-18-348,1-5 1,5-3-113,0-8 1,7-9-212,-1-14 1,-2-8 28,2 3 0,-6-5 189,6-1 1,-8 7-21,2 4 0,-4 13 63,-1 11 0,5 6 185,0 11 0,2 7 178,-2 4 0,-4 9-21,4 3 0,-10 7 286,-1-2 0,-2 6 303,1 6 1,2-2-154,-7 7 1,0 3 544,-6 9 1,0-2 534,0 8 0,0 0-690,0 5 1,-6 1-256,0-1 1,1 1-168,5 0 1,-6-1-681,0 1 0,0-3-189,6-3-180,0-4 560,0-7-344,0-9 77,0-1 0,6-24 36,0-7 0,7-7-244,-1-5 0,3 0 200,3 1 1,-1 1 194,0 4 0,6-3 13,0 3 0,2 8-4,-2-2 1,-3 13 5,3-7 1,-4 11 38,-2 0 0,-5 4 436,-1 2 1,1 2-222,5 4 1,-5 4 858,-1 7 0,-1 0-458,1 1 0,3 1 275,-9 4 0,7-2-263,-6 8 1,5 0-234,-5 5 0,0 1-150,-6-1 0,-2-5-235,-4 0 1,-4-2-40,-7 2 1,0-4 181,0-8 0,-3-2-217,-3-3 0,4 1-56,-4-7-374,4 0 69,2-6-163,-1 0 167,9-8 154,1 6 459,8-5 1,0 8-118,0 5 0,-2 6 117,-4 11 1,1 4-111,-13 7 0,5 1 11,-10 0 0,-4 5 66,-2 0 1,-2 1 20,2-7 1,-1-1 138,7-4 1,0-4 713,5-8-170,1 0-194,0 0-404,7 1 1,10-1 39,12 0 0,3-5 339,2-1 1,8 1-122,4 5 1,9 1 8,3-1 1,1 0-157,-2 0 0,1 1 96,11-1 1,-10 0-714,10 1 1,-4-3 303,4-4 1,0-3-1091,0-8 0,5-4 611,1-7 1,1-3-417,-1-14 0,2-9-186,3-9 0,2-4 859,-7-2 0,0 0 0,-7 0 1</inkml:trace>
  <inkml:trace contextRef="#ctx0" brushRef="#br0" timeOffset="1576">3822 139 7865,'-10'-8'1785,"-3"-1"222,7-9 1,2 9-1696,10 3 1,4 4-715,7 2 0,-6 2-325,1 4 0,-2 3 268,1 9 0,3-1 734,-9 0 0,1 8-234,-6 4 0,-2 6 478,-4 5 0,-1 4-130,-5 8 0,-1 0 139,7 0 1,0-6-426,6 0 1,6-2-319,0 2 1,7-3 139,-1-9 1,-3 1 132,3 0 0,-6-9 138,5-3 1,-7 2-195,2-2 1,-4 1 111,-2-7 1,0 0-223,0 0 1,-2 1-76,-4-1 0,-6-2 135,-11-3 0,2 3-130,-8-3 0,6 1-220,-5-1 1,-1 3 148,-6-3 0,2-5-405,5-1 0,-3-4 150,8-2 1,-6 0-989,6 0 1492,0-15 0,-2-5 0,-2-14 0</inkml:trace>
  <inkml:trace contextRef="#ctx0" brushRef="#br0" timeOffset="1695">3978 329 7865,'34'-21'1933,"1"4"0,-6-4-1154,-1 9 0,1 5 398,6 1 0,-1 4-3357,1 2 0,1 0 2180,5 0 0,3 8 0,8 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5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171 399 8082,'10'-18'0,"-3"1"0,-7 0-125,8-1 1,-6 1-208,4 0 1,1-1 430,-1 1 0,2 2-47,-2 3 1,-4-3 795,3 3-310,-3-3-14,6-2 0,-6 5 324,4 1-531,-5 7 1,-1-6 317,0 4-344,0 5 1,2-7-321,4 8 0,-2-2 97,8-4 0,-1 4-117,6-4 1,-5-1 43,-1 1 1,-5-2 27,6 3-197,-8 3-169,11-6-83,-13 8-304,6 0-577,-8 0 903,-8 0 1,0 2-286,-3 4 0,-3-3 179,8 9 1,-1-2 509,1 1 0,4 5 0,-6-7 0,8 8 0</inkml:trace>
  <inkml:trace contextRef="#ctx0" brushRef="#br0" timeOffset="378">344 156 8082,'8'-9'424,"-6"-7"-48,5 15 0,-7-9 291,0 4-95,0 4-286,0-5 0,-6 5 42,1-4-256,-1 4 154,-2-6 142,6 1-334,-5 5 1,5-6 66,-4 8 45,4 0-28,-6 0-7,8 0-21,0 0-179,-7 0 0,5 2 62,-4 4 0,2-4 84,-2 3 1,4 5 67,-3 1 0,-3 5-72,2 1 1,0 8 18,6 4 1,0 11 46,0 6 0,0 18 17,0 5 0,0 12 15,0-1 1,0 11 5,0 1 0,0-6 4,0-5 0,0-2-28,0 2 1,6-6-116,0-12 0,0-9 123,-6-8 0,6-8-246,-1 3 1,3-13-17,-2-5 1,-4-3-62,3-3 1,-1-5-358,2-1-649,-4-7 624,6 4 0,-8-10 123,0-4 1,0-6-244,0-11 0,0-6 242,0-11 0,-8-4-296,-4-8 1,-3-2-42,-2-3 779,-1-5 0,-6-7 0,-3 0 0</inkml:trace>
  <inkml:trace contextRef="#ctx0" brushRef="#br0" timeOffset="701">33 191 8078,'0'-17'0,"-6"5"562,0 1-103,0 7-36,-1-12 0,5 13-98,-4-9 1,12 6-267,5-5 0,12-1 88,6-5 1,12 2-152,5 3 1,11-3 39,7 3 1,3 4 129,2 3 1,-2 3-149,-3 2 0,-5 9 30,-7 9 0,-8 1-171,-3 10 1,-12 5 31,-6 7 1,-12 7-13,-5-2 1,-6 4 203,-6 2 1,-5 0 124,-12-1 0,-4-4-54,-8-1 1,-7-2-75,-4 2 0,2-6 146,-3-11 0,7-4-68,-6-8 1,8-1-184,-3-5 1,10-3-246,3-8 1,8-2-423,3-4 1,7-3 2,10-9 1,4 1 670,8 0 0,15-8 0,17-2 0</inkml:trace>
  <inkml:trace contextRef="#ctx0" brushRef="#br0" timeOffset="1055">1295 226 8063,'0'-18'142,"0"1"0,-2 0 174,-4-1 0,4 7 356,-3-1-177,-5 9-89,0-13 1,-7 14-121,0-4 0,0 6 169,-1 6 0,1 6-202,0 11 0,-1 6-84,1 11 0,6 14 25,-1 15 0,2-2-108,-1 2 1,3 4-104,8-9 1,8 5 65,3-11 1,11-3-1090,1-9 1,7-5 541,-1-12 0,6-1-739,5-10 1,-1-5-19,7-13 1255,-8 0 0,4-15 0,-7-4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8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8110,'-17'0'1763,"7"0"-948,2 0-253,8 0-197,0 0 1,8 0-129,4 0 1,3 2-95,2 4 1,1-5 51,-1 5 0,0 2-180,1-2 1,1-1 55,4-5 1,-2 0 59,8 0 0,-6 0-178,6 0 0,-6-1 53,6-5 0,-6 4-74,5-4 0,-6-2 29,1 3 1,-10-1-120,-1 6 120,-1 0-36,-1 0 101,5 0 0,-13 2-11,4 4 0,-4-3 131,-2 9 1,0-6-83,0 5 1,0 1 4,0 5 0,0 0-1,0 1 0,0 5 18,0 0 1,-2 9-32,-4 3 1,2 7-4,-7 10 1,-1 2-57,-5 4 0,0-5 55,-1 5 1,1 2-301,0-3 1,-1-1 78,1-10 1,7 2-529,5-8 0,-3-1 85,2-10 1,0-4-170,6-8 1,0 0 254,0 1 0,2-9-340,4-3 866,-4-4 0,21-10 0,-4-1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8093,'-15'2'2248,"3"3"0,5-1-1944,7 8-365,0-1-492,0 7-655,0-1 1208,0-8 0,0-1 0,0-8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8166,'-17'-8'325,"8"6"1,-5-7 1352,8 3-972,1 4-72,5-6-432,-8 8 1,4 0-2,-7 0 0,5 0-25,-6 0 0,1 8 59,-7 3 0,5 12-337,-4 6 0,3 12 134,-9 5 1,4 6-45,2 5 0,-1 5 63,1 7 1,0 6 47,0 0 1,1 0-25,5-6 0,-3-6-4,8 1 1,1-14-423,5 2 0,0-12 182,0 0 0,7-11-272,5-6 0,9-11 196,2-7 1,2-3-6,-2-2 0,4-15 99,8-8 1,-3-8-41,-3-3 0,-2-7 121,-4 1 1,-11 0 296,-1 5 0,-7 6 295,-4 0 1,0 8-238,0-2 1,-14 6 78,-3 5 0,-10 5-67,4 7 0,-8 2-286,3 3 0,-5 7 39,-2 11 1,8-4-190,4 4 0,6-4-327,6-1 1,3-1-1625,8 0 2090,0-7 0,0 5 0,0-5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4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7830,'7'-9'198,"5"3"1,5 12 199,6 5 1,-2 6 976,8 7-923,0 2 1,4 17 63,-4 3 0,1 6 26,-7 5 1,-5-3-1231,-7 4 1,-7 1 465,2-1 1,-12 2-1161,-5-3 0,-12 3 715,-6 3 1,-4 2 38,-2-7 0,7-8 628,-1-10 0,-8-3 0,-7-2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606 105 7855,'-18'0'1873,"1"0"-1428,0 0 0,5 2-32,1 3 1,5 5-156,-5 7 0,-1 3 92,-5 3 1,-8 5 56,-4 13-246,-11 3 0,3 8-68,-3 0 0,-3 0-155,3-1 0,0-4-185,5-1 1,2-4 207,5-2 0,-3 1-1000,8-13 0,6-3-123,5-1-1085,8-13 2247,-4-3 0,16-24 0,2-3 0</inkml:trace>
  <inkml:trace contextRef="#ctx0" brushRef="#br0" timeOffset="182">104 278 7890,'-15'7'1078,"3"5"1,-1 5-484,7 6 0,0 4-175,6 8 1,2-1 11,4 1 1,4-1-95,7 1 0,2 0 2,4-1 0,-2-1-517,8-4 1,0-4-524,6-8 1,-1-2 35,1-3 1,-6-3-783,-1-3 0,-5-4 1446,6 4 0,0-12 0,6-3 0</inkml:trace>
  <inkml:trace contextRef="#ctx0" brushRef="#br0" timeOffset="549">1003 36 10394,'18'0'478,"-1"0"0,0-6-442,1 0 1,5 0 127,0 6 0,6-6-53,-6 1 1,2-1 144,-2 6 0,-4 0-26,4 0 0,-2 0-53,2 0 0,-4 6-45,4-1 0,2 3-99,-2-2 0,6-2 166,-6 7 0,2-7-196,-2 2 1,-3 2 91,3-3 1,-4 3 139,-2-2-28,0-4-31,1 13 33,-1-5 1,-5 5 149,-1-3 1,-7 3-11,2-3 0,-4-1-97,-2 6 0,-8-1 243,-4 13 0,-5 1-111,-6 11 0,-4 5-277,-7 11 1,-3 14-315,-3 16 0,18-40 0,0 2-516,-4 5 0,0 2 0,-1 6 0,2 2 118,-2 5 1,2 1-1,1 5 1,2 1 604,-2 2 0,2 0 0,2 3 0,1 1 0,-1 5 0,0-1 0,2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9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7984,'27'0'0,"-4"0"0,-10 0 3137,-1 0-2063,0 0 1,5 0-184,0 0 0,-7 2-832,-5 3 0,3-1-566,-2 8 1,0-6-333,-6 5 0,0 1 839,0 5 0,-8 0 0,-2 1 0</inkml:trace>
  <inkml:trace contextRef="#ctx0" brushRef="#br0" timeOffset="106">69 295 7984,'0'17'2410,"0"0"0,0 1 30,0-1-2647,0 0 246,8 1-686,-6-9 0,11 1-2075,-7-5 2722,0-3 0,1 6 0,3-8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4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883 295 8094,'7'-10'0,"-5"1"695,4 3 1,-4 2 324,-2-8-599,8 9 0,-6-7 51,3 4 345,-3 4-43,-2-5 119,0 7-545,0 0 0,-2 7 68,-3 5 0,-7 3-290,-11 2 0,2 8 124,-8 4 1,0 6-229,-5 5 0,-1-1 76,1 7 1,-1-8-105,0 3 0,3 1-90,3-2 1,6-1-67,11-11 1,-1 3 66,7-8 1,0 6-31,6-6 1,8 0 76,4-6 0,12-1 55,11-5 0,5 3-121,7-8 1,8-1 59,-3-5 1,6-7 108,-1-5 0,-3-3-30,4-3 0,-4 1 8,-2 0 1,-8 5-181,-4 1 1,-5 5-226,-6-6 0,-5 9-134,-6-3 0,-3 2-83,-3-2-791,-5 4 0,-7-3 1380,0 10 0,-15 5 0,-4 7 0</inkml:trace>
  <inkml:trace contextRef="#ctx0" brushRef="#br0" timeOffset="200">1194 381 8609,'-10'0'2002,"1"2"-1882,3 4 0,2 5 635,-7 12 1,-1 1-243,-5 10 0,5-1 153,1 13 0,1 0-478,-1 6 0,1 0-367,4 0 0,4 0-438,-3-1 0,3-4-890,2-1 0,0-10 1507,0-1 0,7-1 0,3-7 0</inkml:trace>
  <inkml:trace contextRef="#ctx0" brushRef="#br0" timeOffset="890">1 520 8094,'0'-18'-26,"6"1"-55,-1 0 1,9-1 133,-3 1 1,5 0 292,1-1 0,6-1 15,0-4 0,8 2-165,-2-8 1,9 6 158,2-6 1,7 6-135,-7-5 1,8 1 105,-2-2 1,6 2-157,6 4 1,-5 4-34,5-4 1,2 9 43,-3 3 1,9 5-130,-3-6 0,-2 8-186,3-1 1,-8 3 89,1 2 0,-9 7-70,-2 5 0,-7 3 81,1 3 0,-3-1 33,-3 0 1,-1 6 49,-4 0 1,-4 2 117,-8-2 0,0-1-86,1 6 0,-1-5 23,0 6 0,0 0-94,1 6 0,-7-3 74,1-3 1,-6 10-157,5-5 1,-7 5 127,2-5 0,-4 6-136,-2 1 1,-2-1 112,-4-5 1,-2 5-2,-3 0 0,-5 1-43,5-7 1,-5 1-2,-1 0 1,0-1-31,0 1 1,-6-1 54,-1 1 0,-6-2-59,1-5 1,-4 5 50,-1-4 1,-3-4 93,-3-2 0,1-4-80,-7-2 0,6-1 4,-6-5 1,2 3 31,-3-8 0,-1-1 92,8-5 1,-6 6-149,6 0 0,-6 0 54,5-6 0,-5 0-207,6 0 0,-8-8 119,2-4 1,1-3-66,-1-2 0,6-8 83,-6-4 1,7-4-10,-1-1 1,5-7 25,7 1 0,-3-2 118,8 1 1,0 5 11,5-4 1,7 1-114,-1-1 1,9 3-12,-3-3 0,4 5 36,2 6 0,0-3-107,0 3 0,0 4 39,0 2 0,6 4-251,-1 1 128,1 1 0,0 6-594,0-1-1137,-1 8 1360,3-3 1,2 8 517,7 5 0,-7 12 0,-3 8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7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7942,'-15'2'0,"3"4"0,5-2 2655,7 7-1715,-8-7 1,6 12-818,-4-5 0,2 5-61,-1 1 0,3 0-633,-4 0 0,-4 1 415,-1-1 1,1-5-2144,-1-1 2299,7 1 0,-12 5 0,7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 7984,'-10'-7'2426,"3"5"0,5 0-2380,-4 8-24,4 7 0,-6-3-283,8 7 0,-5 6 199,-1 0 0,-8 14 131,3-3 1,1 18 23,-1 0 1,-1 11-32,-5 1 1,5 9-21,1 2 1,1 0-191,-1-6 0,-3-2 102,9-4 0,-1-3 37,6-8 0,0-8-130,0-4 0,0-11 42,0-6-27,7-3 0,3-5 40,7-4 0,1-5-36,-1-12 1,6-5 120,0-12 1,2 2 18,-2-8 1,-4 6 157,4-6 1,-5 6 317,-7-6 1,3 8 117,-9-2 0,1 4-279,-6 1 0,-7 1 242,-5 0 1,-11 5-165,-6 1 1,-4 7-269,-1-2 1,-1 4-157,1 2 1,-1 8-369,1 3 1,7 5-515,4 1 0,5 0 893,7 1 0,-5-1 0,7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7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8102,'0'-17'3579,"0"7"-2924,0 2-191,-8 8 1,5 6-69,-9 0 1,8 7 52,-2-1 1,3 3-174,-3 2-165,4 1 0,-6 5 132,8 0 1,0 2-16,0-2 1,0-2 135,0 8 1,2-2-114,4 2 1,-4 3 60,4-3 1,-5-2-62,-1 2 1,6 0-259,0 5 0,0-1-53,-6-4 1,0 1-70,0-7 0,6 6 240,-1-6 0,3 6 16,-2-6 0,1 6 139,5-6 1,3 0-127,-3-6 1,-3 1 95,3-1 1,-1 0-64,7 1 1,-7-1-212,1 0 1,-3-5 131,3-1-111,3-7 133,-13 11-280,6-13 99,-8 14 0,-2-12 99,-4 7 1,-5-1-553,-12 1 0,-4 5 227,-8-5 1,-7 5-818,-4 1 0,-4 0-13,-2 0 0,2-1-345,4-5 0,-2 3 730,8-8 1,-7-1-560,7-5 1295,7-7 0,1-11 0,5-9 0</inkml:trace>
  <inkml:trace contextRef="#ctx0" brushRef="#br0" timeOffset="254">502 415 8063,'12'-6'230,"-1"1"1,1-3-21,5 2 0,2-1 586,4-5 1,4-1-128,8 7 1,0-6 57,-1 7 1,-1-7-249,-4 6 1,1-5-19,-7 5 0,6 0-475,-6 6 0,0 0 94,-5 0-1605,7 0 1,-8 2 1524,0 4 0,1 3 0,-9 9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5:5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484 381 7918,'0'-17'854,"0"7"-327,0-5-185,0 13 0,2-6 159,4 8 0,-2 0 241,7 0-317,1 0 1,5 6-68,0 0 1,1-1 84,-1-5 0,0 0 322,1 0-469,7 0 1,1 0-83,9 0 1,2-2-186,3-3 0,4-5-128,8-7 0,-2-1 178,-4 1 0,-2 6-711,-3-1 0,-11 6 318,5-5 0,-12 7-1688,0-2 384,-11 4-57,-5 2 1037,-7 0 0,-7 0 3,-5 0 0,-11 0 635,-6 0 0,-4 0 0,-1 0 0</inkml:trace>
  <inkml:trace contextRef="#ctx0" brushRef="#br0" timeOffset="162">899 18 7976,'0'-10'1485,"0"2"-894,0 8 0,0 8-7,0 4 1,0 9-185,0 2 0,0 8 204,0-3 0,0-1-331,0 2 1,-5 0-413,-1 6 1,0-1 68,6 1 1,-6-1-160,0 1 0,-5-1-1238,5 1 0,-7 0 174,1-1 1293,-3 1 0,-10-1 0,-2 1 0</inkml:trace>
  <inkml:trace contextRef="#ctx0" brushRef="#br0" timeOffset="1323">104 1107 7981,'-35'17'0,"8"-7"256,10-2-226,2-1 256,13-5-215,-6 6 0,10-10-113,4-4 206,11 4-217,10-13 1,15 4 494,4-12 1,12 3-202,5-3 0,12-4 59,6-1 1,4-3-382,1 2 0,0-4-86,1 4 0,-1 3-92,1-3 1,-5 6-203,-7-6 1,-3 8 224,-21-2 0,3 3-33,-13 3 0,-9 0-166,-9 0 0,-11 5 69,-6 1 1,-5 5 132,-1-6 1,-9 8 232,-8-1 0,-5 3-119,-12 2 1,3 0 446,-9 0 1,-4 7-140,-3 5 1,3-2 18,-2 1 1,6 6 159,-6 6 0,9 8 502,3-2 1,-1 4-355,6 1 1,-3 14-79,-3 4 1,0 6-125,1-1 0,-1-3-413,1 4 1,5 1-36,0-1 1,10-8-131,1-10-149,9-3 1,11-12-669,4-8 1,7-11 201,16-18 1,-2-7 878,7-15 0,5-1 0,-10 0 0,5 3 37,-11 3 57,8 4 1,-12 15 111,4 5 1,-9 5 227,-3 5 1,-7 13 147,2 10 1,-4 5 458,-2 2 0,0-1-435,0 1 1,0-1-229,0 1 1,-6 0-543,0-1 0,-5-7 222,5-4 1,0-4-1433,6-1 456,0-1 398,0-7 0,2-5 70,4-10 1,3-15-149,9-14 0,7-3 243,3-9 0,7 6 130,5-6 1,-5 13 707,0-2 0,-3 18-367,-9 0 0,6 11 695,-6 0 1,0 12-269,-5 6 0,-9 3-50,-3 2 1,-4 6-41,-2 0 0,0 6 77,0-6 0,-2 6-456,-4-6 1,2-6 5,-7-5 0,5-2-404,-6 1 0,7-3 16,-7-8 0,6-2-203,-5-4 1,7-3 251,-2-9 1,4-9-92,2-7 1,2-5 18,4-13 0,6 4-93,11-9 0,9 3 276,9 2 1,7 2-25,-2 4 0,4-2 159,2 8 1,0 5-118,-1 6 0,7 8 125,0-2 0,-3 6 73,-8 5 0,1 3 112,-8 3 0,0 4-2,-5-4 1,-8 4 126,-4 2 0,-4 8 70,-2 3 1,-1 5-141,-5 1 0,3 0-233,-9 1 0,1 1 139,-6 4 1,0 4-152,0 7 1,0 1-10,0 0 0,-7-1-238,-5 1 0,-3-1 121,-3 1 1,1-2-39,0-5 0,-2-3-48,-5-7 0,5-9 97,-4-3 0,-2-4-70,2-2 0,-6-8 72,6-3 0,-2-10-1,2-2 1,4-8 19,-4 2 0,10 2-8,1-2 0,8 6 16,-2-6 0,4 8-8,2-2 0,0 4 183,0 2 0,2 5-48,4 1 1,-2 7 281,8-2 1,-7-2 157,7 3 101,-8-1-300,11 6 1,-11 0 548,7 0-569,-7 0 0,6 0 94,-4 0-206,-4 0 0,7 0 229,-3 0-376,-4 0 0,6 2 39,-8 4 0,1-3 38,5 9 0,-4-1 45,4 7 0,-4 1 18,-2 4 0,6 6-24,-1 11 1,1 6 6,-6 12 0,0 5-139,0 12 1,0 8-197,0 15 1,0-46-1,0 2 168,0 5 1,0 3 0,-2 6 0,-2 2 30,2-1 1,-1 0 0,-4 5 0,0-2-396,1-5 0,1-1 0,0-6 1,0-1 41,-1-3 0,0-2 0,3 36-178,-3-15 1,4-8 135,2-9 1,0-3-9,0-14 0,0-9 299,0-9 0,0-9-47,0-3 1,0-9 70,0-2 1,0-9-14,0-14 1,0-4 542,0-8 0,-6-7-430,0-4 0,-7-4 0,11-10 0,-6-1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08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433 571 7813,'-10'-17'4774,"2"7"-4700,8 3-82,0 7 1,-7 4 44,-5 7 0,-5 3-24,-6 14 0,-6 1 218,-11 6 0,1 7-11,-7 4 1,2-2-214,-2 2 1,5-1 92,13 1 0,4-4-1586,13-7 932,3-8 1,16-4 362,3-12 1,11-3-103,1-8 0,5 0-482,-4 0 1,4 0 1108,-5 0 1,6 7-274,-6 5 0,-2 5 1351,-9 6 1,1 4-697,-7 8 0,0 5 769,-6 1 0,0 5-961,0-6 1,-6 0-706,0-5 1,1-2 122,5-5 1,-6-3-180,0-7-1049,0-1 1074,6-7 1,2-5-1466,4-10 1,4-13 240,7-11 0,6-5 1436,0-6 0,8-12 0,-4-10 0</inkml:trace>
  <inkml:trace contextRef="#ctx0" brushRef="#br0" timeOffset="642">727 727 8431,'7'-10'1391,"-3"3"-728,8 7 340,-1 0-82,6 0-327,1 0 0,-1 2 313,0 3 0,-5-1-384,-1 8 1,-1-1-62,2 7 1,3 1-165,-4 4 0,-3 4-275,-2 7 0,-2 1 38,1-1 0,-3 9 136,4 3 1,-10 0-38,-1 6 1,-7-10-97,6 10 1,-5-10-281,5 4 0,-2-9 82,3-3 0,3-1-569,-4-10 1,-2-6 27,2-5 99,1-8 0,5 2 93,0-12 1,0-4-89,0-7 1,0-6 149,0 0 0,5-8 156,1 2 0,0-3 300,-6-3 0,0 4-82,0-3 1,0 9 7,0-10 0,0 4-17,0-3 0,0-1 54,0 1 1,2 5-67,4 0 0,3 2-155,9-2 0,-1-1 139,0 6 0,2 1-26,4 6 0,-3 2 173,3 3 0,2-1-67,-2 7 0,5 0 342,-4 6 0,-1 0-29,-6 0 1,0 8 135,0 3 0,-5 7 21,0 5 1,-9 2 335,3 4 1,-4 3-404,-2-3 0,-2 4-154,-4 1 1,-1-1-274,-5-4 1,-3 3 86,3-3 0,-3-4-410,-2-2 0,1-3 236,5-3 0,-5-8-189,5-3 1,1-4 47,-1-2 1,1-2 19,-1-4 1,3-5-188,8-12 1,0 2 126,0-8 0,2 8 414,4-2 0,3 5-64,8 7 1,1-3 187,-1 9 0,-2 1 12,-3 10 0,3 5 126,-3 12 0,-4 0 197,-3 12 1,-3 1 573,-2 10 0,-2 6-550,-3 0 0,-5 0-56,-7 6 1,1-4-352,5-3 0,-3-6 13,8-5 1,-5-11-132,5-6-151,0-4 0,8-9-144,4-5 1,4-5-265,7-5 1,8-11-766,4-7 1,9-6-769,3 6 0,10-7 1027,7 1 0,6-4 989,16-1 0,-32 9 0,0 0 0,5-2 0,0 0 0</inkml:trace>
  <inkml:trace contextRef="#ctx0" brushRef="#br0" timeOffset="1417">2196 658 8873,'0'-18'2446,"8"1"-2136,4 0 0,13 2-116,9 3 0,3-1 246,9 7 0,0-6-156,6 6 0,-8 1-281,-4 5 1,-3 2 208,-2 3 0,-9 7-11,-3 11 1,-11 4-175,-6 7 1,-4 9 90,-2 3 0,-8 6-88,-4 5 1,-5 1 71,-6 11 1,-4-5-73,-7 5 1,5 2 4,0-2 1,0-7-147,-5 1 1,5-4-101,0-7 0,8 2-309,-2-13 1,4-3-286,1-9 0,1-4 354,0-8 1,5-7-646,1-5 665,-1-3 0,-3-4-189,3-3 0,4-7 115,8-11 1,0-2 56,0-4 1,6-3 447,0 3 0,7-4 0,-1-1 0,3 5 0,3 0 0,-1 2 0,0-2 0,-1 4 111,-5 8 1,3 5-66,-9 1 1,3 7 1275,-2-2 1,-2 4-102,7 2 0,-5 0 187,5 0 0,-5 8-592,6 4 1,-1 3 130,7 2 0,-1 0-984,0 1 1,0-3 92,1-3 0,5 1-660,0-7 1,2 0 468,-2-6 0,-2 0-1779,8 0 0,-8-2 1914,2-4 0,-4-4 0,-1-7 0</inkml:trace>
  <inkml:trace contextRef="#ctx0" brushRef="#br0" timeOffset="1529">2923 1332 7886,'17'10'0,"0"7"0,1 0 0,-3 3 2661,-3 8 1,1-6-1257,-7 1 0,7 0-767,-1-6 1,-3 4-714,3-9 0,-6-3-678,5 3 1,1-8-1309,5 1 2061,0-10 0,1-13 0,-1-9 0</inkml:trace>
  <inkml:trace contextRef="#ctx0" brushRef="#br0" timeOffset="2768">3770 813 7768,'-17'0'733,"0"0"1064,7 8-1375,2 2 0,8 1-38,0 1 0,4-8 348,8 1 1,1 3-288,16-2 0,7 0-362,11-6 0,4-2 72,7-4 1,-4-4-917,3-7 1,1-2 89,-6-4 0,-4 3-355,-13-3 0,-3 2 527,-3-2 0,-6 4-740,-11-4 1059,-5 4 0,-14 1-24,-5 1 1,-3 6 572,-2-1 1,-8 8-293,-4-1 0,2-3 549,-2 2 0,2 0-151,-2 6 0,2 2 80,4 4 0,6 6-55,0 11 0,1 3 37,11 9 0,-1 2-410,6 3 0,0 10 34,0 8 0,0 5 82,0-5 1,6 13-28,-1-2 0,3 4-201,-2-4 0,1-9-105,5-9 1,3-3-93,-3-13 1,3 2-162,3-14 0,-1-2-423,0-10 0,0-3-126,1-8 0,-7 0 363,1 0 0,-8-15-152,1-8 1,3-8 251,-2-4 0,-2-1 190,-10-5 0,-4-1 67,-7-4 1,-2-2 50,-4 8 1,-2 5 287,-4 6 0,2 8 47,4-2 0,4 11 779,-4 7 1,-2 7-469,2 9 0,0 6 684,5 12 1,-5 10-548,0-5 0,2 5-205,10-5 0,-3-1-142,8-4 1,1 2-123,5-8 1,2-2-199,3-10 0,13-3-235,10-8 0,7-4-943,5-7 1,10-11 612,8-18 1,5 2-743,-5-8 1,7-1 447,-1-4 0,-5 6 587,-1 5 1,-6 5 147,-6 7 1,0 3 175,-11 7 1,1 3 174,-13 3 1,0 5 1008,-5 7 25,-9-8 0,1 6 216,-4-4-1129,-5 4 1,9 8 19,-4 0 1,-2 0-511,7-6 1,3 0-204,9 0 1,-2-2-528,8-4 0,-2-2 260,1-3 0,3-3-375,-8 9 0,2-1 884,-2 6 0,-9 2-33,3 4 1,-11 9 959,-1 8 1,-5 8-498,-5-2 1,-5 9 645,-7 2 0,0 1 34,-1-7 1,3 1 100,3-1 0,-1-5-767,7 0 0,0-14-213,6 3-902,8-12 0,7 1 555,8-7 1,8-9-1092,-2-9 1,6-7 558,5-9 1,-4-7-132,5 1 1,1-10 886,-2-2 0,8-7 0,-3-11 0</inkml:trace>
  <inkml:trace contextRef="#ctx0" brushRef="#br0" timeOffset="3093">5759 35 7768,'11'-11'-239,"1"-1"1252,-8 8 240,3-3 1,-7 14-574,0 5 1,6 9-271,0 2 1,-2 14 78,-10-3 1,0 12-153,-11 0 1,4 4-15,-11 2 1,-1 6-242,2-1 1,-5 9-261,5-3 1,-6-3-316,6-3 1,0-5-733,5-6 1,7-5-77,-1-12 1,8-10 587,-1-8 1,3-9 47,2-2 1,9-11 356,9-18 1,1-2 307,10-15 0,-1 8 43,7-3 0,0-1-11,-1 2 1,3 1 258,3 10 0,-5 4 658,-1 8 0,1 8 377,-6 3 0,1 4-623,-1 2 0,-2 0-195,-4 0 1,-4 0-180,4 0 0,-3 0-537,-3 0-123,0 8 1,-7-5-408,-4 9 0,-4-1 20,-2 7 0,-8-1 718,-4 0 0,-11 8 0,-4 2 0</inkml:trace>
  <inkml:trace contextRef="#ctx0" brushRef="#br0" timeOffset="3880">5863 934 7768,'-18'29'686,"1"0"0,7-6-30,5 6 1,3-8 536,2 2 0,0-4-1041,0-1 0,2-3-32,3-3 1,-1 1-40,8-7 0,-1 5 77,7-5 1,-7 2-12,1-2 1,-7-3-14,7 9 0,-8-6-148,2 5 0,-5-5 138,-1 5-328,0-7 551,0 12-42,0-7-91,-7 9 1,3-1 5,-8 0-528,9-7-92,-5 5-102,8-13 142,0 6 101,0-8 0,2-8-442,4-3 1,9-12 274,8-6 0,10-12-176,1-5 1,3-17 189,9-6 0,0-4-757,6 3 0,0 1 712,0 0 0,-2 13 286,-4 5 1,2 12 288,-8 4 1,0 9 85,-5 8 1,-6 9 76,0 3 0,-6 4-296,6 2 0,-8 0 1106,2 0 1,-2 10-372,2 7 0,-4 0-17,4 6 0,-5 4-476,-7 2 0,4-2-231,-3 2 1,-2-6 35,1 6 0,-5-6-200,5 5 1,-7-4-72,2 4 1,-4-7 118,-2 3 0,-2-5-519,-4-2 1,-3-5 264,-9-1 0,1-5-129,0 5 0,-6-7 271,0 2 1,-2 2 223,2-3 0,-2 3 59,-4-2 0,2-4 320,4 4 1,4 1-59,-4-1 0,3 0-162,3-6 1,6 0 37,-1 0 1,6 0-329,-5 0-461,7 0 327,-4 0-100,8 0 371,0-8 257,0 6 162,0-13-216,0 13 254,0-6 1,0 6 167,0-3 108,0 3-305,8-6 1,-6 10 78,4 4 1,-5-3-7,-1 9-336,8-1 1,-4 13-6,8-1 0,-9 7 71,3-1 0,-4 12-104,-2 5 0,2 0 91,4 6 0,-4 3 30,3 15 1,-1 1-268,2 4 0,-4-4-309,4 4 1,-4-6 213,-2-6 0,0 3 11,0-9 0,2-1-406,3-10 0,-3-4 235,4-7 1,2-2-454,-3-5 1,1-3 228,-6-7 1,0-7 53,0 1 496,0-9 263,0 5 0,-2-8-197,-3 0-15,-5 0 1,-5-2-394,3-4 1,-1 3 163,7-9 1,-6-5-608,7-6 1,-3-8 17,2 2 717,4-11 0,-13-4 0,5-8 0</inkml:trace>
  <inkml:trace contextRef="#ctx0" brushRef="#br0" timeOffset="4186">5793 883 7266,'0'-18'-1037,"0"1"1680,0 0 0,2 5-244,4 1 0,-2 7-24,7-2 1,1-2-35,5 3 0,1-1-138,-1 6 1,2 0-485,4 0 0,-4 6-203,4-1 1,-9 9 483,-3-3 0,1 5 0,5 1 0</inkml:trace>
  <inkml:trace contextRef="#ctx0" brushRef="#br0" timeOffset="4911">7626 1643 9505,'-9'0'3057,"1"8"-3016,16-6 1,1 6-494,9-8 1,-7 0 19,1 0-638,-8 0 0,5 6 1070,-3-1 0,-4 9 0,6-5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0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154 380 7995,'-17'0'880,"-1"0"0,9 2 1199,3 4 0,2 11-1168,-2 12 1,-3 6-461,-9 5 1,7-3-14,-1 3 1,3-3-129,-3-3 0,-1-5-587,7 0 0,2-8-256,10 2 1,11-11-526,12-7 1,6-7 369,5-9 0,8-14-530,4-15 0,9-3 504,-9 3 1,-4 3 306,-7-3 0,-7 5 610,-5 7-349,4 3 1144,-14 15-442,-2 2 0,-11 18 554,-12 7 0,-3 8-526,-9 10 1,-7-1 158,-3 1 0,-5 7-129,-2 4 1,1 2-213,-1-1 0,2 3-177,5-4 0,-3-2 29,8 2 1,2-10-590,9-1 1,-1-2-392,7-10 56,0 0 0,8-8 356,4-3 0,5-5-80,12-7 0,6-2 85,12-3 1,9-11 19,7-7 0,7-6 62,-7 6 0,7 0-52,-7 6 1,-5 2 704,-6 3 1,-7 4-103,1 8 1,-11 8 48,-6 4 0,-6 11-206,-5 6 0,-5 3 21,-7 3 1,-7 1-435,-5 5 1,-11-3 132,-6 8 0,2-7-191,-1 1 1,-1-5 133,-6-7 1,6-5-948,1-11 1,5-4 172,-6-8 1,9-12-766,3-11 1709,8-4 0,1-38 0,-2 1 0</inkml:trace>
  <inkml:trace contextRef="#ctx0" brushRef="#br0" timeOffset="346">569 363 7935,'0'-27'24,"-2"2"-12,-4 8 0,4 0 1143,-3-1 0,3 7 176,2-1 712,-8 9-1477,6-5 0,-11 16 215,7 3 0,-2 14-256,2 10 1,-1 7-87,-5 10 1,-1 0-309,7 0 0,-2-2-223,2-4 1,5-4-1095,-5-8 1,4-7 406,2-4-847,8-3 0,1-11 620,8-3 0,1-12 63,-1-5 1,8-20 366,4-9 1,3-8 110,3-4 1,-2-2 464,-4-4 0,-3 4 0,-2-3 0,-11 5-48,4 6 1,-5 4 47,-1 7 1825,5 8-951,-7 2 840,9 15 1,-9 12-574,-3 16 1,-4 5-280,-2 6 1,0 3-132,0-3 1,0 10 338,0 1 0,0 0-1695,0-5 1,0-1 416,0 1 0,0-2-4399,0-5 4607,0-3 0,0-7 0,0-1 0</inkml:trace>
  <inkml:trace contextRef="#ctx0" brushRef="#br0" timeOffset="588">1710 104 7945,'-6'-17'1663,"1"-1"0,-1 1-781,6 0 1,10 7-391,7 4 1,0 2-191,6-1 1,2 3-277,-2-4 0,6 4 110,-6 2 1,6 0-101,-6 0 1,-6 2-1226,-5 4 1062,-1-4 1,-1 13-1133,-4-3 1,-6 3 378,-6 2 1,-6 14-21,-11 4 1,-5 11 899,-13 0 0,-3 11 0,-8 5 0</inkml:trace>
  <inkml:trace contextRef="#ctx0" brushRef="#br0" timeOffset="1438">1503 813 7945,'-18'44'0,"3"-4"766,4-11 1,3-4-260,8-8 1,2-7-16,4-4 1,13-6-79,15-6 1,1-5-157,5-13 1,4-8-201,3-9 1,-5-5-177,-2 6 0,1-6-62,-7 6 0,3-1 152,-14 7 1,0 1-59,-6 4 1,-7 4-96,-5 8 22,5 0 0,-10 7 57,0 4 1,-8 4 82,-9 2 0,2 16 204,3 7 1,-3 7 250,3 5 1,3 2 51,-3 3 0,6 0-190,-5 12 0,7-10-55,-2 10 1,4-11-39,2-1 0,0-4-27,0-1 1,2-8-14,4-4 1,-2-6-280,7-5 0,-5-4 147,6-8 1,-7-2-128,7-4 1,-1-6-89,7-11 1,-1-6 90,0-11 1,3-6-710,3-12 1,-4-3 384,4-8 1,2-2-168,-2-4 0,0 4 96,-6-4 0,6 5-50,0 7 1,2 5 377,-2 12 0,2 6-29,4 11 0,-4 6 546,-8 11 0,1-1-303,-1 7 0,0 2 408,1 10 0,-7 6-215,1 11 0,-3-2 1473,3 8 0,-4 1-369,-8 11 1,0-3-71,0 8 1,0-5-896,0 5 1,0-2-359,0 2 0,-6-5-267,0-13 1,0 3 287,6-8-426,0 0 415,0-13-1005,0-3 1,8-22-12,3-8 1,5-13-183,1-5 0,0-1 672,1 2 0,-1 5 208,0 0 1,1 3 524,-1 9 1,-6 5-246,1 7 88,-1 7 1,1-2-125,0 12 0,-9-2 946,3 7 0,2 1-3,-2 5 0,-1 6 300,-5 0 0,0 0-395,0-5-310,0-1-340,0 8 0,-2-4-148,-3 8 1,1-2 84,-8 2 0,1 3-65,-7-3 0,1 2 110,0-2 0,5 1-1493,1-7 769,-1 1 0,-3-13-841,3 1 586,-3-9-21,13 5 660,-6-16-176,8 7 268,0-15-13,0 14 1,0 2 660,0 12 0,0 3-65,0 2 1,0 6 132,0 1 1,-7 6-438,-5-1 0,-1-2-95,1 2 1,-3-6 13,3 6 190,5-8-1190,-1 4 680,8-16 0,8-1-250,3-8 243,5-8 0,3 6 983,4-3-488,-4-5 0,14 8 119,-4-4 1,1 5 224,-1 1 0,2 7-129,-8 5 0,6 3-106,-6 2 0,2-1-321,-2-5 1,4 3 24,7-8 1,3-1-1088,3-5 1,4-2-304,8-3 0,2-7-872,4-11 1,1-10 949,5-7 1,3-2 1234,-4 1 0,-3-3 0,-1-8 0</inkml:trace>
  <inkml:trace contextRef="#ctx0" brushRef="#br0" timeOffset="1584">4010 830 7852,'-9'17'0,"1"-5"4712,8-1 1,0 7-3631,0 5 0,6 0-3010,-1-6 1,1-5 793,-6-1 1134,-7-7 0,-18 11 0,-12-5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26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813 519 8189,'0'-10'2118,"0"-5"-1218,0 13 282,0-6-50,0 1-486,0 5 1,-1-6-2,-5 8-265,4 0-198,-6 0 1,0 8-149,-3 3 1,-4 7-247,-3 5 1,1 4 229,0 7 1,-3 1-312,-3-1 1,4 7 97,-4-1 0,4 0 332,2-5 0,1 0-23,5-1 1,3-1 88,8-4 0,0 1-129,0-7 0,2 6 13,4-6 1,3-5-60,9-7 0,7-7 105,3 2 1,7-4-99,5-2 1,-1 0 30,7 0 0,-2-8-125,2-4 1,-3-1-51,-9 2 1,-1-3-110,-4 8 1,1-1 69,-7 1 1,-5 4-153,-7-4 1,-5 4-1601,5 2 812,-7 0 10,4 8 0,-16 0 447,-3 3 0,-5-1-233,-1-4 1,0-5 42,0 5 821,-1-4 0,-7-2 0,-2 0 0</inkml:trace>
  <inkml:trace contextRef="#ctx0" brushRef="#br0" timeOffset="203">986 744 9897,'-7'9'598,"5"7"377,-4-5 0,2 7-412,-2 5 0,4-2 458,-3 8 1,-3-1-421,2 7 1,-5 0-513,5-1 1,-2-1-60,3-4 0,3 1-125,-4-6 1,4 4-129,2-5 1,0 0-440,0-5 0,6-1-885,-1 0 1,3-1-259,-2-5 631,4-3 1,9-8 1173,4 0 0,-4-8 0,6-1 0</inkml:trace>
  <inkml:trace contextRef="#ctx0" brushRef="#br0" timeOffset="361">1471 1003 8074,'9'0'6239,"-1"0"-5583,-8 8 0,2-4 186,4 7 1,-5-5-490,5 6-171,-4-9 1,-2 7-3108,0-4 1925,0-4 1000,8 5 0,9-14 0,10-3 0</inkml:trace>
  <inkml:trace contextRef="#ctx0" brushRef="#br0" timeOffset="598">1903 640 8069,'-10'-8'2038,"3"5"-536,7-9-1015,0 0 1,0 1 1467,0-1-1368,0 9 1,0-7 621,0 4-201,0 4-575,0 10 0,0 9-16,0 12 1,0 4-121,0-4 0,0 3-425,0 3 1,0-1 172,0 1 1,0-2-1509,0-5 0,0 3 752,0-8 0,0 0-723,0-5 1,5-7-93,1 1 1526,0-8 0,-6 3 0,0-7 0</inkml:trace>
  <inkml:trace contextRef="#ctx0" brushRef="#br0" timeOffset="1465">104 778 8107,'-17'-9'-448,"0"-7"1,5 13 484,1-9 1,5 2 944,-5-1-743,7-4 1,-10 5 68,8-7-117,1-1 1,5 1-65,0 0 0,5-6 75,1 0 1,8-8 20,-3 2 0,10 2-22,2-2 0,8 1-142,-2-7 0,11-2 20,6-3 1,6 4-146,6-5 1,-2 5 20,7 1 1,-1 2 177,1 5 0,4-3 52,-3 8 1,-3 2-76,3 9 0,-7-1 75,7 7 1,-9 0-113,3 6 1,-4 0 8,-2 0 1,-2 0-10,-4 0 1,2 0-173,-8 0 1,0 2 54,-5 4 1,5 2 123,1 3 0,-7 5-1,-5-5 0,0 2-42,6-1 0,-1 3-60,1-3 1,-6 3 39,-1 3 0,1-1-172,6 0 1,-1 0 36,1 1 0,-1-1-122,1 0 1,-6 1 116,0-1 0,-8 0 54,2 1 0,2-1 231,-2 0 0,-2 0-85,-9 1 1,3 5 84,-3 0 1,-3 0-99,3-6 1,-8 6 125,1 0 0,3 2-87,-2-2 1,-1-2 125,-5 8 1,6-2-323,0 2 0,0 4 121,-6-5 1,6-1-223,-1 2 1,1-6 60,-6 6 1,0-6 82,0 6 1,0-6 119,0 6 0,0-2 133,0 2 1,-2 3-97,-4-3 0,3-2 120,-9 2 1,0-2-132,-5 1 0,-2 3-14,-4-8 0,2 6-69,-8-6 1,6 6 102,-6-6 0,0 0-224,-5-6 0,-1 1 55,0-1 1,-5-2-56,0-3 1,-6 1 85,5-7 1,-7 6-14,2-7 0,-4 3 21,-2-2 0,2-2 8,4 7 0,-9-1-54,3 1 1,-10 5 54,5-5 1,-9-1-252,3 1 0,1-5 69,-1 6 1,1-8-20,-1 1 0,-4-5 137,3-5 1,3-7 162,-3-11 0,7-4 218,-7-8 1,9 1-160,-3-1 1,6-5 89,6 0 1,4-8-37,7 1 0,3-1 159,3 2 1,6 2-25,11 4 0,-1 3-333,7-3 0,0 5-197,6 6 0,8-3-370,3 3 0,1 2-432,5-2 0,-3 8 476,9-2 0,-2 4-247,2 2 0,-4 5-72,4 0 833,4 9 0,0-13 0,8 7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29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364 190 8024,'9'-7'-422,"-1"-3"211,0-7 362,-6-1 0,5 7 526,-7-1 1,6 1-175,0-6 1,0 5 16,-6 1 0,0 5-132,0-6 1,-8 8 114,-3-1 0,1-3-305,-2 2 1,1 0 30,-6 6 0,-1-5-193,1-1 1,-6 0 18,0 6 1,0 6-123,6 0 0,-7 7 77,1-1 1,0 5-216,6 6 1,0-4 79,-1 4 1,1-4-25,0-1 1,7-1 25,5 0 0,3 1 94,2-1 0,0 0 23,0 1 1,7 5-53,5 0 1,3 0 1,2-6 0,1 2 16,-1 4 0,0-4-3,1 5 1,-1-5-2,0-2 1,-7 0-9,-4 1 0,-4 5 10,-2 0 0,-2 6-3,-4-6 0,-4 5 93,-7-5 0,0 6-49,-1-6 0,-5 6 9,0-6 1,0-2 65,6-9 1,0-2 372,-1-5-326,9-3-8,-7 6-641,14-8 367,-5 0 1,14 0 65,5 0 68,-4 0 67,7 0 1,-5 0-14,7 0 1,0 8 56,0 3 0,1 4 222,-1 3 0,-5-1-142,-1 0 1,-7 1 143,2-1 1,-4 0 232,-2 1 1,0 5-153,0 0 1,0 0 46,0-6 1,0-5-242,0-1 0,0-5-194,0 5-241,0-7-338,0 4 0,-2-8-14,-4 0-414,4 0-1606,-6 0 1822,8 8 0,6-5-827,0 9 1617,7-8 0,-3 11 0,7-5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0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7875,'0'-11'795,"0"-1"685,0 8-876,8-11 1,4 13 113,11-4 1,-4 4 591,4 2-892,-4 0 0,4 0-102,0 0 1,6 6-247,-6 0 1,0 7-3,-6-1 1,-7 3-213,-4 3 0,-4 1-784,-2 4 0,-4-2 458,-8 8 0,-1 0-679,-16 5 1,2-5 674,-2 0 0,4-8 605,8 2 0,2-4 180,3-1 50,4-1 0,10-2-165,4-3 1,4-3 284,7-3 1,0-2 678,1 7 1,5-5-477,0 6 1,0-3-261,-6 3 0,0 3-277,1-3 1,-9 3-259,-3 2 0,-4 8-220,-2 4 1,-10 4-468,-7 2 0,-8 1 438,-9 4 0,-1-3-199,0 3 0,3-5-1120,3-6 593,4-12 1086,8-2 0,7-13 0,2 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46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191 208 8085,'17'0'1886,"0"0"0,-5 5-1083,-1 1 0,-1 8-299,2-3 1,-3-1 98,-3 1 0,-4 1-319,4 5 1,-5 0-353,-1 1 0,-5 1 92,-1 4 1,-6-4-194,7 4 1,-7-3-2198,6-3 1254,-7 0-2003,11 0 3115,-6-7 0,24-18 0,3-11 0</inkml:trace>
  <inkml:trace contextRef="#ctx0" brushRef="#br0" timeOffset="552">658 156 8085,'0'9'0,"0"7"1830,0-5 0,-2 3-957,-4-3 1,2 5-650,-7-5 0,-1 5 3,-5 1 0,-6 0-104,0 0 0,-8 7-456,2-1 0,-4 7 313,-1-1 1,-1 2-1319,1-2 0,-1 7 764,0-7 0,1 8-680,-1-9 1,6 5 665,1 2 0,1-1 396,-2 1 0,4-8 167,8-4 1,-1 2-13,1-2 1,6-6 283,-1-5 0,8-7-375,-2 7 853,4-8 0,4 3-303,4-7 1,4 0 472,7 0 0,2-7-248,4-5 0,-2-3-97,8-2 1,0-1-301,6 1 1,5-2-78,0-4 0,1 3-233,-7-3 1,-1 6 186,-4 6-305,4-5 1,-14 14 124,4-3 1,-12 5-159,-5 5 0,-4 5 82,-2 7 1,-10 10-23,-7 8 0,-2 1 79,-10 10 1,6 2 44,-6 10 1,8-4 221,-2 3 0,6-3-71,5-2 1,4-6 149,8 0 1,2-13-55,4 2 1,10-12-276,7 0 1,7-12 67,-1-5 1,4-4-150,1-2 1,3-2-575,3-4 0,-3-3 346,3-9 0,-3-7-463,-3-3 1,-1 1 285,-4-2 0,-4 2 294,-8-2 1,-7-2 219,-5 8 1,-3-6 516,-2 6-310,0 0 0,-7 8 207,-5 3 1,2 5 306,-1 7 1,-3 7 821,-9 5 1,10 3-132,-4 3 0,5 1-692,1 4 0,3-10-39,8 5 1,10-5-612,7 4 1,10-7-587,13-4 0,6-4 537,12-2-1673,3-8-107,8-9 1786,8-2 0,0-10 0,4 8 0,-6-1 0,-4-1 0</inkml:trace>
  <inkml:trace contextRef="#ctx0" brushRef="#br0" timeOffset="956">1557 69 7978,'9'-7'832,"1"5"184,-4-4 0,5-2-422,12 3 1,-1-3 87,6 2 0,-5 4-267,6-4 0,-8-1-148,2 1 0,2 0-85,-1 6-63,-1 0 0,-12 0-361,1 0 0,-7 0-590,7 0 1,-8 8-918,2 3 1,-6 7 1748,-6 5 0,-12 4 0,-8 7 0</inkml:trace>
  <inkml:trace contextRef="#ctx0" brushRef="#br0" timeOffset="1360">1609 675 7978,'0'17'1341,"0"0"0,0 6-582,0 0 1,0 2-142,0-2 0,-2-3-238,-4 3 0,4 2-201,-4-2 0,-1 2-75,1-2 1,-2-4 151,2 4 25,5-4-970,-7 6 0,8-6 479,0 4 1,0-3-503,0-3 1,0 0-233,0 1 535,0-1 0,0-6-420,0 1-204,8-8 716,-7 3 1,7-9 46,-8-3 0,0-5-66,0-7 1,0-6 110,0 0 1,-2-6 135,-4 6 1,3 0 122,-9 5 0,2 1 506,-1 0 1,-2 5 601,7 1-179,-8 7 1,7-6 172,-5 5-490,4 3 0,16-8-588,4 4 1,5-3 27,6-9 1,12 1-28,11 0 0,11-6 71,7 0 1,11-8-729,5 2 1,-1-2-40,2 3 1,-8-3 111,2 8 0,-6 0 412,-6 5 0,-9 3-28,-8 4 1,-9-3 530,-3 8-119,-7 1-357,-9 5-147,-9 0-6,-1 7 1,-10 1-647,-4 3 885,-3 5 0,-24-7 0,-4 9 0</inkml:trace>
  <inkml:trace contextRef="#ctx0" brushRef="#br0" timeOffset="1840">2093 450 7978,'-17'7'866,"1"-3"864,5 8-1461,3-1 1,8 7-112,0-1 1,0 0-161,0 1 372,0-1-215,0 0 0,0 0 1094,0 1-566,0-1 24,0 0-1434,0 1 482,0-1 0,2-2-871,4-3 0,-4-3 125,3-3-841,5-4 1271,0 6 1,1-16 38,1-3 1,-8-5 521,1-1 0,3-8 0,-2-4 0,1 2 0,-1-2 0,-2 1 0,8-7 0,-7 8 0,7 4 0,-6 6 0,5 5 187,-7-3-53,4 13 0,-3-4 465,1 12 0,0 4 115,-6 7 0,2 6 319,4 0 1,-2 8-344,7-3 1,-7 5 104,2 2 0,-4-1-400,-2 1 0,0 5-143,0 1 1,0-5-192,0-1 1,-2-10 107,-4 9 1,2-3-564,-7 4 1,-1-1-131,-5 1 1,1-8-468,5-4 0,-5-6 508,5-5 0,-4-5-631,-3-7 1294,1 0 0,2-7-215,3-5 1,4-3 466,8-3 0,0 1-299,0 0 0,14 7 936,3 4 0,12 4-320,0 2 0,9 2-139,3 4 1,-1 4-517,-6 7 1,1 2-516,0 4 0,-8-2-1520,-4 8 0,-4-6 1941,-2 6 0,-7 0 0,-3 6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1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7848,'-27'18'1118,"4"-1"1,6 0 1361,5 0 1,4-3-1503,8 3-1112,0-3 0,-5 11-1513,-1-8 1,-2-8 792,2-3 0,4-2 854,-3 2 0,-5-4 0,0 5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104 606 8009,'27'0'0,"-2"-6"0,-8 0 0,0 2 1311,1 10 1,-9 4-340,-3 7 1,2 8-160,-2 4 0,-3 4-313,-8 1 0,-5 8-120,-7 4 0,1-1 260,5 1-358,-5-8 0,15 10-77,-5-7 1,13 5-198,11-6 0,9 4-54,13-9 0,4 3-216,8-9 1,-8-2-128,-3 2 1,-5-8 178,-1 2 0,-8 2 10,-4-2 0,-12 6 0,-5-6 0,-6 6 98,-6-6 0,-11 2 44,-12-2 0,-4-4 60,-1 4 1,-3-4-577,-3-1 0,-2-9 224,-4-3 0,-2-6-999,7-6 0,-5-11 123,6-12 1226,-1-11 0,7-20 0,-1-11 0</inkml:trace>
  <inkml:trace contextRef="#ctx0" brushRef="#br0" timeOffset="152">415 744 8009,'12'2'2323,"-1"4"1,7 1-1374,5 5 0,7 1 483,-1-7 0,10 2-1985,1-2 1,6-4 379,-6 3 0,7-3-1923,-7-2 1,-5-2-99,-7-3 2193,-7 3 0,4-14 0,-7 7 0</inkml:trace>
  <inkml:trace contextRef="#ctx0" brushRef="#br0" timeOffset="706">1401 1038 7922,'-10'0'1189,"7"0"258,14 0 0,8 2-772,16 4 0,13-2-68,4 7 1,11-7-156,1 2 0,3-4-161,2-2 0,-6 0-270,1 0 0,-10-8-69,-3-4 1,-1-1-575,-9 1 0,-9-3 69,-8 4 0,-7-5-488,-6-1 1,-3 0 349,-8-1 1,-2 7-199,-4-1 0,-11 1 327,-12-7 1,2 3 175,-2 4 1,3-9 341,-3 9 0,0-8 90,12 7 0,-4 4 218,9 3 0,2 3-124,-1 2 1,7 9 134,-2 9 0,4 1 83,2 10 0,6 7 237,0 10 0,5 6 65,-5 6 0,8-2-213,-3 7 0,-1-5 516,1 5-1115,-7-7 234,4 3 1,-6-15-369,3-3 0,-3-5 199,4-1 1,-4-8-6,-2-4 0,0-4 83,0-2 1,-2-5-235,-4-1 82,4-7 0,-7 4 285,3-8 1,4-2-645,-4-4 1,-1-3 88,1-9 1,0-7-65,6-3 1,0 1 56,0-2 0,2 0-164,4-6 0,4 1 36,7-1 566,0 8 0,0-13 0,1 3 0</inkml:trace>
  <inkml:trace contextRef="#ctx0" brushRef="#br0" timeOffset="1127">1885 1401 7922,'-17'0'-488,"0"0"-62,-1 0 1,3 2 1275,3 4 0,-3-4-133,3 4 0,-3-4 523,-2-2-87,7 0 309,-5 0-1056,13 0 1,2-6-253,11 0 0,11-7 50,1 1 1,9-5-101,3-6 1,-1 2-542,7-8 0,-5 6 361,-1-6 1,0 6-918,-1-6 1,-1 8 201,-4-2 0,1 9 915,-7 3 0,0-1 0,-5-5 0</inkml:trace>
  <inkml:trace contextRef="#ctx0" brushRef="#br0" timeOffset="1935">2490 1073 7925,'0'-12'991,"0"1"0,0-1-387,0-5 1,8 0-126,4-1 0,9 1-137,2 0 0,6 5-143,-6 1 0,2-1-48,-2-5 0,-2 1-136,8 5 1,-8-3-9,2 9 1,-4-1-190,-2 6 0,-5 0-209,-1 0 1,-7 2-736,2 4 1,-12 9 286,-5 8 0,-7 8 311,-5-2 0,-3 3 686,-9 3 0,8-8-8,4-4 0,4 0 102,1-6 0,9 4 86,3-9 191,-4-5 0,10 1-173,0-8 1,8 0 36,9 0 1,3-8-557,3-3 1,-4-4 97,4-3 1,2 7-347,-2-1 0,-6 8-285,-5-1 326,-8 3 1,3 6 172,-7 7 1,-9 3 241,-9 14 0,-6-5 104,-11 6 1,0 0 508,1 6 0,1-3 257,4-3 1,4-4-401,8-8 0,7 1-355,5-1-53,3-7 1,11-3-105,9-7 0,7-7-79,9-5 0,3-11-419,3-6 1,-3-4 96,3-1 0,2-1-294,-1 1 0,-1-3-123,-6-3 0,-5 3 283,0-3 0,-10-4-470,-1-2 1002,-9 3 0,-9-14 0,0 13 0,0-8 0,-6 8 21,1 9 0,-7 2 45,6 4 190,-7 4 0,3 10 485,-7 4 0,6 3 592,-1 8-693,8 0-267,-11 8 1,11-5 114,-8 9 0,9 5-250,-3 6 1,4 8-68,2-2 0,0 4 35,0 1 0,0 8-28,0 4 0,0 4 47,0 2 0,0 6 27,0 0 1,0 1-312,0-1 71,0-4 14,0 5 1,0-15-709,0-3 0,2-7 214,4-5 1,-3 2 7,9-8 0,-6-6-23,5-5 0,-5-8-339,6 1 0,-7-3 321,7-2 0,-6-7-16,5-5 0,-5-11 188,5-6 0,1-11 329,5-6 0,-5-12 0,-1-5 0,1-12 0,5-4 0</inkml:trace>
  <inkml:trace contextRef="#ctx0" brushRef="#br0" timeOffset="2336">3148 640 7925,'17'-78'0,"0"3"-180,0 11 0,1 7-183,-1 10 0,0 5 200,1 8 1,-3 1 172,-3 4 1,1 4 234,-7 8 1,5 5 180,-5 1 1,0 5 1149,-6-5-572,0 7-147,0-4-321,0 8-83,0 0-151,0 8 0,0 1-70,0 9 1,0-1-88,0 0 0,0 2 9,0 4 1,0 4-117,0 8 1,0 1 92,0 5 0,-2 5-201,-4 12 0,4-3 68,-4 9 1,4-7-141,2 7 0,0 5-155,0 6 0,0 7-3,0-1 0,0-2 238,0 2 0,0 1-499,0 10 1,0-1 242,0 7 1,-5 0 166,2-46 1,0 0-1,-9 46-162,7 0 0,-9-8 150,3 2 0,-5-5 25,-1-7 0,-6-3 181,0-8 0,2-7-7,9-5 0,-3-5 2,3-6 0,5-5-63,1-12 1,4-4 275,2-8-547,-8-8 300,6-1-22,-5-8 530,7 0-590,0 0 14,0-8 1,-2-1 6,-4-8 1,4-1-146,-4 1 0,4-8-231,2-4 1,0-11 432,0-6 0,0-20 0,0-5 0</inkml:trace>
  <inkml:trace contextRef="#ctx0" brushRef="#br0" timeOffset="2740">3407 848 7880,'8'-17'231,"1"5"41,9 1 1,1 7 648,4-2 1,-4 4-427,4 2 0,-4 0 338,-1 0-509,-1 0 0,0 2 190,0 4-602,-7-4 1,4 13 147,-9-4 1,1-1-1000,-6 2 0,-8 5 207,-3 6 1,-10 2-242,-2-2 0,-2 4 551,2 8 1,5-3 197,1-3 1,2 2 282,9-8 1,0 0 865,6-6-634,8-7 1,1-1-165,9-3 0,-1-4 1563,0 4-331,1-4-672,-1-2 1,-2 2-181,-3 3 0,-5-1 30,-7 8 1,-1 5-63,-5 6 1,-4 2 55,-7-2 0,0 2-75,-1 4 0,3-2-108,3-4 1,-1-4-167,7 4 0,0 2-145,6-2 0,2-5-195,4-7 0,4-1-59,7 1 0,0-3-294,1-8 0,1 0-517,4 0 0,-2-10 108,8-7 920,0 0 0,5-24 0,1 5 0</inkml:trace>
  <inkml:trace contextRef="#ctx0" brushRef="#br0" timeOffset="3294">4462 761 7404,'-17'-17'2010,"7"0"-763,2 0 1,18 5-783,7 0 0,2 9-229,10-3 1,-6-2-628,6 2 0,-14 1-12,3 5 179,-5 0 1,-3 7-38,-4 5 1,-12 5-267,-6 6 0,3 4 316,-3 8 0,6 5-211,-5 0 1,7 8 656,-2-1 0,6 1-142,6-2 0,4 2 743,7-8 0,2 6-240,4-5 1,-4-1-3,4-6 0,-3-1-262,-3-4 1,-7 2-8,-5-8 1,-3 6-289,-2-6 0,-4 5-247,-7-4 1,-3-1-292,-14-6 1,-1-6 290,-6 1 1,1-8-235,-1 2 1,6-5 212,0-1 1,8-9 145,-2-8 0,4-3-105,2-8 1,7-1-78,4-6 1,6 8 87,6 4 1,4 4-134,7 2 1,2 1 91,4 5 1,-2 3 69,8 8 0,-6 2 537,6 4 1,-8 3 29,2 9 1,-4-1 299,-1 0 1,-1 6-381,0 0 0,1 0 116,-1-5 0,-6-1-164,1 0 0,-6-1-176,5-5-858,-7-3 1,11-8 458,-3 0 1,3-8-1083,3-3 0,1-7 1368,4-5 0,4-11 0,7-10 0</inkml:trace>
  <inkml:trace contextRef="#ctx0" brushRef="#br0" timeOffset="3428">5171 1159 7918,'0'19'2319,"0"4"1,0-3-984,0 3 0,0 4-605,0 1 1,0-3-394,0-2 1,0 2-144,0-2 0,6-5-399,-1-7 0,3-5-576,-2 6 1,-2-9-1056,7 3 0,-5-10 1835,5-1 0,1-24 0,5 0 0</inkml:trace>
  <inkml:trace contextRef="#ctx0" brushRef="#br0" timeOffset="3678">5551 18 7908,'-9'-2'0,"3"-4"928,4 4 1312,10-5-1266,1 7-511,9 0 95,-1 0 0,-6 7-102,1 5 1,-6 5-217,5 6 0,-5 4 39,6 8 1,-7 13-1,7 3 1,-8 21 379,1 3 0,-3 21-628,-2-45 0,0 1 1,0 6-1,0 2 192,0 0 0,0 1 0,3 2 0,0 2-345,0 4 1,0 1 0,3 0-1,1 0-494,-1 2 0,0 0 1,1-5-1,1 1 70,1 1 1,0 0 0,-4-1 0,-1 0 545,-1 4 0,0 0 0,-2-4 0,0-1 0,-1 2 0,0 0 0,0 0 0,0-1 0,0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5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8162,'17'0'553,"0"0"1,8 8 466,4 3 1,-4-1-1,-2 1-348,-4 3 0,-1-1-385,-1-1 1,-6 3-330,1-3-82,-8-5 0,3 3-846,-7-4 442,0-4 196,0 5 0,-1-7-2124,-5 0 2456,-4 8 0,-15 2 0,-2 7 0</inkml:trace>
  <inkml:trace contextRef="#ctx0" brushRef="#br0" timeOffset="415">35 605 8094,'-6'18'1193,"0"-1"1,-5 6-613,5 0 0,0 2-75,6-2 0,0-2-293,0 8 1,2-6-140,4 6 1,-4-8 127,4 2-212,3 4 1,-7-8 86,4 4 1,-4-9 292,-2-3-420,0-7-455,0 11 81,0-13 0,2 0 252,3-7 0,7-9-20,11 3 0,-2-5 7,8-1 0,-6 2-147,6 3 0,-6-1 409,6 7 0,-8 0 138,2 6 1,-4 8 180,-2 3 1,-1-1-87,-5 1 0,3 1 131,-8 5 1,5 0-19,-5 1-213,7-1 0,-3-7-223,7-5 0,6-3-479,0-2 0,16-13-376,1-4 1,16-12 527,7 0 1,-1-2 275,1 2 0,1 12 129,5 11 1,-8 4 477,-3 2 0,-12 2-237,-6 4 0,-13 9 467,-9 9-570,-9-1 110,-9 2 797,0 1 0,-8 7 0,-3-4-286,-4-6 1,-10-4-545,-4-1 1,2-3-819,-2-4 0,6-3 105,-6-8 1,8-9-159,-2-9 0,6-1 378,5-10 213,-3-7 0,13-9 0,-6-6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3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346 950 7975,'0'-25'-4,"8"6"641,3-4-431,12-4-212,-4 0 0,6-8-639,-7 1 1,-3-3-49,-3-3 535,-5 3 0,-9-12 0,-3 4 193,-7 1 0,-11 2 475,-6 7 1,-4 3 182,-1 3 0,-1 6 2169,1 11-2374,7 5 0,-4 14 47,8 5-142,-8 3-352,12 10 1,-6 0-576,8 4 533,-1 4-20,1-7 67,0 9 0,2 0 315,3-1 1,-1 1 45,7-1 0,0-5-281,6 0 0,0-8 448,0 2-508,8-4 1,3-7 0,10-2 65,2-3 1,8-1-188,-2-6 58,4 0 4,1 0 1,1 0 1,-1 0 1,1 2 55,0 4 0,-7 3 130,1 9 0,-8 14-42,2 9 1,-11 9 272,-6 7 1,-4 12-579,-2 12 0,-2 6-171,-4 5 1,-9 4-115,4-45 0,-1 2 0,-4 1 0,-1 1-72,0 0 0,-1 0 0,1-1 0,0-1 121,-3-3 0,-1-2 0,1-1 0,0-2-202,-15 36 0,-1-8-65,13-15 0,6-14-448,5-15 1103,8-16 0,-4 10 0,8-13 0</inkml:trace>
  <inkml:trace contextRef="#ctx0" brushRef="#br0" timeOffset="624">744 51 7979,'25'-17'657,"2"-1"0,9 9-42,4 3 1,-1 6 525,7 6 1,0 5-689,6 12 1,-8-2-159,-4 8 0,-5-2-198,-6 2 0,0 4-57,-12-5 1,4-1-203,-9 2 0,-5-6 35,-1 6 0,-12 2-168,-5 9 0,-7-1 115,-5 7 0,4-6-203,-4 6 1,4-6 309,2 7 0,7-9-65,4 2 0,4-3 340,2-3 1,2-5-11,4 0 1,6-8-10,11 2 0,-4 2-15,4-2 0,2 0 186,-2-5 1,2 5 24,-2 0 0,-4 2 132,4-2 1,-9 2 37,-3 4 0,-7 3-111,2-3 1,-4 4-36,-2 1 1,-2 7-228,-4-1 0,-5 6-141,-13-5 1,1-1 42,-11-6 0,9 1-176,-10 0 0,6-3-1088,1-3 1,3-4 616,7-8 0,3-5-1862,3-1 1665,-3-7 1,5-4 765,-7-11 0,-8-12 0,-2-4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258 606 7989,'0'10'97,"2"-3"194,4-7 76,4 0 0,1 0 558,1 0 0,5-2-528,6-3 0,8-11-127,-2-7 1,-3-9-403,3-3 124,0 0 1,-2-13 56,-4 8 0,-4-2-155,-1 1 1,-9 3 197,-3-8 0,-12 7 4,-5-1 1,-12 4-190,-6 1 0,-4 8 20,-2 4 1,-5 12 7,0 5 1,-1 4-70,7 2 1,-1 13-178,1 5 0,1 12 242,4 5 1,6 5 49,12 6 0,3 4 44,8-4 1,8 4 126,3 2 0,12-2 405,6-4 1,6 4-247,5-4 0,-5-3-5,-1-3 0,-1-9-495,-10-2 0,4-2-561,-10 1 0,2 3 506,-13-8 0,-4 6-74,-14-6 0,-3 0 223,-20-6 1,5 1 184,-11-1 1,-1-2 315,2-3 1,-6-4-271,5-8 0,1-2 324,5-4 1,8-11-71,4-12 0,6-4 54,6-1 0,5 5-267,12 0 1,5 2-311,12-2 0,12 4 42,11 8 1,4 0-246,2-1 1,5 7-1075,1-1 0,7 6 630,-1-5 0,1 5 780,-2-5 0,5-1 0,-7-5 0</inkml:trace>
  <inkml:trace contextRef="#ctx0" brushRef="#br0" timeOffset="129">1157 796 7971,'0'18'5653,"-5"-1"-4799,-1 0 0,-6 1 188,7-1 1,-7 0-1202,6 0 0,1 1-1906,5-1 2065,0 0 0,0-7 0,0-2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8007,'0'-10'2952,"2"-3"-2312,4 7 0,4 0 402,7 6 1,8 0-684,4 0 1,3 0-315,3 0 1,2 0 468,3 0 0,-4 0-113,5 0 1,-5 2-122,-1 4 1,-1-4-301,1 3 0,-8 5-299,-4 1 0,-6 5 205,-5 1 1,1 8-50,-7 4 0,0 6 163,-6 5 0,-8 4 86,-3 8 0,-5 8 34,-1 3 0,-6 4 133,0 2 1,-2 1-439,2-1 0,4-6-112,-5 1 1,5-9-441,2 3 0,2-12 10,3-6 0,4-5-2135,8-6 1879,0-4 983,0-16 0,8-1 0,2-8 0</inkml:trace>
  <inkml:trace contextRef="#ctx0" brushRef="#br0" timeOffset="156">1021 727 11768,'7'10'747,"3"5"1,1-7-640,1 3 0,-8 5 43,2-5 1,-6 3-529,-6-3 0,-4 5-1637,-7-5 2014,-8-3 0,-10 7 0,-9-5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1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7914,'-25'-8'0,"6"0"0,-4-3 3363,3 3-2203,11 16 0,-7 3-1117,5 13 1,-4 4-19,-3 13 1,-5 3-128,0 8 0,-6 0 195,6 0 1,2-6 241,10 0 0,3-2 0,8 2 0,10-4 155,7-7 0,10-2-598,13-5 0,8-3 169,16-7 1,-1-9-425,12-3 1,4-4-84,1-2 1,-3-8 11,-2-3 1,-6-5 190,-5-1 0,-5-4-160,-7 4 0,-10-4-381,-7 9 0,-8-1 784,-10 1 0,0-3 0,1 5 0</inkml:trace>
  <inkml:trace contextRef="#ctx0" brushRef="#br0" timeOffset="175">727 208 7914,'-9'17'4784,"-7"0"-4105,14 8 0,-5-4 240,7 8 0,-8 8-557,-4 9 0,3 0-250,-3 6 1,-1-10-449,-10 10 0,2-4-871,-8 4 0,6-6-270,-6 0 1,6-7 417,-6 1 1,10-11 1058,2-6 0,7-4 0,10-2 0</inkml:trace>
  <inkml:trace contextRef="#ctx0" brushRef="#br0" timeOffset="341">1471 848 7936,'-23'0'0,"0"0"2472,7 0 1,9 2-297,7 3-2176,7 5 0,-5 7 0,6 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3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7933,'18'-2'1225,"-1"-4"0,0 4-515,1-3 1,1 3 456,4 2-782,-4 7 0,6-3-57,-8 8 1,-5-7-82,-1 7 1,-5-1-362,6 7 0,-8-1-155,1 0 0,-5 8-143,-5 4 0,-5 4 97,-7 1 1,-6 1-247,0 0 1,-1-7 544,7 1 0,2-13 1461,3 1-568,5-4 0,9 3-388,3-5 0,5-3 149,7-8 0,8 0-243,4 0 0,4-6-296,1 0 0,3-7-354,3 1 1,-3-3-593,3-2 0,-4 5-51,-1 1 0,0 5-2564,-1-6 3462,1 9 0,-8-5 0,-2 8 0</inkml:trace>
  <inkml:trace contextRef="#ctx0" brushRef="#br0" timeOffset="152">1055 329 7933,'10'2'3264,"-4"4"1,-4-2-2442,-2 7 0,-8 3-272,-4 9 1,3-4-898,-3 4 0,-5-2-1130,-6 2 0,-2 2 1476,2 4 0,-12 4 0,-9-6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2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7996,'-10'0'257,"3"0"775,7 0 1,0 2-236,0 4 1,0 5-37,0 12 0,0-2-109,0 8 0,0 2 67,0 9 1,0 5-326,0 6 1,-2-4-137,-4-1 0,4-2-746,-4 2 1,4-6 406,2-11 0,0 2-1583,0-8 874,0 0-879,0-6 208,0 1 1,2-9 766,4-3 1,-2-12-223,7-5 916,1-5 0,-2-9 0,-3-2 0</inkml:trace>
  <inkml:trace contextRef="#ctx0" brushRef="#br0" timeOffset="162">433 432 7996,'2'12'1718,"3"-1"0,-3-5-616,4 6 0,-4-7-157,-2 7 0,0 0-592,0 5 1,-6-4-171,1 5 0,-9-5-776,3 10 1,-5-4 592,-1-1 0,0 7 0,-1 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4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8224,'0'-10'2872,"15"-3"-1840,8 7 0,16-5-709,7 5 0,4-8-307,2 3 1,0 1 212,-1-1 0,-4 1 1,-1-1 1,-8-3-131,2 8 0,-5-5 103,-6 5 1,-2 0-968,-4 6 0,-10 0-706,5 0-733,-5 0 877,-3 0 517,-3 0 0,-9 0 3,-3 0 806,3 8 0,-21-6 0,3 6 0</inkml:trace>
  <inkml:trace contextRef="#ctx0" brushRef="#br0" timeOffset="159">606 51 8199,'-8'-15'1729,"-3"3"2379,3-3-3498,-7 13 0,11-4-279,-8 12 1,3 9-131,-3 8 0,-9 8-15,4-2 1,-10 9-151,4 2 0,-12 9-348,7-3 1,-9 4-708,8 1 0,-3 3 399,-3 4 0,6-4-1437,0 3 1932,8-11 0,-11-3 0,5-9 1</inkml:trace>
  <inkml:trace contextRef="#ctx0" brushRef="#br0" timeOffset="337">87 103 8228,'-17'-27'2398,"7"10"0,5 9-1048,10 8 0,7 2-671,11 4 0,-2 3-42,8 8 0,2 8 477,9 4 1,-2 4-488,9 2 1,-1 7-2085,6 4 1,-2 4 1171,-4 2 1,4 15 0,-6 4-1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55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8015,'-17'0'2058,"7"0"0,10 0-2433,11 0 1,-1 0-23,2 0 1,-7 5-262,7 1 658,-8 8 0,3-5 0,-7 9 0</inkml:trace>
  <inkml:trace contextRef="#ctx0" brushRef="#br0" timeOffset="105">45 416 8015,'-17'9'3632,"7"7"1,4-14-3712,12 3 1,6-3 78,11-2 0,4-15 0,7-4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47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18 364 8225,'-10'-17'1247,"2"7"1,12-3-522,8 7 1,15-8 451,19 3-742,4-4 1,11 1-128,8-3 0,-5 3-66,5-9 1,-6 8-165,1-2 0,-5 9 49,-7-9 1,-8 5-197,-3 1 1,-7 3-446,-5 8 1,-4 0-2046,-8 0 1697,1 0 1,-9 2-1673,-3 4 2533,-12 3 0,-3 9 0,-9-1 0</inkml:trace>
  <inkml:trace contextRef="#ctx0" brushRef="#br0" timeOffset="182">606 18 8225,'-18'-9'2837,"1"1"1,2 12-2183,3 7-343,-3 1-221,13 20 1,-16-3-100,1 12 99,0-5 1,-16 14 53,4-4-187,4-4-306,-7 8 1,13-7-1,-5 5-250,5-2 0,10-8-364,3 3 1,4-7-224,2-5 1185,0-4 0,0-8 0,0 1 0</inkml:trace>
  <inkml:trace contextRef="#ctx0" brushRef="#br0" timeOffset="352">225 174 8223,'0'-17'2182,"0"7"0,10 8-1409,7 8 1,0 7 33,6-1 0,2 5-506,-2 6 1,6-2-53,-6 8 0,2-6-674,-2 6 0,-2 0-518,8 5 0,0 7 943,6-1 0,7 8 0,2-4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47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70 502 8113,'-17'-17'353,"-1"-1"0,7 3 299,-1 4-91,9-5 0,-5 7-51,8-9 0,9 7-46,9-1 1,9 1-74,13-7 0,6 1 131,12 0 1,3-1-88,8 1 1,2 0 79,4 0 0,-5 1-457,-1 5 1,-4-5-394,-13 5 1,2 3-412,-14 2 1,-5 4 104,-6 2 0,-14 0-2028,2 0 1906,-11 8 1,0 2 762,-12 7 0,-11 0 0,-10 1 0</inkml:trace>
  <inkml:trace contextRef="#ctx0" brushRef="#br0" timeOffset="195">693 52 8247,'-20'-27'3876,"5"10"-2829,15 9 0,0 10-1030,0 4 0,-2 10 133,-4 7 1,-3 5 191,-9-5 1,-5 14-127,0-2 0,-7 5 16,1 0 0,-4-1-770,-2 7 1,3 0 426,3 6 1,-2-6-1607,8 0 0,0-8 768,6 3 1,0-10-1122,-1-3 2070,9-14 0,-14 9 0,3-13 0</inkml:trace>
  <inkml:trace contextRef="#ctx0" brushRef="#br0" timeOffset="365">226 173 8247,'2'-9'2198,"3"3"0,7 4-1043,11 2 1,4 10-589,7 7 1,1 2-181,0 10 0,5-6-799,0 6 1,3 0-44,-3 5 0,-4 1-356,5 0 0,1 5 811,-2 0 0,1 8 0,-7-4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46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14 381 8397,'-9'0'3649,"5"0"-3140,15 0 0,16 0-200,19 0 1,8 0-285,10 0 1,1-7 157,16-5 1,-3-3-433,3-3 1,2-1 307,-8-4 1,0 4 21,-6-4 1,-8 9-127,-3 3 0,-4 1-696,-2-1 1,-8 3 154,-4 8 1,-11 0-910,-6 0 371,-4 0 137,-9 0 483,-2 8 0,-16-4 504,-4 7 0,-11-7 0,-4 4 0</inkml:trace>
  <inkml:trace contextRef="#ctx0" brushRef="#br0" timeOffset="170">1000 1 9204,'-15'2'1684,"3"4"1,-3 3-1250,3 8 1,-3 8-204,-2 4 1,-3 4-1,-3 1 1,-4 3 125,-7 3 0,-1 1-87,1 11 1,1-4-688,4 9 0,-2-3-311,8-2 1,0 0-749,6 0 1,5-8 598,1-4 876,7-3 0,-4-10 0,8-2 0</inkml:trace>
  <inkml:trace contextRef="#ctx0" brushRef="#br0" timeOffset="340">481 260 8130,'-9'-27'735,"1"10"0,10 9 249,4 8 0,11 8-393,12 4 0,-2 3-190,1 2 1,3 2-351,10 5 0,-3 2-280,8 9 1,0 0-46,6-1 1,8 3 273,3 3 0,4-3 0,2 5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4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796 208 8400,'0'-17'142,"-6"-1"0,1 1-142,-1 0 0,6-1 424,0 1 0,0 0-65,0 0 1,0 5-7,0 1 202,0 7-79,0-4 1,-2 8-326,-4 0 1,2 2 34,-7 4 0,5 3 136,-6 9 1,9-1-79,-3 0 0,-2 6 205,2 0 0,-1 8-114,1-2 0,2-2-44,-7 2 1,1-1-112,-2 7 1,-3-2-141,4-5 1,1-3-892,-2-7 1,9-1 172,-3 0-1731,4-7 398,2 5 104,0-13 1907,8-2 0,1-9 0,8-9 0</inkml:trace>
  <inkml:trace contextRef="#ctx0" brushRef="#br0" timeOffset="577">70 537 8394,'-18'0'-64,"1"-8"1,8 4 63,3-8 2660,-4 9-1067,8-5-1267,-5 8 0,14 0 393,5 0 1,9 0-165,2 0 1,10 0-64,1 0 0,10 0-275,14 0 1,-2-8-65,7-3 1,3-7 31,8-5 1,3-2-282,4-3 1,0-5 132,-12 4 0,4 2 36,-10-2 1,-9 8-324,-2-2 1,-17 4-181,-1 2-152,-11-1 77,2 9-292,-15-7 260,-2 14 1,-16-3-270,-4 10 1,-3-1-494,-2 8 0,-3-1 533,-3 7 1,-4-1 765,-7 0 0,-1 1 0,1-1 0</inkml:trace>
  <inkml:trace contextRef="#ctx0" brushRef="#br0" timeOffset="836">692 87 8388,'-11'-12'395,"-1"1"568,1-1-35,-7-5-228,1 0 0,0 7-431,0 4 0,5 4-440,1 2 597,-1 0 0,-3 2-50,3 4 1,-1 11-28,7 12 1,-2 4-32,2 1 1,4 9 2,-3 3 0,-5 6-166,-1 5 0,1-1-139,-2 8 0,1-7-38,-6 7 1,-1-9-467,1 3 0,6-10-344,-1-2 0,2-9 399,-1-3 1,-3-1-1494,9-10 413,-1 0 169,6-6 792,0-7 0,0-4 552,0-12 0,0-19 0,0-12 0</inkml:trace>
  <inkml:trace contextRef="#ctx0" brushRef="#br0" timeOffset="1057">174 294 8352,'-16'-28'0,"5"-1"0,-3 6 786,8-6 0,-5 8-230,5-2 1,0 9 203,6 3-434,0 7 0,2-4 129,4 8 0,4 2-16,7 4 1,8 13 184,4 16 1,3 1-318,3 10 0,0 0-40,-1 6 0,7 0-447,-1 0 0,8-2 220,-2-4 1,-2-4-237,2-7 1,0-2-362,6-5 1,0 3-594,0-8 1,0 0 205,0-5 785,7-9 1,-5 7 0,6-7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52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1090 623 8561,'7'-12'-20,"5"1"1,-2 1 54,1-1 1,-1-5 398,1 5 0,3 1-91,-9-1 1,7-1 429,-6-5 1,1 5-35,-1 1 0,-4-1 184,4-5 0,-2 5-365,1 1 0,-3 5 465,4-5-868,-4 7 1,-2-6-373,0 4 117,0 5 260,0 8 0,0 5-78,0 11 0,-6-4-50,1-2 1,-7 3-135,6 3 1,-5-4 30,5 4 0,-6-4 111,7-2 0,-7 6 25,6 0 0,-7 2 15,1-2 0,-1-1 19,1 6 0,-3-4-19,3 4 1,3-5 139,-3 6 1,7-8-79,-7 2 0,8-3 206,-2-3 1,5 0-142,1 1 1,3-7-41,9 1 0,3-7 387,20 7 1,-1-8-28,18 1 0,2-3-166,10-2 0,3-2-51,-4-3 0,-1 1-548,1-8 1,-13 8-256,2-1 1,-12 1-550,1-2 0,-7 4 205,-5-4 0,-4 5-585,-8 1 1,-7 1 481,-4 5 1,-4-2-39,-2 8 0,-2-1-1529,-4 6 2507,-4 1 0,-22-1 0,-5 0 0</inkml:trace>
  <inkml:trace contextRef="#ctx0" brushRef="#br0" timeOffset="219">1609 761 8523,'-25'-34'930,"7"-1"0,3 14 1329,9 4 0,0 9-694,6-4-659,0 9-563,0-5 1,0 21-59,0 5 1,-7 12 291,-5 5 1,-3 2-455,-3 9 0,1 0-618,0 6 0,1 5-129,5 1 1,-2 0-729,7-7 0,0-1 514,6-3 1,2-5-297,4-8 1,5-1 1133,12-4 0,4-12 0,8-9 0</inkml:trace>
  <inkml:trace contextRef="#ctx0" brushRef="#br0" timeOffset="394">2145 986 8182,'-8'-34'1627,"6"12"2208,-4 5-2037,4 11 8,2-9-649,0 13-653,0-6 1,0 16-1276,0 4 1,0 5 543,0 6 0,-5 4-2120,-1 7 0,0-5 2347,6 0 0,-8 0 0,-1 5 0</inkml:trace>
  <inkml:trace contextRef="#ctx0" brushRef="#br0" timeOffset="719">2439 554 8500,'9'-25'-19,"-3"-4"0,4 10 1743,1 1 1,12 5-638,6-4 0,4 7-181,1 4 1,-5 4-412,0 2 0,-6 0-36,6 0 0,-8 10-443,2 7 0,-10 8-306,-1 10 0,-8-1-731,2 1 1,-8 2 718,-10 3 1,-1 4-686,-16 8 0,0-2 312,-6-4 1,-1-2 219,-4-3 1,9-13 582,-4 1 1,18-8 1347,0-3-918,11-1 1,0-2 623,12-3 1,5-4 73,12-8 0,6 0-608,12 0 0,-3-8-792,8-4 0,-6 3-68,7-3 1,-9 8-255,2-1 1,-11 3-595,-6 2 0,-4 2 1060,-1 3 0,-9 5 0,-1 7 0</inkml:trace>
  <inkml:trace contextRef="#ctx0" brushRef="#br0" timeOffset="1536">0 675 8390,'18'-17'-282,"1"-7"-52,4 1 0,-2 0 431,8 6 1,0-6 326,5 0 0,7-2 231,-1 2-511,8-4 1,-10-2 119,8 0 0,1 6 123,4-6 1,3 3-95,4-3 0,1-2 31,5 8 0,3-6-274,-3 6 0,5 0-68,6 6 0,-2-2 100,7-5 0,-1 7 11,2 0 1,3 0 19,-3 5 0,4 2 122,1-1 1,-7 7 86,-4-2 1,-4 4-214,-2 2 1,-2 8-110,-3 4 0,1 3-183,-7 2 1,1 1 114,-1-1 1,-2 0 23,7 0 0,-1 1 14,1-1 1,4 0-148,-3 1 1,-3-1 214,2 0 1,-7 0-25,2 1 1,-10-1 75,-2 0 1,-2 1 255,2-1 1,-3 0-74,-9 1 1,-5 1 82,0 4 1,-6-2-369,6 8 0,-10-2 32,-2 1 0,0 5-208,-5-4 1,1 4 124,-1 1 1,3-1-132,-3-4 1,-4 3 81,-3-3 1,-1 4-131,2 1 1,-4-5 292,4 0 0,-12 0-124,-6 6 0,-3-1 175,-2 1 0,-8-1 14,-4 1 0,-6-1 140,-5 1 0,3 0-238,-3-1 0,2 1-26,-3-1 0,5-5-80,-5 0 0,-1-6-216,2 6 1,-8-8 36,2 2 1,-6-4 84,-6-1 1,2-1-158,-7 0 1,-4-1 120,-2-5 0,-12 3-99,6-9 0,-8 7 242,-3-6 0,5-1 208,0-5 0,-5-2-27,-6-3 1,1-5 189,11-7 1,-11-2-66,5-5 1,-4 3-30,3-7 1,1-1 15,-1-6 0,5-1-55,-5-5 1,12-3 8,-5-8 0,7 0 26,3 0 1,9 6 131,3 0 0,6 2-139,6-2 1,6 4 31,11 7 1,4 2-77,8 5 0,7-3 37,4 8 1,-1 5-536,1 7 0,2 1-410,10-1 0,4 3-512,7 8 1,2 0 1272,4 0 0,4 15 0,8 5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6:55.055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346 18 12121,'0'-10'1971,"8"3"1,1 7-1269,9 0-129,-1 0 1,6 0 464,0 0 0,2 0-135,-2 0-303,-4 0-276,6 0-335,-8 7 1,7-3-429,-1 8 421,0-9-689,-6 13 0,0-12 0,2 5 170,5-1 1,-11 5-282,4-1 0,-5-2-159,-1 1 0,-3 1-473,-8 5 1,-2 0 272,-4 0 0,-3 7 468,-9-1 1,-1 7-576,-4-1 1278,4-4 1,-21 15 0,3-3 0</inkml:trace>
  <inkml:trace contextRef="#ctx0" brushRef="#br1" timeOffset="204">87 848 8499,'-27'17'638,"-2"1"313,12-1 640,3 0-1046,14-7 0,4-3-14,7-7 0,9-3 686,14-9 0,9 0-554,3-11 1,11-3 42,7-3 1,3 4-536,2 2 0,-2 0-732,-3 5 0,-7-1 355,-10 13 0,-5-5-149,-8 5 1,-7 2-342,-4 10 1,-5 4-1032,-7 7 1,-3 6-58,-8 0 0,-2 8 915,-4-2 0,-3 3 869,-9 3 0,-7-1 0,-2 1 0</inkml:trace>
  <inkml:trace contextRef="#ctx0" brushRef="#br1" timeOffset="379">657 1055 8397,'2'10'-263,"4"-4"134,4-4 0,9 3 1617,4 1 0,4 0-658,7-6 1,1 6 508,-1 0 1,-5 7-611,0-1 1,-8 3-361,2 2 0,-5 8-195,-7 4 0,-3 4-163,-8 1 1,-10 3-168,-7 3 0,-2-3-389,-10 3 1,2-4-472,-2-1 1,-4-8 424,5-4 1,-11-4-777,-1-1 1,5-3 413,6-4 1,3-5 195,-3-12 0,4-5 757,7-12 0,9-12 0,1-9 0</inkml:trace>
  <inkml:trace contextRef="#ctx0" brushRef="#br1" timeOffset="551">882 969 8392,'10'-35'351,"5"8"1,-7 3 1167,3 6 1138,-3 9-1999,-8 1 0,-8 10 23,-3 4 1,-12 5-537,-6 12 0,-4 4 48,-1 8 1,-7 5-646,1 0 1,1 6 366,11-5 1,1-1-451,4-5 0,5-1-372,1 1 1,7-6-2366,10 0 2013,0-16 1259,8 2 0,9-15 0,10 0 0</inkml:trace>
  <inkml:trace contextRef="#ctx0" brushRef="#br1" timeOffset="797">1332 589 8387,'23'-25'523,"0"-4"0,-2 4 769,-10 2 0,5 3 1253,-5 3-1253,-3 8-295,0 1-358,-8 0 1,0 8-138,0 0 1,-2 14-190,-4 9 1,-4 7-312,-7-1 0,6 2-296,-1-2 1,8 2-113,-2-8 0,12 4 306,6-10 0,13 2-217,9-13 0,9 0 66,8-6 0,1-8 114,0-4 0,-8-1-170,-3 1 1,-5-3-29,-1 3 0,-8 5-1005,-4 1-22,-4 4 1,-9 4-277,-5 4 0,-7 11 1638,-9 12 0,-8 4 0,-16 1 0</inkml:trace>
  <inkml:trace contextRef="#ctx0" brushRef="#br1" timeOffset="968">1608 1090 8387,'0'17'-44,"0"1"1,2-3 1308,4-3 1,4 1-527,7-7 0,0 5 49,1-5 0,-1 7-57,0-1 1,-5-2 188,-1 1 1,-7 3-617,2 9 0,-4 4-517,-2 7 1,-14 3-161,-3 3 0,-12-2-406,0 9 1,-5-9-413,-7 2 1,3-5 552,-8-6 0,5-4-367,-5-8 1,6-2-113,-6-3 1117,7-4 0,-18-8 0,3 0 0</inkml:trace>
  <inkml:trace contextRef="#ctx0" brushRef="#br1" timeOffset="1130">1297 1298 8343,'17'1'1048,"1"5"0,5 4-207,0 7 1,0 0 622,-6 1 0,6 5-646,0 0 0,8 2 128,-2-2 0,-2-2-811,2 8 0,5-6 76,6 6 0,10-8-637,2 2 0,0-4-505,6-2 1,-4 1-931,-3-1 0,-4-5 1861,-1-1 0,0-7 0,6 4 0</inkml:trace>
  <inkml:trace contextRef="#ctx0" brushRef="#br1" timeOffset="2023">2836 848 8271,'-17'-17'0,"7"-1"907,4 1 1386,5 7-1578,1 3-729,0 22 1,0 4 89,0 16 47,-8 7 1,0-3 66,-3 7 1,3 0-1,8 6 0,0-6-6,0 0 1,10-8-195,7 3 1,2-5 5,10-1 0,0-3 140,5-3 0,-1-4 28,-4-7 1,3-3 401,-3-4 1,-4 3 1537,-2-8-1347,-3 7-537,-3-3 1,-8 7-140,-3 0 0,-12 1-252,-5-1 1,-14 0-970,-10 1 1,-1 5 615,-10 0 0,-2 0-836,-10-6 0,4-5 96,-3-1 1,5-7 1263,6 2 0,-12-4 0,4-2 0</inkml:trace>
  <inkml:trace contextRef="#ctx0" brushRef="#br1" timeOffset="2180">3044 1107 8357,'15'-32'0,"-3"3"0,3 10 1184,-4 7 0,13 8 1594,4-2 0,-1-1-1899,2 1 1,-8 0-68,2 6-550,-4 0-2144,-1 0 1236,-1 8 0,0 7-158,1 8 1,-7 6 803,1-6 0,-8 16 0,3-3 0</inkml:trace>
  <inkml:trace contextRef="#ctx0" brushRef="#br1" timeOffset="2355">3735 1488 11290,'10'-8'4858,"5"6"-4666,-13-6 0,6 10-277,-8 4 1,0-2-408,0 8 1,0-1-340,0 6 0,0 1 831,0-1 0,8 0 0,1 1 0</inkml:trace>
  <inkml:trace contextRef="#ctx0" brushRef="#br1" timeOffset="2663">4583 761 8191,'0'-44'0,"0"15"0,0 12 0,7 11 1775,5 1-704,-4-5-876,-1 8 0,-7 2-244,0 12 1,-15 16 694,-8 7 1,-10 21-272,-7 7 1,3 6-6,-3 12 1,4 5-372,1 7 1,18-44-1,-1 0 208,-16 43 0,9-4 89,7-13 1,9 0 11,9-11 0,9-7-199,9-5 0,7-8-323,9-9 0,1-8-498,0-4 0,-7-6 394,1-5 1,-2-5-137,2-7 0,2-13 374,-8-4 0,-2-6-285,-10 0 0,-3-4 125,-8-8 0,-2 2 283,-4 5 1,-13-3-225,-15 8 0,-3 2-7,-9 9 1,-6 4 187,-6 8 0,-15 16 0,2 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3.781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813 122 9643,'8'-10'-555,"-5"-3"-181,9 7 1,-6-6 40,5 7 928,-7-1 46,4 6 99,-8 0 644,0-8-607,0 6-205,0-5 210,0 7 291,0-8 4,0 6 237,0-6-502,0 1-170,-8 5 0,-2 0-219,-7 8 0,4 7 59,-5-1 1,5 9 82,-10 2 1,4 2-64,1-2 1,-5-2-140,0 8 1,-7-6-87,1 6 0,-4-1 108,-2 7 1,1 5-144,-1 1 0,-1 1 137,-5-2 1,3 5-199,-8 6 0,7-4 20,-1-1 0,4-8 123,1 2 0,6-9 29,0-2 1,8-6 14,-2 6 0,4-8 15,2 2 1,5-9-52,1-3-167,7 1 178,-4 5 3,8 0 0,0 0-26,0 1 0,2-3-23,4-3 0,-4 3 41,3-3 6,5 3 109,0 2 1,7-1-109,0-5 0,1-1 228,-1-4 0,8-5-116,4 5 0,-1-4-4,7-2 1,2 0-42,9 0 1,6-6-4,-1 1 0,3-3-3,10 2 1,-7 2-10,7-7 0,-3 5 166,3-6 1,-3 7-109,-3-7 0,-4 6 109,3-5 0,-9 5-122,-2-5 0,-9 7 59,-3-2 1,-1 2 46,-10-2 0,6 4 487,-6-3-479,0-5 1,-6 6 1,1-7 0,-7 5 140,1-6 1,-8 7-165,1-7 0,3 6-206,-2-5 0,0-1 163,-6-5 0,0 5-127,0 1 0,-2-1-64,-4-5 0,2-2-163,-8-4 1,7 2 33,-7-8 1,1 4-199,-7-10 1,1 3 41,0-14 0,3 5 159,-3-5 0,4 0 131,-10-6 1,1 0 4,-1 0 0,4 2 15,-4 4 0,2 4 126,-2 7 1,4 3 319,-4 3 1,3 4-144,3 8 1,-2 1-155,-4 5 0,9-3-291,-3 9 234,4-1-409,-5 6 131,1 0-1043,7 0 251,3 0-164,7 0-801,0 0 1046,0 7 0,6-3 377,-1 8 1,3 5 556,-2 6 0,-4 8 0,5-4 0</inkml:trace>
  <inkml:trace contextRef="#ctx0" brushRef="#br1" timeOffset="355">726 571 8426,'0'-17'-103,"0"0"221,0 7 317,0-5 270,0 13 484,0-6-339,0 8-305,0 0 1,0 8-49,0 3 0,0 7-90,0 5 0,0-2 210,0 8 1,-5 0-266,-1 5 1,0-1-374,6-4 1,0 1-166,0-7 0,0 6-544,0-6 0,0 6-31,0-6 1,10 0-1962,7-5 2722,0-1 0,16-8 0,-6-1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5.50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640 208 8468,'0'-18'-2,"0"9"480,0 1-633,0 8 0,6 2 186,0 4 0,0-2 372,-6 7 0,-8 1-155,-4 5 1,3 0 10,-3 0 1,1-5 20,-7 0 1,7-1 88,-1 6 0,1 4-88,-6-3 1,-1 3 33,1-10 0,-2 11-295,-4 1 1,3 0 21,-3-6 0,2 2-38,-2 4 1,2-2-28,-8 8 1,6 0-239,-6 6 0,6-7 60,-6 1 0,8-6-51,-2 6 0,-2-2 49,2 2 0,0-4 135,6-8 1,0 0 82,-1 1-9,1-1 4,0 0 1,7-5-72,4-1 13,4-7 56,2 4-21,0-8 504,0 0 1,8 0-200,4 0 1,5-8-49,6-3 1,-2 1-108,8-1 0,0 1-26,5-2 1,1-1-15,0 7 0,-1-5-5,1 5 1,-1 0-61,1 6 0,7-6 68,4 1 0,4-1-15,2 6 1,2-6 104,4 0 0,3 1-85,8 5 0,-5-6 27,-1 0 0,-7 0-76,1 6 1,-5-2-16,-6-3 1,-5 3 87,-12-4 1,1 4-23,-7 2 0,0 0-180,-5 0 0,-3-2 112,-3-4-189,3 4 102,-13-5 60,13-1 0,-13-2-50,4-7 1,-12 0-16,-5 0 0,-5-1 7,-1 1 1,-6 0 7,0-1 1,-6 1-20,6 0 1,-8 1 43,2 5 0,-3-3-200,-3 9 1,1-9 59,-1 3 1,6 1 47,0-1 0,1 5 72,-7-6 0,6 3-3,0-3 0,8-3 36,-2 3 0,-2-9 201,2-2 1,2-8 13,9 2 0,-3-3-122,4-3 0,-3 1 220,3-1 0,-3 2 14,8 5 1,-5-3 297,5 8-741,0 0-619,6 5-515,0 9-77,0 1 0,0 10-116,0 4 1,0 5 109,0 12 1333,0 4 0,8 16 0,2 1 0</inkml:trace>
  <inkml:trace contextRef="#ctx0" brushRef="#br1" timeOffset="551">588 553 9845,'0'-9'427,"0"-7"30,0 7 0,0-3 73,0 1-215,8 7-246,2-4 7,7 8 1,-2 2-279,-3 4 1,-4 4 42,-8 7 0,0 0 246,0 0 1,0 1-314,0-1 0,0 0 6,0 1 1,-8-1 85,-4 0 0,3-1 206,-3-5 0,1 3 430,-7-9 751,9 1-867,1-6 1,8-2-234,0-4 1,10-1 55,7-5 1,10-9-528,13 4 0,4 1-293,8 5 1,8 1-1581,3-1 2191,-3 3 0,15 8 0,-4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6.8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707 137 8507,'10'-25'239,"-2"5"617,-8-3-17,0 4 374,0 2-1336,0 7 42,0-5 237,0 13 0,-2-4-98,-4 12 0,0 4 107,-11 7 1,2 8-159,-14 4 1,0 9 131,-6 2 0,1 16-125,-1 2 1,-5 1 277,-1 5 1,1-7-230,6 7 1,-5-3-82,5 3 1,-3-5 117,14-7 1,0-8-195,6-3 0,1-11-1237,5-1 616,3-8-978,8 4 1184,0-15 1,8-18-207,3-15 1,5-7 216,1-5 1,0-2 497,1-3 0,-3 2 0,-4-8 0,5-1 0,-7-4 0</inkml:trace>
  <inkml:trace contextRef="#ctx0" brushRef="#br0" timeOffset="289">465 240 8477,'10'-7'509,"-4"-5"0,-2 3-18,1-3 0,5 8-328,7-2 1,0 3 127,1-3 1,-1 4-561,0-4 0,1 6 178,-1 6 1,6-2 70,0 7 1,0-5 211,-6 6 1,3-1 104,3 6 1,-2 8-12,8 4 1,-1 6 195,7 5 1,0 4 170,-1 8 1,5 0-166,7 0 1,-6 0-52,12 0 0,-4 0-350,4-1 1,-2-4-45,-4-1 0,2-8-57,-8 2 1,-1-3-424,-10-2 1,1-3-282,-7-3 1,-5-4 362,-7-8 1,-5-1-1330,6-5 606,-9 5 130,5-7 1,-16 3-57,-3-1 1004,-5-7 0,-16-4 0,-5-10 0</inkml:trace>
  <inkml:trace contextRef="#ctx0" brushRef="#br0" timeOffset="580">102 1122 8441,'-27'-11'66,"4"-1"1,10 8 1256,1-1-384,8 3-86,-11 2-566,13 0 1,-4 0-147,12 0 0,6 0 194,11 0 1,5 0 147,13 0 1,11-2-202,11-4 0,14-9-17,9-8 0,3 0-655,9 5 0,-12 1 379,7 0 1,-22 1-1286,4 5 0,-10-3 724,-2 9 0,-9-1-818,-8 6 1390,-15 0 0,9 7 0,-13 3 0</inkml:trace>
  <inkml:trace contextRef="#ctx0" brushRef="#br0" timeOffset="1409">483 552 8401,'11'0'-2342,"1"0"2183,-8 0 243,3 0 1,-5 0 176,4 0 0,-4-2 39,4-4 44,-5 4 1,-1-8 252,0 5-270,0 3 252,0-6-171,0 0 243,0 6-103,0-5 210,0 7-607,8 0 0,-4 0 20,8 0 0,-7 2-333,7 3 168,-1-3 1,7 6-4,-1-8 0,0 2 71,1 4 1,-1-4-184,0 3 1,0 3-10,1-2 0,-1 2 56,0-3 101,1 5-7,-9 7 1,-1 1 85,-8-1 0,-4 0-76,-7 0 0,-1 1-143,-11-1 0,-2 0 1,2 1 0,-6-1-234,6 0 0,0-1 53,6-5-148,-1-3 233,9-8-51,1 0 135,8 0 0,8 0-13,3 0 0,7 0 277,5 0 0,-4 0 152,4 0 1,-4 0 178,-2 0 0,1 2-40,-1 3 1,-5-1 167,-1 8 0,-7-6 314,2 5-403,-4 1 0,-2 5-333,0 0 1,-8-5 354,-4-1-1228,-3 1 1,-2 5-200,-1 0 0,3-5-641,4-1 1,-5-5 1523,5 6 0,-5-1 0,-1 7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9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8295,'0'-12'111,"0"1"1,0 5 286,0-6 0,7 6-308,5-5 0,3 5 159,2-5 0,1 5 45,-1-6 0,2 9-25,4-3 1,-4 2 124,5-2 1,-5 4-231,-2-4 1,2 5-157,4 1 0,-2 7-299,8 5 1,-6 3-1706,6 2 1996,0 1 0,6-1 0,-1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5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8116,'10'0'0,"-3"-2"1447,-7-3-430,0 3-138,0-6-588,0 8 1,-6 2 52,1 4 0,-9 3-76,3 9 1,-5 7-115,-1 3 1,0 5 97,-1 2 0,1 5 123,0 0 0,2 3-64,3-3 0,4-4 128,8 5 0,2-5-214,4-1 1,7-2 22,16-5 0,8-3-231,15-7 1,1-3 98,5-3 0,-2-5-289,7-7 1,-7 0 90,2 0 0,-7 0-19,-4 0 0,-5-6-219,-8 1 1,-1-7-309,-4 6 1,-4-5-841,-8 5 1,-5-5-195,-1 5-629,-7-8 2291,4 5 0,-16-9 0,-1 1 0</inkml:trace>
  <inkml:trace contextRef="#ctx0" brushRef="#br0" timeOffset="181">623 226 8060,'-10'0'2104,"3"0"-1090,7 0 1,-6 2-231,0 3 1,-2 5 272,3 7 1,1 8-496,-8 4 1,3 10-182,-3 1 1,-1 2-680,7-1 0,-6-3 12,7 8 1,-1-2-189,6 2 0,0 2-405,0-7 0,0 5 879,0-6 0,8 1 0,1-7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9.5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8334,'42'-10'-1,"-5"2"130,3 8 1,2 0 210,-1 0 1,1 0-338,-2 0 0,-3 6-410,3 0 0,0 0-211,-5-6 1,1 2 309,-12 3 0,4-3 196,-5 4 1,0 2 111,-5-3 0,7 9 0,2-4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09.6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8254,'10'-45'1990,"5"11"0,-11 11-1739,8 11 1,-1 4-650,6 8 0,3 8 398,3 4 0,-4 3 0,6 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11.1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745 226 8323,'0'-18'259,"0"9"0,5-1 626,1 4 0,0 3 303,-6-9-374,0 8-149,0-4 0,0 8-236,0 0-286,-8 8 0,0 2-50,-3 7 1,-4 2 104,3 4 1,-5-2-129,-6 8 0,2-6-55,-8 6 1,0 0-64,-6 6 1,1 1 73,-1 4 1,-5-1-106,-1 7 1,-5-6-208,6 6 0,-6-1 148,6 1 0,5-4-218,6-7 0,2-3 131,-2-3 0,6-4 33,12-8 1,-5 1 122,5-1 1,1-6-24,-1 1 32,7-8 1,-6 9 13,5-7-13,3 0 2,-6 2 1,8-5 144,0 9 1,8-6-120,3 5 1,6-5 142,7 5 1,2-5-16,9 6 1,1-8-39,5 1 1,3-3 27,8-2 0,2 6 18,3 0 1,5 0 68,7-6 0,2 2 67,4 3 1,4 3 23,7 3 0,1 5-430,-1-5 0,6 5 65,1 1 1,-5-2 79,-1-3 0,-13 1 55,7-7 0,-8 6 20,-4-7 0,-13 7-49,-4-6 0,-14 5 434,-3-5-68,0 7 93,-16-11 0,0 6 507,-7-8 907,-9 0-1190,5 0-455,-8 0-70,-8-8 1,5-1-307,-9-8 1,6 5-50,-5 0 1,5 1 147,-6-6 0,3 5 34,-3 1 0,-3-1 15,3-5 1,-3-1-31,-2 1 1,-1 0 7,1 0 0,0-6 51,0-1 1,-1-4-90,1 5 1,-8-10-247,-4-2 0,2-1-57,-2-10 1,-1 0 9,-11-6 0,3-2 26,-8-4 1,0 3-41,-6-9 1,6 14 543,0-2 0,-1 10-23,-4-4 0,1 7 8,3-1 1,5 9-85,8 3 1,-1 5 123,0-6 1,9 8-249,3-2 0,-1 3-370,7 3 1,-4 5-197,9 1 0,3 1-105,-3-1-775,9-5 4,-5 15 752,8-7 0,2 8 3,4 0 1,5 0 726,12 0 0,4 0 0,8 0 0</inkml:trace>
  <inkml:trace contextRef="#ctx0" brushRef="#br0" timeOffset="590">1108 416 8478,'0'-17'641,"0"7"1,0 0-72,0 5 1,-8 3-140,-4-4 1,1 6-256,-6 6 0,3-1 128,-9 13 0,-2-3-180,2 14 1,-2 0 78,2 5 1,2 7-103,-8-1 0,8 2 104,-2-1 1,4 3-155,1 8 0,3-8-37,4-4 0,3-3 125,8-3 0,0-5-142,0 0 1,2-8 103,4 2 1,11-11-197,12-7 1,5-3-55,7-2 0,-3-3-84,8-9 1,-2-1 11,2-16 0,-3 6-232,-9-6 0,-13 6 314,-3-6 0,-13 8 28,1-2 1,-8 4 100,-9 1 1,-10 7-133,-20-1 1,-5 10 208,-11 2 1,-3 10-332,-3 13 1,-3 0-373,9 12 1,1-5 635,10 11 0,3-5 0,9-1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27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571 330 8178,'0'-18'397,"0"9"810,0-7 287,0 7-423,0-1 66,0 2-751,-7 8 0,-3 0-77,-7 0 0,5 6-95,1 0 0,-1 7-93,-5-1 1,-1 3-78,1 3 1,0 1 94,0 4 1,-3-2-268,-3 8 1,4 0 84,-4 5 0,-4 1-176,-2-1 1,4 1-23,2 0 1,2-1-132,-2 1 1,4-8 137,-4-4 0,4 2 124,1-2 1,7 0 265,-1-6-230,1 0 210,-7 1-110,1-1 19,7 0-124,3 1 11,-1-1 1,6 0 3,-4 0 0,5-5-24,1-1 0,7-5 122,5 6 1,3-8-76,2 1 1,6-3 154,1-2 0,8 0-68,3 0 1,1 0-42,10 0 0,-1 0-26,1 0 1,9 0-17,-3 0 1,4 0-21,-4 0 0,-6 2-156,0 4 0,-2-2 243,2 7 0,2-1-77,-7 1 1,7 3 104,-2-8 1,-4 5-34,-1-5 0,1 2 154,-2-3 1,-1-3-171,-11 4 0,3-4 0,-8-2 0,0 0 177,-5 0 1,-1 0 134,0 0 0,-5 0 543,-1 0 1,-5-2 143,6-4-440,-9-3 0,11-9-124,-8 1 1,-1 6 17,-5-1-319,0 1-426,0-7 243,0 1 0,-2 0-174,-3-1 0,1 7 47,-8-1 1,1 3 30,-7-3 0,1-3 236,0 3 1,0-3-2,-1-2 1,1-6 148,0 0 0,-1-8-261,1 2 1,0-6-85,0-5 1,-1-2-5,1-4 0,0-6-294,-1 0 0,1 0 159,0-6 0,0 6 97,-1 6 1,-5-2 306,0 8 0,0 2-148,6 9 0,-1-2 145,1 8 1,0 0-125,0 6 0,-6 5-480,-1 1 199,1 7 1,6-4-970,0 8-219,7 0 0,-3 8 609,7 3 1,0 5-25,6 1 1,6 0 55,0 0 787,7 8 0,-3 2 0,7 8 0</inkml:trace>
  <inkml:trace contextRef="#ctx0" brushRef="#br0" timeOffset="451">485 606 8684,'2'-9'3106,"3"3"-2624,5-4 1,7 8 121,1-3 1,-1 3-116,0 2 0,6 0-194,0 0 0,0 7-314,-5 5 0,-1-3-302,0 3 0,-1 0-18,-5 5 0,3 0-395,-9 0 0,-1 3 78,-10 3 0,-5-2 215,-12 8 1,-2-6-93,-4 6 0,-4-8 378,5 2 1,3-6 571,2-5 0,3 1 136,3-7 123,7 7 1,5-11-274,10 4 0,7-4 213,11-2 1,6-2-16,11-4 1,4-3-156,8-9 1,0 7-1323,0-1 1,2 3 308,3-3 514,-3-3 1,-2 5 0,-10-7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23.7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571 483 8376,'8'-17'0,"-6"-1"0,11 7-593,-7-1-142,0 8 0,-6-5 1467,0 3 1,-2 4-114,-4-4 1,-4 4-19,-7 2 0,0 0-137,0 0 0,-1-5 108,1-1 0,-2 0-280,-4 6 0,3 2-168,-3 4 1,-3 2-193,-3 3 0,2 10 139,-2-4 1,2 5-41,-2-5 1,-3 6 10,3 0 0,2 6-220,-2-6 0,8 8 10,-2-3 1,4 3 60,1-2 1,9 2 86,3-8 1,4 8 9,2-3 0,2 5 38,4 2 0,11-7-5,12 1 1,4 0 157,1 6 0,6-6-14,1-1 0,5-5 124,-6 6 0,1-6-160,-7 6 0,-7-6 152,-4 6 0,-6-6-97,-5 6 0,-4-2 140,-8 2 1,0 3 37,0-3 1,-10-2-102,-7 2 0,-2-2 208,-10 2 1,0-3-63,-6-3 0,-5-3-144,0 3 1,-1 2-450,7-2 0,5-2-559,0-10 1,6 5-1006,-6-5-1519,8-3 3267,-4 0 0,8-8 0,-1 0 0</inkml:trace>
  <inkml:trace contextRef="#ctx0" brushRef="#br0" timeOffset="298">1194 933 8274,'11'0'674,"1"0"1,-6-6 333,5 0-64,1 0-578,5 6 1,-2-2 1609,-3-3-1401,3 3 1,-5-6-42,7 8 0,0 0-378,1 0 1,-1 0-485,0 0 0,1 6-143,-1-1 1,0 3-496,0-2 1,-5-2 408,-1 7 0,-7-5-1184,2 6 1741,4-1 0,-8 6 0,5 1 0</inkml:trace>
  <inkml:trace contextRef="#ctx0" brushRef="#br0" timeOffset="448">1194 1296 8274,'7'9'1836,"5"-3"0,9-6-607,2-6 1,8 4-334,-2-3 1,3-3-658,3 2 0,0 0-468,-1 6 0,1 0-74,-1 0 0,-1 6-871,-4 0 1174,3 15 0,-12-2 0,5 16 0</inkml:trace>
  <inkml:trace contextRef="#ctx0" brushRef="#br0" timeOffset="1123">2698 172 8344,'-17'-33'0,"0"4"0,5 4 1657,1 8-1020,7 7 0,-6-3-519,4 7 1,2-5-7,-7 5 0,-1-2-375,-5 2 0,6 4 119,-1-3 0,1 5-76,-7 5 0,1-1 91,0 8 1,-1-1-151,1 7 1,-6 1 34,0 4 1,0-4 153,6 4 1,-1 2 457,1-2 1,6 6-159,-1-6 1,8 8 196,-2-2 0,4 1-108,2-1 1,2 4-98,4-4 0,6 1-82,11-1 1,-4 2-6,4-8 0,-4 2-35,-1-2 1,-7 2-170,1 4 0,-9 4-82,3-5 1,-6 5 134,-6 2 1,-5-1-74,-12 1 1,-4-1 154,-8 1 1,1 0 4,-1-1 0,1-5-17,-1 0 1,8-10 15,4-2 0,10-1-198,1-11-338,8 9 412,-3-12 1,14 5 40,5-7 0,5 2 483,6 4 0,-2-2-160,8 8 0,-2-1-8,2 6 1,2-5 74,-8-1 1,0 9 248,-6 8 0,-7-1-191,-5 2 0,-3 0-58,-2 6 0,0 5-301,0 0 0,-7 1 118,-5-7 1,2-1-428,-1-4 1,7 1 46,-2-7 0,4 6-87,2-6 1,2 0-168,4-5 0,-2-3-531,7-3-1,1 1 227,5-7 0,6 0-1037,0-6 1802,8 0 0,4 0 0,9 0 0</inkml:trace>
  <inkml:trace contextRef="#ctx0" brushRef="#br0" timeOffset="2083">3615 639 8207,'0'-18'713,"-2"7"1090,-4-1-709,4 8-217,-6-3-542,8 7-134,-7 0 0,3 2-57,-8 3 0,7 5-204,-7 7 0,-5 6-340,-6 0 1,-6 8 285,6-2 0,-8 4-31,2 1 1,-3 7 125,-3-1 0,0 0-314,1-5 102,-8 7 67,13-5 0,-12 5 48,13-8 1,-3-5 72,2 0 0,4-2 33,8 2 1,-1-4 10,1-8 0,0 0 40,0 1 71,7-1 1,-3-5-139,7-1 129,0-7 1,6 5-27,0-3 1,8-4 153,3 4 0,5 2-74,1-3 0,6 3 209,0-2 1,8 2-203,-2 3 1,9 3-37,2-9 0,14 7-77,-2-6 0,11 1 110,1-1 0,5-4-206,6 4 1,9 1-148,9-1 0,-7 0 294,-5-6 1,-8 0 61,2 0 0,-12 0 158,-5 0 1,-6 0 356,-6 0 1,-6 0-250,-11 0 0,-4 0 749,-8 0-207,1 0-35,-9 0 1,-1-2-158,-8-4 0,-2-3-500,-4-9 0,-5-5-74,-12 0 1,2-2 0,-8 2 0,6 4-134,-6-4 0,0-2-286,-6 2 0,3-6-16,3 6 0,-4-2 150,4 2 1,3 4-537,-3-4 0,8 3 34,-2 3 0,1-2-168,-1-4 1,10 2 221,-4-8 0,3 0-137,-3-5 0,5-1 116,1 0 1,5-5 225,-6 0 1,7-6 227,-7 5 123,1 1-337,-7 5 284,9 8 0,-7 2 0,5 10-103,-5 3 0,-7 5-407,0 7 0,-7 4-258,1 7 1,-2 8-1690,2 16 2481,-3 7 0,5-5 0,-8 5 0</inkml:trace>
  <inkml:trace contextRef="#ctx0" brushRef="#br0" timeOffset="2674">3563 1088 8197,'9'-17'132,"1"0"265,-4-1 0,-2 3 208,7 3 0,-7-3-5,2 3 0,-2 5 1009,1 1-178,-3-4-215,6 9-436,-8-7-493,0 8 0,0 2 39,0 4 0,0 9 135,0 8 1,-2 6-237,-4-6 0,2 8 21,-7-3 0,1 5-534,-1 2 1,1-7 251,4 1 0,5-6-1073,-5 6 0,4-8-1073,2 2 637,0-3 0,2-5 478,4-4 1067,3-3 0,16-8 0,2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29.4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692 174 8051,'0'-25'563,"0"6"1,2-4 860,3 11-632,-3-3-602,6 13 117,0-14-57,-6 15-209,5-7 1,-9 14-218,-3-1 0,3 9 117,-4-3 1,-2-1 160,3 2 1,-9-1 119,3 6 0,1 3-67,-2 3 0,-5-2-14,-6 8 1,-2-6-80,2 5 1,-4 1 4,-7 6 0,-1 5-191,0 1 0,1 1 107,-1-2 1,1-3-299,-1 3 1,0-3 131,1-3 1,1-1-96,4-4 0,-1 1 141,7-7 0,0 6 54,5-6 0,1 0 0,0-5 0,7-7 185,4 1 1,-1-7-207,1 7 1,0-6-70,6 5-222,0-7 292,0 11 0,8-7 72,3 4 15,5-5 0,1-1 150,0 0 1,1 0-99,-1-6 1,6 0 243,0 0 0,0 5-131,-6 1 0,8 6 90,4-6 1,6 7-223,5-2 0,-2-1 76,9 2 0,4-3-65,7 3 1,7-3 86,-1-3 1,9-4-14,2 4 0,5-4-5,-5-2 1,0 0 101,-5 0 0,-1 0 162,0 0 0,-10-2-53,-7-4 1,-8 4 315,-9-4 0,-2-1-183,-4 1 0,-4-2 565,-8 2-612,0 5 0,-7-9 392,-5 4-661,-3 4 1,-2-13-232,0 3 0,-2-3-2,-3-2 1,-3-1-310,-3 1 0,-5 0-274,5 0 1,-7-7 340,-5 1 1,4-2-72,-4 2 0,4 2 93,1-8 0,1 3-38,0-3 1,0-2 160,-1 8 0,1-6 322,0 6 0,-1-6 301,1 6 0,6-8-289,-1 3 0,1 1 288,-7-2 0,1 0-199,0-6 1,1 1 26,5-1 1,-5 1-32,5-1 0,-3 1-73,3-1 1,-3 6 1,9 0 1,-9 8-18,3-2 1,1 10-140,-1 1 0,5 6-233,-6-5 1,7 7 60,-7-2 0,6-1-61,-5 1-676,7 0-117,-4 6-502,8 0 281,0 0 423,0 8 0,2 1 85,4 9 752,3-1 0,9 8 0,-1 2 0</inkml:trace>
  <inkml:trace contextRef="#ctx0" brushRef="#br0" timeOffset="577">674 520 8234,'-5'-12'-5,"-1"1"0,0 5 813,6-6 0,6 7-222,0-7 0,7 6-83,-1-5 1,3 5-89,2-5 0,1 7 119,-1-2 0,0 4-351,1 2 1,-1 0-225,0 0 1,-2 2-43,-3 4 0,-4 3 148,-8 9 0,0-1-528,0 0 0,-2 2 248,-4 4 1,-6-1-422,-11 6 0,2-6 185,-8 1 1,6-4 29,-5-2 0,6 0 177,-1 1 0,4-7 242,2 1 1,5-8-231,1 1 298,7-3 0,-2-2 356,12 0 0,11 0-252,12 0 1,4 0 785,1 0 0,3 0-149,3 0 0,-3 6 151,3 0 0,-5 5-456,-7-5 0,-3 8-24,-7-3 0,-3 4-201,-3 3 1,-5 1-169,-7 4 0,-7-2-441,-5 8 1,-11-2-83,-6 2 0,-3 1-464,-3-6 1,-5 4-15,-1-5 0,1 0-775,5-5 0,7-9 1667,-1-3 0,0 4 0,-6-1 0</inkml:trace>
  <inkml:trace contextRef="#ctx0" brushRef="#br0" timeOffset="875">1885 658 10714,'17'-8'943,"1"7"-485,-1-5 1,2 4 32,4 2 0,-4 0-137,4 0 1,-1 0-516,1 0 1,-4 2 204,4 4 1,-4-5-1153,-2 5 1,3 2 88,3-2 1,2 5-1521,3-5 2539,5 0 0,-6 1 0,8 3 0</inkml:trace>
  <inkml:trace contextRef="#ctx0" brushRef="#br0" timeOffset="1086">2525 710 8080,'17'0'663,"0"6"185,1 0 0,-7-1-329,1-5 0,-1 0-76,7 0 0,-1 0-399,0 0 1,0 0-224,1 0 1,1 0-113,4 0 0,-4 0-411,4 0 1,4 0-333,2 0 0,2 0 575,-2 0 1,9 0-66,-3 0 1,3 0 523,-3 0 0,5 0 0,0 0 0,1 0-43,-7 0 0,-1 0-33,-4 0 1,1 0 1088,-6 0 0,4 0-462,-5 0 0,6 0 220,-6 0 1,2 0-231,-2 0 1,2 0-1155,4 0 1,4 0 612,-4 0 0,3 0 0,3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31.2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1003 155 8146,'0'-18'1490,"0"9"-846,0-7 100,0 14 1,-7-5-197,-5 7 0,-3-6 29,-3 0 0,1 0-188,0 6 0,5 8 57,1 4 1,-7 3-241,-5 2 0,-7 8-101,1 4 1,-10 6-124,-1 5 0,-8-2 118,2 9 1,-4-1-78,-2 6 1,0 5-163,0 1 0,6-1-588,0-5 0,15-7 94,3-5 0,1-6-159,4-5 0,5-4-281,7-7-252,7-1-142,-4-8 991,8-1 1,8-10 551,3-4 1,5-11 0,1-10 0</inkml:trace>
  <inkml:trace contextRef="#ctx0" brushRef="#br0" timeOffset="368">1003 68 8312,'18'-17'959,"-1"-1"-375,-8 9 1,1-1 708,-4 4-875,-4 5 1,5-5 95,-7 12 28,8 3 1,2 8-83,7 1 1,-5-1 9,-1 0 0,1 6 10,5 0 0,0 8 47,1-2 0,5 6-113,0 5 0,5 4 105,-4 8 0,6 0-204,-1 0 0,4 0-96,1 0 1,1-1-199,0 1 1,-7 0 163,1 0 0,-6-2-409,6-4 0,-8 2-118,2-7 0,2-1-386,-2-6 1,-5-5 134,-7 0 1,-1-8-423,1 2 0,-1-3-650,-4-3-517,-4-8 1324,5-1 0,-9-8 858,-3 0 0,-5-15 0,-7-4 0</inkml:trace>
  <inkml:trace contextRef="#ctx0" brushRef="#br0" timeOffset="1172">346 777 8260,'-17'0'-765,"5"2"310,1 4 1131,-1-4 0,-5 11-316,0-7 0,-1 7-410,1-1 1,-6 3 142,0 3 1,-2 5-151,2 0 1,4 5 129,-4-4 1,3 1-21,3-2 1,2-4-118,3 4 160,-3-4-163,13-2 89,-6 1 0,10-9 18,4-3 0,-2-4 9,7-2 1,-5 0 12,6 0 0,-7 0 13,7 0 0,-1 0 6,7 0 0,-1 0 216,0 0 1,1 0-81,-1 0 1,2 2 133,4 4 0,-2 1-18,8 5 0,2 3-151,9-3 0,4 3-59,8 2 0,2-5 25,4-1 0,3-1-64,8 2 0,3 1-226,2-7 0,-2 0-43,2-6 0,-2 0 77,-3 0 0,-6 0 232,1 0 1,-14-2 77,1-4 0,-10 4 278,-1-4 0,-5 4-186,-6 2 0,1 0 43,-7 0 1,0-2-136,-5-3 0,-1 3 9,0-4 0,1 4-231,-1 2 1,-6 0 86,1 0 0,-8-2 552,2-4-457,-5 4 1,5-7-21,0 3 1,0 2-130,-6-7 1,0 5-162,0-6 1,-2 7 233,-4-7-86,-4 8 0,-15-11 0,-1 5 0</inkml:trace>
  <inkml:trace contextRef="#ctx0" brushRef="#br0" timeOffset="1651">986 449 8207,'0'-10'-182,"2"-4"664,4 9 880,-4-1-1019,5 6 5,-7 0 47,0 0-206,0 8 1,-5 3-71,-1 12 1,-8 4-159,3 8 1,-5 1-44,-1 5 1,0 3 162,0 8 1,-1-2-364,1-4 0,5 2 130,1-8 1,7 0 16,-2-5 1,4-6 73,2 0 58,0-8 0,14 2 122,3-12 1,12-3 252,0-8 0,9-13-130,3-5 1,5-3-90,-6 4 0,-2-6 100,-9 0 1,-4 0-49,-7 5 1,-9-5 109,-3 0 0,-8 6-86,-10 5 1,-3 3 90,-20-3 0,-3 5-149,-14 7 1,0 0 26,0 0 1,6 7-834,0 5 0,10 5 407,1 6 0,8-4 228,10 4 0,7 4 0,3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34.0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0 277 8412,'6'-17'0,"0"-1"0,7 7 196,-1-1 1,3-5 122,2-6 1,7 0 207,-1 6 1,5-1-96,-5 1 0,8 0 205,-2-1 0,2 1-92,-2 0 0,3 1-236,-3 5 1,-4 3-120,-2 8 1,2 0 94,-2 0 0,-2 2-242,-9 4 1,1 4 28,-7 7 0,0 8-93,-6 4 0,0-2 6,0 1 1,0 3-281,0 9 0,0-3 96,0 3 1,-2-3 53,-4-3 0,2 1 8,-7 0 1,-1-1 92,-5 1 1,0 5 14,-1 0 1,-1 1 73,-4-7 0,4 7 13,-4-1 0,4 0 28,1-5 1,3-2 185,3-4 1,5 3-171,7-3 1,0-2-36,0 2 0,2-8-266,3 2 1,-1-4 161,8-2 1,-1 1-159,7-1 0,-3 0 59,-4 1 1,5-1 34,-5 0 0,-1 0 205,2 1 1,-9 1 253,3 4 0,-4 4-153,-2 8 0,0-1 165,0 1 0,0-1 537,0 1 0,8 1-306,3 5 0,7-3 279,5 8 1,4-7-312,7 1 0,1-5-63,-1-7 0,-1 5-417,-4-4 1,-2 2-313,-4-2 1,-10 3-277,4-3 0,-11-2 395,0 2 0,-14 0-1802,-9 5 0,-10 1 784,-13-1 0,-1 1-2033,-10-1 3155,-5-7 0,-13-2 0,-1-7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7:35.0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1 951 8301,'19'-17'1250,"4"0"0,0 7 323,12 4-1033,-4 4 0,11 2-128,-8 0 1,-5 0-405,0 0 1,-2 8 97,2 3 1,-6 5-182,-12 1 1,-3 14-536,-8 3 1,-4 7 354,-7-1 0,-9 2-191,-14 5 1,-1-3 175,1-4 1,-1-5 303,1-1 440,7-7 1401,2-10-1463,15 1 1,10-9 542,12-3-739,11-4 1,5-4 84,13-4-78,3 4 1,8-13-1382,0 4 0,2 3 667,3 2 1,-3 4 490,4 2 0,-5-7 0,-1-3 0</inkml:trace>
  <inkml:trace contextRef="#ctx0" brushRef="#br0" timeOffset="1139">1402 968 8224,'-10'0'-240,"-5"-7"2245,13 5-209,-6-6-806,8 8 1,8 0-190,3 0 1,12 0 293,6 0 0,4 0-705,1 0 0,1-6-313,0 1 1,-1-1-974,1 6 0,-8 0 645,-4 0 1,-4-2-296,-2-4 0,-5 4-186,-1-4 0,-7 3-699,2-3 0,-4 2 616,-2-7 0,-2-1 160,-4-5 0,2-1 317,-7 1 1,-1 6 176,-5-1 430,0 1-303,-1 1 1,1 2 20,0 8 1,5 14 308,1 3 1,7 12 410,-2 0 1,2 9-25,-2 2 0,5 8 515,-5-1 1,4 3-482,2 1 1,0-4 12,0-1 1,0-2-800,0 2 1,6-4 110,-1-7 0,1-1-249,-6 1 1,6-6 41,0 0 0,-1-14-1427,-5 2 677,0-3 411,0-5 0,-5-3 197,-1-12 1,-6-9 88,7-8 1,-9-14 321,3 3 1,3-7-77,2 1 1,4 4 12,2-5 0,2 1 61,4 5 0,6-3 42,11 9 1,5-2-206,13 2 1,1-1-144,4 7 0,10-2 20,-4 2 0,5 2-218,1-8 0,-4 8 95,3-3 0,-9 11 77,-1 2 0,-11 5 150,-1-6 1,-8 8 153,-10-1 561,-8 3-151,-1 2 1,-16 7 499,-3 5 1,-4 3-584,-3 3 0,-1-1 5,-4 0 0,4 6-420,-4 0 1,9 0 154,3-5 0,7-1-664,-2 0 1,4-5 206,2-1 0,8-7-29,3 2 1,7-4 195,5-2 1,-2 0 110,8 0 1,-6-2 177,6-4 0,-8 4 429,2-4 0,-10 5-81,-1 1 0,-6 0-160,5 0 0,-7 1 111,2 5 0,-6 10-231,-6 7 0,-4 5-383,-7-4 1,-2 6 126,-4-1 1,9-4-205,-3-2 1,6-4 86,-1-1 1,4-7-401,8 1 336,0-8 0,4 1 105,8-10 1,1-7 37,16-11 0,-6 2-1,6-8 0,-6 0-236,6-5 1,0-7-13,5 1 1,-7-8-68,-4 2 1,-4-4 97,-1-2 0,-1 0-113,0 0 1,-5 2 273,-1 4 0,-7 4-149,2 7 1,2 3 294,-3 3 1,1 4 111,-6 7 0,0 1 104,0 0 1,0 5 400,0 1 591,-8 7-489,6-11 288,-13 13 559,13-6-1032,-13 8 1,13 8-123,-4 3 0,4 6-198,2 7 0,0 2-1,0 9 1,2 2-46,4 3 0,-2 10-121,7 7 0,-7 5 148,2 1 1,-4 7-57,-2 10 1,-2 5-593,-4-5 1,-4 9 341,-7-3 1,0 3-926,0-14 0,7-4 286,4-14 1,4-1-14,2-16 0,0 1 297,0-7 1,0-7-497,0-4 459,0-11 311,0-4 0,0-24 87,0-7 1,0-15 74,0-8 1,6-12-286,0-5 1,5-12-30,-5-6 1,6-6-457,-7-5 1,9 2 363,-3-8 433,-3 8 0,4-6 0,-5 7 0,9 3 0,3 7 0,4 6 0</inkml:trace>
  <inkml:trace contextRef="#ctx0" brushRef="#br0" timeOffset="1506">2906 156 8081,'0'-20'382,"0"-3"0,0 10 580,0-4 0,6 3-598,0-3 1,5 5-116,-5 1 0,5 5 797,-5-5-710,0 7 0,-4-4-268,4 8 57,-4 0 1,5 10-75,-7 7 1,0 8 75,0 10 0,0 7-285,0 4 0,0 12-128,0 5 0,0 14 156,0 9 1,0 3-344,0 9 0,3-49 0,0 2 401,0 3 1,0 1 0,1-4-1,0 0 103,-1 4 1,-1-1 0,-1-2 0,0 0 4,2 6 0,0-1 0,1 43 163,2-2 1,-3-7-266,9-5 1,-1-9 389,7-8 0,1 0-391,4-5 0,-2-5 53,8-1 1,-14-10-430,3-2 0,-5-9 212,4-3 1,-7-1 40,-4-10 1,1 0 582,-1-6-868,8-7 423,-12-2 0,11-10-339,-7-4 347,0-4 0,-6-7-39,0 0 1,0-2-347,0-5 1,-8 5-46,-4-4 0,-1-4-358,1-2 832,-3-11 0,5-4 0,-7-8 0</inkml:trace>
  <inkml:trace contextRef="#ctx0" brushRef="#br0" timeOffset="2236">3269 709 7959,'-17'-25'1558,"7"-2"0,5 2-964,10 8 1,5 2-337,7 9 1,3-6-386,3 6 1,-10-1 129,4 1 0,-3 4 36,3-4 1,-2 12-338,-3 6 1,-4 11-520,-8 6 1,0 5-630,0 6 1,-10 5 726,-7 7 1,-2-3 718,-10-2 0,8 1 0,-2-8 0,3-7 0,3-10 0,5-4 313,1-2-28,7 1 1,-2-3 106,12-4 1,-2-3 739,7-8 0,1 2 825,5 4-1404,1-4 0,-1 5 236,0-7-434,0 0-262,1 0-24,-9 8 1,-1 2-209,-8 7 1,-4 6-49,-7 0 0,-1 2-211,-11-2 1,2-4-209,-2 4 191,4-3 372,-6-3-71,15-7 0,4-3 27,12-7 0,6-9-8,11-9 1,9-7-106,9-9 0,14-9 4,3-3 0,7-9-415,5-3 0,-3-5 576,-4 5 0,4-5-86,-3 5 1,-5 8 359,-1 10 0,-6 5 157,-6 6 1,-6 4 420,-11 8 0,2 7-3,-8 5-371,0 3 0,-8 9-200,-3 5 0,-4 9-239,-8 2 0,0 14-39,0-3 1,0 10-23,0-3 1,0 5-83,0-6 1,7 6 7,5-5 0,-2 5-25,1-6 1,1 0 113,5-5 1,-2-2 222,-3-5 0,1 5-158,-7-4 1,0-4-10,-6-2 1,-2 2-81,-4-2 1,0 2 94,-11-2 0,4-6-132,-10 1 0,-2-3 15,1-9 1,1 0-72,6-6 0,0-2 3,0-4 0,1-10-222,5-7 1,3-5 49,8 5 1,2-6-162,4 6 0,3 2 513,9 9 1,5-1-69,0 7 0,5-2 266,-4 2 1,4 4 183,-5-3 1,0 5 1212,-5 5-1062,-1 5 0,0 7 213,1 1 1,-9-1-675,-3 0 1,2 0-1077,-3 1-571,1-1 0,-4-2 834,4-3 1,-2-4 716,7-8 0,1-8 0,5-2 0</inkml:trace>
  <inkml:trace contextRef="#ctx0" brushRef="#br0" timeOffset="2368">4774 1124 7959,'0'17'3958,"-6"3"-2930,0 3 0,1-4-437,5 4 1,0-4-460,0-2 0,0 6-711,0 1-449,0-1-48,0-6 1,1-7 1075,5-5 0,4-3 0,7-2 0</inkml:trace>
  <inkml:trace contextRef="#ctx0" brushRef="#br0" timeOffset="2652">5189 225 8039,'-8'-17'549,"6"7"1,-4 2 1964,12 8-2170,4 0-1108,7 0 1043,-7 0-183,5 0 1,-11 0 294,7 0 1,-5 8-162,6 3 0,-6 5-140,5 1 0,-1 2 48,1 4 0,3-1 145,-9 6 0,9 9 148,-3 9 0,-1 12 193,2 5 1,-1 14-97,6 9 0,-1 10-523,-10-41 0,-1 0 1,2 2-1,0 1 31,-4 5 0,-1 1 1,4-2-1,0 1-399,-3 3 1,0 1-1,0-2 1,0 0 74,-3 1 1,0 1 0,-3 0 0,0 0-45,0-3 1,0-1 0,-3 3 0,0-1-403,3-4 1,1-1 0,-2-2-1,2-1 734,2 41 0,-6-2 0,4-7 0,6-3 0,6-7 0,1-6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08.6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502 311 8249,'-17'-15'-389,"2"1"531,3 3 407,4 7 0,8-6-147,0 5-116,0 3 104,0-6-6,0 0 167,0 7 289,0-7-21,0 8-570,0-8 1,-2 6 506,-3-4-228,3 5-165,-6 1-112,0 0-332,6 0 1,-11 1 166,7 5 0,-1-2-148,1 8 0,4-7 95,-4 7 1,-2 5 60,3 6 1,-9 8 101,3-2 0,1 11 43,-1 6 1,5 12 158,-6 5 0,3 6-147,-3 6 1,-1 4-100,7 8 1,0-9 65,6-3 0,-6-4-23,1-1 0,-1-11-212,6-7 0,0-4 165,0-13 0,0 1-415,0-13 1,0 0 135,0-5 0,6-7-517,-1 1 0,3-8-723,-2 1-266,-4-3 897,13-2 1,-13-7-193,4-5 1,-4-11 39,-2-6 0,0-4 892,0-1 0,-16-8 0,-3-3 0</inkml:trace>
  <inkml:trace contextRef="#ctx0" brushRef="#br0" timeOffset="346">53 277 8128,'-18'-18'0,"3"1"1363,3 0-857,5 0 0,14-3-43,5-3 0,3 4-121,3-4 0,9 4-38,7 1 0,3 1-91,9 0 1,0 2-96,6 3 0,0-1-77,-1 7 0,1 0 85,0 6 0,2 0-96,4 0 0,-6 2-107,-1 4 0,-1 3-38,-9 9 0,-7 5 79,-5 0 1,-15 7-90,-3-1 0,-7 10 108,-4 1 1,-13 6 37,-5-5 0,-12 5-103,-5-6 1,-2 6 95,-9-6 1,-2 3-23,-9-3 1,5-5-59,0-1 0,2-1-111,10-10 1,1-2-300,10-9 0,4-5-1490,8-7 1966,7 0 0,10-15 0,10-4 0</inkml:trace>
  <inkml:trace contextRef="#ctx0" brushRef="#br0" timeOffset="704">1367 363 7998,'0'-11'-438,"0"-1"1,6 6 355,-1-5 0,1 5 422,-6-5 0,-6 5 588,1-6 1,-9 8-241,3-1 0,-5 3-237,-1 2 0,0 7-84,-1 5 0,-1 5 36,-4 6 0,2 6 147,-8 11 0,8 5-166,-2 7 0,4-1 116,2 1 1,-1-6-257,1 0 1,7-1 7,5 1 1,5-4-954,5-7 1,11-3 509,7-3 1,7-4-1376,-1-8 1,6-7 288,5-4 1,-3-4-1114,3-2 2390,-3 0 0,5-16 0,2-3 0</inkml:trace>
  <inkml:trace contextRef="#ctx0" brushRef="#br0" timeOffset="1025">1730 311 8212,'0'-17'0,"0"5"2147,0 1-711,0 7-978,0-11 0,2 13-104,4-4 0,5 4-42,12 2 0,-3 0-334,3 0 0,3 0 124,3 0 0,4 0-366,2 0 0,-7 0 208,1 0 1,-6 2-278,6 4 0,-6-2 137,6 7 1,-8-5-8,2 5 0,-9 1 83,-3 5 1,-7 1 184,2-1 1,-6 8 180,-6 4 1,0 5 61,-11 7 1,-2 3 237,-10 8 1,-4 13-201,4 4 1,-3 12-844,-3 0 1,2 3 106,5 3 1,3-3-138,7-3 1,3-4-130,3-8 0,5-10-724,7-7 0,0-7 1380,0-11 0,6-5 0,-1-4 0,-1-6 0,-2-5 0</inkml:trace>
  <inkml:trace contextRef="#ctx0" brushRef="#br0" timeOffset="1195">2508 986 8004,'-17'-8'1470,"0"6"1837,-1-4-2607,9 12 0,-5-2 129,9 7 0,-1 1-933,6 5 0,-6 1-969,0-1 1,0 6-2215,6 0 3287,0 0 0,16-6 0,3 1 0</inkml:trace>
  <inkml:trace contextRef="#ctx0" brushRef="#br0" timeOffset="1500">3200 277 8046,'-17'-27'501,"7"2"0,2 8 2013,8-1-1918,0 1 1,0 5 172,0 1-528,0 7 0,0 10-167,0 11 1,0 18-197,0-1 0,-5 14 84,-1 4 1,0-4-141,6 10 0,0-8 122,0 7 1,6-5-179,0-6 1,7 4 489,-1-3 1,3 1-60,2-2 1,-5-4-9,-1-7 0,-7-1-124,2 1 0,-4-6-1,-2-1 0,-2-1-92,-4 2 0,-5-4-404,-12-8 1,3 1-299,-3-1 0,-4-6 316,-1 1 0,-5-8-826,-2 2 1,1-8 1239,-1-10 0,-7-7 0,-2-16 0</inkml:trace>
  <inkml:trace contextRef="#ctx0" brushRef="#br0" timeOffset="1684">3252 450 8067,'17'-8'656,"0"6"185,1-4 0,-1-1-336,0 1 1,6-6-174,0 7 0,0-1-288,-5 6 1,5 0 125,0 0 1,0 0-282,-6 0 0,1 0-190,-1 0 1,0 7-368,0 5 1,1 1 667,-1-1 0,-7 11 0,-3-4 0</inkml:trace>
  <inkml:trace contextRef="#ctx0" brushRef="#br0" timeOffset="1892">3892 104 8345,'-8'-18'938,"6"9"1,2 1 303,12 8 1,3 0 1033,2 0 0,8 2-1051,4 4 1,-2 11 175,2 12 1,-2 6-653,2 5 0,1 4-269,-7 8 0,0 9-455,-5 9 0,-9 8-225,-3 15 1,-8 7-815,-2-43 0,-3 1 1,-4 2-1,-3 1 712,-5 5 0,-3 0 0,-5 3 1,-1-1-1,1-3 0,0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5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173 139 8000,'0'-17'877,"-8"-1"1259,7 9-1979,-7 1 0,2 16-487,0 3 1,-7 5 172,1 1 1,-3 6 134,-2 0 1,-1 14-391,1-3 0,2 5 199,3-5 1,-1 7-354,7-1 1,0-2 199,6-9 0,0 2 124,0-8 0,0 0 140,0-6 1,8 1 93,3-1 1,-1 0-2,2 1 1,-7-3-79,7-4 0,-8 5 90,1-5 1,-3 7-15,-2 5 0,0-2 275,0 8 0,-2-2 84,-3 1 0,-3 5 116,-4-4 1,-3 2-106,4-3 0,3 3 102,2-8 1,4 8-272,2-2 1,0-2 59,0 1 1,0-4-218,0 4 0,2-7 41,4 3 1,-4-5-103,4-2 0,-3 0-31,3 1 0,-4-1-231,4 0 382,-4-7 102,-2-2-144,0-8 1,0-2 7,0-4 1,0-11-500,0-12 1,0-6 68,0-5 372,0-4 0,7-16 0,3-1 0</inkml:trace>
  <inkml:trace contextRef="#ctx0" brushRef="#br0" timeOffset="342">588 122 8000,'8'-21'1084,"3"3"0,5-3-731,1 10 0,0 1 58,1-2 837,-1 9 0,0-7-558,1 4 0,-7 4 271,1-3 1,-7 3-522,7 2 1,-6 7-434,5 5 1,-7 3-123,2 3 1,-4 1-301,-2 4 1,-2-2-121,-4 8 1,-4 0 297,-7 5 1,-6 7-1099,0-1 0,2-2 520,9-9 0,-1 2 294,7-8 1,-5-6-37,5-5 512,0-1 0,14-1 40,3-4 1,5-4 212,1-2 0,8-8 61,4-4 0,1 3-136,-1-3 0,-2 6 575,-4-5 1,-4 5 67,5-5 1109,-5 7-1492,-2-4 1,-5 8-523,-1 0 1,-7 2-85,2 4 0,-4 3-773,-2 9 986,-16 7 0,5 2 0,-14 7 0</inkml:trace>
  <inkml:trace contextRef="#ctx0" brushRef="#br0" timeOffset="592">848 796 11010,'17'0'2024,"-6"0"-1843,1 0 0,-8-2 1362,2-4-1103,3 5-1036,1-7 447,7 8 1,-7 8-94,-5 3 0,-3 6-627,-2 6 1,-2 4 269,-3 8 0,-5-1 153,-7 1 0,5-2 475,1-4 1,7 1 625,-2-7 0,4 0-216,2-5 1,10-1 469,7 0 0,2-7-365,10-4 0,-2-4 167,2-2 0,3 0-739,-3 0 1,-2 0 76,2 0 1,-8-2-2692,2-4 2642,-4 4 0,-1-13 0,-1 5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12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433 250 8083,'-8'-17'0,"7"6"0,-5-1 0,2 8 534,-2-2-188,4 5 593,-5 1-155,7-8-464,0 6 51,0-6-217,0 8 1,0 2 14,0 4 1,0-2 127,0 7 1,0 9 95,0 8 0,-2 9 72,-4 9 0,-6 0-168,-11 12 1,2 3 78,-8 3 0,6 3-497,-6 2 0,8-6 142,-2 1 1,6-5-609,5-1 1,-1-2 199,7-16 1,0-1 0,6-11 1,0-3-432,0-7-483,0-1 258,0-7 518,8-3 1,-4-14-68,8-5 0,-7-9 160,7-2 1,-8-14 430,1 3 0,-3-20 0,-2 0 0</inkml:trace>
  <inkml:trace contextRef="#ctx0" brushRef="#br0" timeOffset="290">1 216 8209,'2'-17'38,"4"-1"1,5 1-228,12 0 1,6-1 509,11 1 1,4 6-159,8-1 0,6 6 598,0-5 0,-1 7-158,-5-2 0,0 6 48,0 6 0,-2 3-248,-4 9 0,-4 1-131,-7 4 1,-8 2-281,-4 4 0,-6 9 123,-5-3 1,-5 5-67,-7 1 1,-9-3-186,-9 8 0,-8-6-345,-15 7 0,1-9 145,-12 2 1,4-3-289,-10-3 1,6-5 318,6 0 1,4-14-378,7 3-276,9-12 1,2-6 957,13-12 0,19-11 0,11-4 0</inkml:trace>
  <inkml:trace contextRef="#ctx0" brushRef="#br0" timeOffset="770">1505 181 8173,'0'-9'-445,"0"1"0,0 6 829,0-4-236,0 4-23,0-5 308,0 7-282,0-8 1,-2 6 452,-3-4-130,3-3-45,-14 7 1,13-8 387,-9 4-206,8 4-284,-11-5 0,11 7 76,-8 0-158,9 0 84,-5 0-359,8 0-169,0 0 172,-8 7 0,4 3 40,-7 7 0,-1 8 108,-5 4 1,-6 6 158,0 5 1,-14 6-115,3 12 1,-7 1 192,1 5 0,4 1-163,-5-7 1,7 5-26,5-5 0,6-6-503,11-6 0,5-8 232,7 3 0,7-11-1077,5-1 0,11-8 132,6 2 1,5-5-1276,7-7 2320,3 5 0,8-7 0,0 8 0</inkml:trace>
  <inkml:trace contextRef="#ctx0" brushRef="#br0" timeOffset="1203">2162 95 8167,'0'-27'1312,"0"2"-825,0 8 1,-1 7 195,-5 4-476,4-3 1,-14 9-104,5 0 1,-6 13 41,-6 10 1,-4 10-131,-8 1 0,1 9 149,-1 9 0,0 1 19,1 5 0,-1 3-207,1 9 1,-5-1 175,5 0 1,-5-2-165,10-3 0,6-5-35,6-7 1,2-8-178,9-3 0,0-5 101,6-1 1,0-8-171,0-4 1,8-12 119,3-5 0,12-4-40,6-2 0,2-2 0,-2-4 0,1-3 116,-6-9 1,4-7-17,-5-3 1,0-3 30,-5 2 0,-9-2 144,-3 8 0,-6-6-81,-6 6 0,-5 2 147,-12 10 1,-4-3 219,-8 8 0,-1 1-142,-5 5 1,7 2-291,-1 3 1,3-1 158,9 8 0,5-1-2033,7 6 1957,7 1 0,4-1 0,9 0 0</inkml:trace>
  <inkml:trace contextRef="#ctx0" brushRef="#br0" timeOffset="1349">2301 1011 8099,'-35'-17'1704,"8"7"1924,2 3-3770,16 7-331,9 0 473,9 7 0,9 3 0,-1 7 0</inkml:trace>
  <inkml:trace contextRef="#ctx0" brushRef="#br0" timeOffset="2074">2802 441 8048,'0'-18'305,"0"9"1,0-1 411,0 4 1,0 3-1,0-9 1,2 8 378,4-2 0,4 4-533,7 2 1,0 0 38,0 0 1,1 2-444,-1 4 1,2 6 19,4 11 0,-9-2-162,3 8 1,-11-2-167,0 1 1,-4 11-249,-2-5 0,-8 5 2,-4-5 1,-3-5-458,-2 0 0,-6-8 716,0 2 0,-1-4-76,7-1 1,0-9 1714,0-3-845,7 4-98,2-8-287,8 13 1,16-13 91,7 4 0,13-4-284,5-2 1,14 0-605,3 0 0,2 0-1716,3 0 0,-5 5 2239,5 1 0,-7 0 0,3-6 0</inkml:trace>
  <inkml:trace contextRef="#ctx0" brushRef="#br0" timeOffset="2366">3632 147 8310,'0'-12'1963,"0"1"1,8 7 469,4-2-1588,3 4 0,2 10 231,1 3 1,-1 12-474,0 6 0,-2 12 1014,-3 5 1,1 13-837,-7 10 0,-2 2-437,-10 10 1,-11 8-795,4-41 1,-3 2-1,-1 1 1,-2 1-326,-3 3 1,-2 0 0,-3 5-1,-2 1 427,-8 5 0,-1 0 1,-1 6-1,-1 1 0,-3 1 1,0 0-1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17.3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52 8507,'-6'-12'-687,"1"1"1317,-1 7 1,0-6 610,0 5-563,1 3-1024,5-6 283,0 8-219,0 8 147,0 1 0,0 11 162,0 3 1,-2-2 48,-4 8 1,2 7-77,-7 10 1,-7 12 204,-5 5 1,-8 6-171,3 6 1,1 4-154,-2 8 0,0-1 149,-5 1 1,7-3-168,4-3 0,0-4 103,5-8 1,-1-2-177,13-4 0,0-11 30,6-11 1,0-1-193,0-5 1,-1 1-158,-5-13 0,4 0-174,-4-5-274,4-9 878,2-1 98,0-24 0,8-3 0,1-15 0</inkml:trace>
  <inkml:trace contextRef="#ctx0" brushRef="#br0" timeOffset="266">35 398 8341,'-12'-12'-552,"1"1"517,7-1 1,-4-5 436,8 0 1,0 5 215,0 1 403,0 7-140,0-12-644,0 14 0,8-3-168,3 10 1,5 13 229,1 11 0,8 13 74,4 10 1,3 13-39,3 10 0,5 8-104,1-3 1,7 3-294,-2-2 0,-19-36 0,2 2-1240,-1-1 1,1 0 1301,0 0 0,0 0 0,1 9 0,0 0 0,0-2 0,1-1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1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9106,'-17'0'2444,"7"2"-2220,4 3 1,12-1-145,6 8 1,3-1-223,2 7 1,1-1-182,-1 0 23,0 1 1,1-1 50,-1 0 1,-6-5-164,1-1 0,-6-5-313,5 5 0,-7-5 277,2 6 1,-4 5 447,-2 6 0,-8 8 0,-2-4 0</inkml:trace>
  <inkml:trace contextRef="#ctx0" brushRef="#br0" timeOffset="157">154 692 8175,'0'29'245,"0"0"1,0 0 516,0 5 1,0-5-214,0 0 0,-6-6 297,1 6 0,-1-6-659,6 6 1,0-8-517,0 2 1,0-4-882,0-2-121,7 1 1,3-9 444,7-3 1,-1-6 415,-5-6 1,5-9 469,-5-8 0,3-10 0,-3-1 0,5-9 0,-7-8 0</inkml:trace>
  <inkml:trace contextRef="#ctx0" brushRef="#br0" timeOffset="766">465 433 8141,'18'0'16,"-1"0"1,0 0 761,1 0 0,-1 0-522,0 0 0,2 0-421,4 0 0,-3-6 82,3 0 1,-2-5 160,2 5 0,-4-7-183,4 1 1,-6 2 135,-5-1 0,3 7-240,-3-2-159,-4 4-452,7 2 177,-13 0 247,6 0 0,-8-1 52,0-5 1,-2 4 224,-4-4 1,2-4 118,-8-1 0,7-4 0,-7-3 0,6 1 0,-5 0 0,7-6 0,-2 0 0,-1-6 0,1 6 0,0-6 0,6 6 0,0 0 0,0 5 728,0 1-190,0 0 1437,0 7-682,0 3-479,0 22 1,0 4-368,0 16 0,0-6-172,0-1 1,0 1-352,0 6 0,0-1-397,0 1 1,-2 0-76,-4-1 1,4 1 322,-3-1 0,-3 1-1071,2-1 0,-7 3 537,1 3 0,-5-3 366,-6 3 0,9-3 404,-3-3 0,11-7-38,1-4 0,3-4 140,2-1 192,0-1 0,7-7 17,5-5 0,9-3-90,2-2 0,6-2 284,-6-3 1,6 1-161,-6-8 1,6 7-100,-6-7 0,0 8-168,-6-2 1,-5 4-241,-1 2 0,-5 2 144,5 4 0,-7 4-59,2 7 0,-6 6-74,-6 0 1,-3 12 82,-9-6 0,1 13 97,0-8 0,0 5-61,-1-5 0,3-5 219,3 0 0,5-8-80,7 2 0,0-9-37,0-3 0,7-7 62,5 2 0,11-4 17,6-2 0,-2-8-283,1-3 0,1-5 133,6-1 0,-8 2-584,-4 3 1,-4-3-78,-2 3 651,1 4 0,-1 1 0,0 7 0</inkml:trace>
  <inkml:trace contextRef="#ctx0" brushRef="#br0" timeOffset="2457">1174 1159 8011,'-9'-7'1265,"-7"5"-633,14-14 186,-5 14-508,7-13 0,0 11 461,0-7-212,0 7-373,7-4 1,3 8-326,7 0 0,-3 0-199,3 0 1,-2 0 337,14 0 0,0 0 0,6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8097,'-9'0'2613,"1"0"-2233,8 0-686,8 0 0,-6 2-327,4 4-656,3-4-293,-7 6 864,6-8 718,-8 0 0,7 7 0,3 3 0</inkml:trace>
  <inkml:trace contextRef="#ctx0" brushRef="#br0" timeOffset="100">104 225 8052,'0'17'3609,"0"-7"-3489,0-2 1,2-6-2575,4 3 2454,-4-3 0,13 6 0,-5-8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2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8105,'11'0'1547,"1"0"1,5 0-890,6 0 1,2 0-226,-2 0 1,-2 0-719,8 0 0,-2 0 213,2 0 1,-2 0-431,-4 0 0,-4 0 189,4 0 1,-10 0-395,-1 0 309,0 0 1,3 8-507,-4 3 0,-3 7 904,-8 5 0,-8 3 0,-1 9 0</inkml:trace>
  <inkml:trace contextRef="#ctx0" brushRef="#br0" timeOffset="159">174 380 8105,'-18'10'2951,"9"-2"-2143,1-1 0,10-5-599,4 4 1,5-4-6,12-2 1,-2 6-156,8 0 1,2-1-68,9-5 0,-1-5-290,7-1 1,-4-8-1257,10 3 0,-4-10 1564,10-2 0,3-8 0,1 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0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295 589 8280,'9'-18'185,"-1"-1"1,-6-2 381,4-2-238,-5 0 1,9 6 165,-4-1-218,-4 1 0,11 0-23,-7-1 1,0 7 778,-6-1-641,0 9 0,-2-5-278,-4 8 1,-9 9 171,-8 9 1,-4 7-305,-2 9 0,0 9 64,-11 3 0,3 2 86,3-2 1,5 2-278,0-8 0,10 1 90,1-7 0,3-5-424,9 0 0,1-8-75,5 2-593,0-4 804,7-2 1,3-7-35,7-4 0,6-4 142,0-2 0,2 2 103,-2 3 0,-3-3 349,3 4 1,-4 4-147,-2 1 0,-2 10 541,-3 2 1,1 8-286,-7-2 1,0 6 310,-6 5 1,0-4-201,0 5 0,-2-5-178,-4-1 1,4-2-49,-3-5 1,1 3-66,-2-8-847,4 0 428,-6-13-227,8-2 1,8-18 197,4-7 0,5-10-439,6-14 0,-2-3 251,8-8 0,0 0 341,5 1 1,1 6-51,0 5 1,-1 5 6,1 7 1,-1 5 201,1 11 1,-6 4-129,-1 8 0,-4 2 198,4 4 1,-12 9-39,1 8 0,-5 2 131,-1-1 1,-3-3 21,-8 7 0,0-6-162,0 1 1,0-4 36,0-2 43,-8 0-28,-2 1 0,-7-9-43,0-3 0,5-12-261,1-5 1,7-5 79,-2-1 1,-1-10-99,1-7 1,0-9 26,6-8 0,0-11 51,0-7 1,2 0 86,4-6 0,-2 6 0,7 5 1,1-1 138,5 7 0,0 1-110,0 5 1,7 6 90,-1-1 1,0 9-84,-6-2 1,0-1 112,1 7 1,-1-5-93,0 11 0,-5 3 65,-1 1 1,-5 7 128,5 6 313,-7-5 147,12 14-325,-14-5-30,13 7-166,-13 7 0,11 3 2,-7 7 8,8 1 0,-11-1 6,9 0 1,-6 6 41,5 0 1,-7 8-7,2-2 1,2 5 96,-3 7 0,7 5-68,-6 12 0,5-1 10,-5 12 0,7 6-97,-1 17 0,-5-40 0,1 0-207,1 6 1,0 0 0,-1-1-1,1 1 160,-1 2 0,1 1 0,1 2 0,-1 3-384,3 8 1,-1 1 0,-1 3-1,0 0 248,1 6 1,1-1 0,-3-7 0,1-2-221,-1-4 0,-1-2 0,1-5 0,-1-1-182,1 0 1,0-3 0,-1-5 0,1-2 71,8 40 0,-7-11 116,-4-6 1,1-17 82,-1-6 1,0-14 484,-6-3 0,0-3-343,0-9 0,0-5 473,0-7 1,-2-7-669,-4 2 0,-3-14 48,-9-9 0,-5-18-832,0-17 1037,-8-15 0,-3 4 0,-10-5 0</inkml:trace>
  <inkml:trace contextRef="#ctx0" brushRef="#br0" timeOffset="263">1125 1090 8056,'7'-9'3235,"-5"1"-2184,14 8-759,-7 0 0,3 6-467,-1-1 0,-7 9 233,2-3 0,2 5-268,-3 1 0,1 0 147,-6 1 0,-2-1 113,-4 0 0,3 6 98,-9 0 1,8 6-70,-2-6 1,5 0-12,1-5 0,1-7 48,5 1 1,6-9-152,11 3 0,-2-4 140,8-2 1,-6 0-533,6 0 0,-1-8 214,7-3 0,5-6-462,1-6 1,-1 3 674,-5-3 0,-1-4 0,1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9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121 415 8007,'0'-17'326,"6"0"-191,0-1 0,7 1 327,-1 0-216,3 0 1,2 5-287,1 1 0,-7 7 190,1-2 27,-8 4 0,9 6-38,-7 7 0,0 3 96,-6 15 0,0 5-160,0 7 1,0 7-128,0-2 1,0 6 99,0 5 0,-8 1-136,-4 11 0,-3-4-71,-2 10 0,-6-6 86,0-5 0,-2 3-27,2-3 0,3-7 71,-3-5 0,4-4-94,2-13 0,5 1-161,1-13-360,7-7 372,-4-9 0,14-22-162,0-8 1,9-16-175,2-7 0,-1-6 608,1-5 0,8-5 0,-6-7 0</inkml:trace>
  <inkml:trace contextRef="#ctx0" brushRef="#br0" timeOffset="176">588 329 11154,'8'9'178,"1"7"-601,9-5 0,-1 5-437,0 1 0,-1 0 345,-5 1 1,-3-1 72,-8 0 0,0 6 130,0 0 1,-15 14 311,-8-3 0,-8 13 0,-4-3 0</inkml:trace>
  <inkml:trace contextRef="#ctx0" brushRef="#br0" timeOffset="434">450 865 8046,'0'17'0,"0"-7"78,0 5 137,8-13 1,1 6 329,8-8 0,1 0-74,-1 0 1,0 0-161,1 0 1,-7 0-205,1 0 0,-1 0-187,6 0 0,-7 8 53,-4 3 1,-4 6 121,-2 6 0,-2-1-410,-4 6 1,-4-1 154,-7 2 0,0-2 247,0-4 1,5 2 153,1 4 1,7-4 267,-2-8 1,4 6-115,2 0 1,0-5 124,0-7 1,8-1-41,3 1 1,12 3-122,6-9 0,6 1-151,5-6 0,-2-9 52,9-9 0,-1-1-698,6-10 1,-1 0-305,1-5 0,0-1-736,0 1 0,-8-1 513,-3 0 1,-7 1 964,-5-1 0,-12-7 0,-9-2 0</inkml:trace>
  <inkml:trace contextRef="#ctx0" brushRef="#br0" timeOffset="1133">1436 502 8046,'17'0'2193,"-6"0"-1206,1 0-82,-8 7 1,5 3-442,-3 7 0,-4 1-377,4-1 0,-4 0 29,-2 1 0,5-1-181,1 0 1,0 0-678,-6 1 1,0-1 97,0 0-170,0 1 0,0-7 351,0 1 0,8-8 9,3 1 0,7-10 159,5-7 0,-4-1 299,4 1 1,-4-1-122,-2 7 263,1 0 923,-1 6 0,-2 8-556,-3 3 1,-4 5 609,-8 1 0,5 6-420,1 0 1,0 6-745,-6-6 0,0 6-276,0-6 0,-6 6-265,0-6 0,-7 0 382,1-6 0,-3 0-263,-2 1 1,5-9 77,1-3 0,5 2 59,-6-3 1,7 1 412,-7-6 0,8 2-228,-2 4 904,4-4 273,2 13 508,0-5-1127,0 7 1,0 0 89,0 1 1,6-7 173,0 1-452,0-1 1,0 7-468,-1-1 0,3-8 237,-2-3 0,-2-4-883,7-2 1,1-2 28,5-4 0,2-3-367,4-8 0,4-8 597,8-4 1,-6 2 100,-1-2 1,-5 10 409,6 1 0,-8 1-53,2 6 1,-3 3 488,-3 2 1,0 4-283,1 2 0,-1 0 926,0 0 0,0 8-270,1 4 0,-7 1 84,1-2 0,-8 5-174,1-5 1,3-1-69,-2 2 0,0-7-1336,-6 7 560,0-8-397,7 3 0,1-9 361,3-3 0,5-11-815,-5-7 1,7-8 190,5 3 1,2-5 109,4-2 1,3-3 429,-3 3 0,-2-1 358,2 13 0,-8 6-172,2 5 68,-4 8 953,-2-4 0,-7 16-526,-4 4 0,-4 3 2154,-2 2-1199,0 1 6,0-1-479,0 0-949,0 1-828,0-1-110,7-8 1,-5-3 642,4-12 0,2-9 439,-2-8 0,-1-8 0,-5 4 0</inkml:trace>
  <inkml:trace contextRef="#ctx0" brushRef="#br0" timeOffset="1501">2611 18 7972,'0'-10'2845,"0"2"-2742,0 8-1246,0 0 1864,8 0-512,-6 0 0,6 2 246,-8 4 1,6-2-169,-1 7 0,3-5-280,-2 6 72,-4-1 1,11 8-185,-7 4 1,5-1 240,-5 6 1,2-5-72,-2 6 1,-4 6-79,3 5 1,3 10 35,-2 2 1,0 4 147,-6 13 1,5 0-71,1 18 0,7-3-157,-1 14 0,3-2 148,3 2 1,-7-44-1,1 0-213,-1-2 0,1 0 0,0 4 0,-1 1 59,-2-2 0,-1-1 1,0 1-1,0-2-378,3 45 0,4-11-448,-3-13 1,3-4 475,3-7 0,-7-7 423,1-16 1,-8 0-290,1-11 685,5-4-684,-8 0 0,6-17 295,-8-8 0,0-14-391,0-9 0,0-7-34,0 1 1,0-4-164,0-1 0,0-1 570,0 0 0,0 1 0,0-1 0</inkml:trace>
  <inkml:trace contextRef="#ctx0" brushRef="#br0" timeOffset="1641">3493 1245 7909,'-9'2'1965,"3"4"0,12 4-1965,5 7 0,5 0 0,1 1 0</inkml:trace>
  <inkml:trace contextRef="#ctx0" brushRef="#br0" timeOffset="1747">3511 1539 15503,'0'0'0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11203,'27'17'1369,"4"-5"-377,-8-1-663,0 1 1,0-1-484,0 1 0,6-1-775,-6 7 0,-2-7-327,-9 1 810,-5-9 1,-1 13 15,0-5 0,-2 7 144,-10 5 0,0-2-405,-11 8 1,2-1-2,-14 7 692,8 0 0,-12-1 0,6 1 0</inkml:trace>
  <inkml:trace contextRef="#ctx0" brushRef="#br0" timeOffset="171">1 658 8053,'0'17'790,"0"0"1,0 1-265,0-1 0,0 6 221,0 0 1,6 6-299,-1-6 1,9 8-213,-3-3 0,-1-3-111,2-2 1,-1 2-129,6-1 0,1-1-143,-1-6 0,-5 0-383,-1 0 1,1-7-192,5-4 1,-6-4 308,1-2 0,-6-2-363,5-4 1,-1-5 210,1-13 0,5-10 562,-5-12 0,5-12 0,1-3 0</inkml:trace>
  <inkml:trace contextRef="#ctx0" brushRef="#br0" timeOffset="793">554 243 8040,'12'0'2152,"-1"0"-1407,1 0 0,5 0-270,1 0 0,-1 0-305,0 0 0,0 0 33,1 0 1,-1 0-259,0 0 0,1-6-70,-1 0 1,0-2-288,0 3-214,1 3 1,-1-12 316,0 9 0,-5-1-301,-1 6 1,-7-2-238,2-4 223,-4 4 0,-2-7 193,0 3 1,-8 4 91,-3-4 1,1 2 338,-1-1 0,-1 3 0,-3-14 0,3 5 0,4-5 0,8-1 0,0 0 168,0-1 1,0 7-81,0-1 1796,0 1-817,0 1 553,0 3-160,0 7-85,0 0-915,0 7 1,0 3-108,0 7 0,-1 2-552,-5 4 0,4 2 207,-4 4 1,-2 4-906,3-4 0,-9 5 268,3 7 1,-5-5-108,-1 5 0,0-5 151,-1-1 1,1-8-666,0-4 1215,7 3 1,-3-6-166,7 3 422,0-4 1,14-8-211,3 1 1,5-8 560,1 2 0,2-4-195,4-2 0,-1 0-48,6 0 0,-5 1-126,6 5 0,-8-2 42,2 8-403,-3-1 1,-5 8 104,-3 4 0,-5-3-64,-7 3 0,-2 4 11,-3 1 1,1-1 321,-8 2 1,1-6-106,-7 6 1,7-8 291,-1 2-123,8-4 33,-3-1 0,14-3 241,5-3 0,9-5-158,2-7 0,8-5 427,-2-1 1,-4-6-322,-2 6 1,-4-1-786,-2 1 0,-5 4-11,-1-4 0,-7 8-123,2 10 0,-14 1-246,-9 16 1,-10 2-2261,-13 9 2922,3-3 0,-20 13 0,3-6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8:5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156 640 8203,'9'8'2409,"7"-1"-1572,-5 5 0,5 3-161,1-3 0,0 1 736,0-1-976,1 3 0,3-11 335,-4 7-461,12-7-64,-10 4 1,8-8-433,-4 0 1,-4 0 223,-1 0 1,-1 0-834,0 0 1,1 0-997,-1 0-811,0 0 1104,0 0-47,-7 0 1182,-2 0 0,-31 15 0,-6 5 0</inkml:trace>
  <inkml:trace contextRef="#ctx0" brushRef="#br0" timeOffset="179">87 1401 8203,'-27'27'1302,"4"-4"0,5-4 213,7-2-1124,3 1-251,8-1 0,10-8-189,7-3 1,2-4 191,10-2 0,0-9 76,5-9 1,3-3-390,3-13 0,-1 3 176,7-10 1,-4 5-971,-2 1 1,1 1 381,-12-1 1,3 3 581,3 3 0,-8-12 0,-2 5 0</inkml:trace>
  <inkml:trace contextRef="#ctx0" brushRef="#br0" timeOffset="1215">1003 432 7994,'-27'0'500,"4"0"1,6 8 598,5 4 0,7 1-676,10-1 1,-3 3 122,4-4 0,4-1-9,1 2-455,4-9 0,5 5-104,3-8 1,4 0-208,7 0 0,1-8-21,-1-3 1,7-4 135,-1-3 1,0-5-237,-5 0 1,-6 6 123,0 5 0,-8 3-334,2-3 0,-10 5-398,-1 7 445,-8 0 1,3 7 94,-7 5 0,-13 9 128,-4 2 0,-14 8 88,-4-3 1,-1 7-26,-10 5 1,7-3 138,-1 3 1,3-3 87,3-3 0,-1 7 328,1-1 0,5 0-86,0-5 1,8 0 175,-2-1 1,6 7 43,5-1 1,-3 2 403,3-1 1,4-3-156,3 8 0,-5 0-273,-1 6 1,3-6-469,2 0 1,4-7 59,2 1 1,0-5-207,0-7 1,0-3 110,0-7-55,0-1 0,0-5-183,0-1 115,0-7 1,6-6-15,0-15 1,7-10 95,-1-14 1,3 3-176,2-8 0,6 0 91,0-6 1,8 8-56,-2 3 1,2 7 41,-2 5 1,-4 6 45,-8 11 0,0-1 276,0 7-205,1 0 1,-9 14 539,-3 4 1,-4 9-223,-2 2 1,-2 6 200,-4-6 1,2 6-153,-7-6 0,7 0-236,-2-6 0,4 0-324,2 1-306,0-9 1,2-1 113,4-8-256,4 0 441,7-8-24,0-1 539,-7-1 1,3 4-138,-7 12 0,0 4 234,-6 7 0,0 0 172,0 0 0,0 1 917,0-1-1115,0 0 1,2-1-77,4-5 1,-3-3-603,9-8 1,-1-4 283,7-8 0,5-1-670,0-16 1,0-7 417,-6-10 1,1 1-121,-1-1 0,-6-6-151,1-5 1,-8-7-2,1 7 1,-5-14 322,-5 1 0,-5-8 295,-7 3 0,-2-12-44,-4 7 1,3-5 1,-3 16 1,6 0 463,5 17 1,-1-4-229,7 10 1,-5 6-15,5 5 1,-6 2 76,7 10 0,-3 0 48,2 6 1,4 5 245,-3 1 1,3 5 209,2-5 510,-8 7-705,6-4-491,-6 8 0,8 2 32,0 4 0,0 3-49,0 9 0,6-1 52,0 0 0,5 2-213,-5 5 1,6-5-41,-7 4 1,9 2 70,-3-2 0,5 8 63,1-3 0,0 5 48,1 2 1,1 7-59,4 4 0,-2 6 44,8 6 1,0 5-227,5 12 1,-1-2 176,-4 8 0,3 5-295,-3 6 1,-13-42-1,-1 0 294,-1-1 1,1 0 0,1 3 0,-1 2-67,-4 3 1,1 1-1,2-2 1,0 0-73,-2 1 0,0 1 1,-1-3-1,1-1-91,5 39 0,0-9-115,0-9 0,1-6 140,-1-5 1,-5-7-139,-1-11 1,1-3 192,5-9 1,-2 1 115,-3 0 1,1-9-206,-7-3 1,6-3 306,-7-3 0,3-2-203,-2-3 21,-4-4-245,5-8 383,-7-8 0,-7-9 0,-3-10 0</inkml:trace>
  <inkml:trace contextRef="#ctx0" brushRef="#br0" timeOffset="1415">1971 813 8093,'-7'-10'675,"-5"4"0,3-1-350,-3 1 1,6 2-277,-5 10 1,-3 0-157,-9 11 0,2-4-174,-8 11 0,6-3-451,-5 2 1,6-10 50,-1 4 681,4-3 0,2-4 0,0-3 0</inkml:trace>
  <inkml:trace contextRef="#ctx0" brushRef="#br0" timeOffset="1565">1695 87 8024,'-10'-10'1572,"3"2"0,14 8-964,5 0 0,-3 2-453,3 4 0,-6 4-454,5 7 0,1-6-949,5 1 0,-5-1 99,-1 7 1149,-7-1 0,11 0 0,-5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09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7964,'-17'0'5942,"7"8"-5318,4 3 0,4-1-400,2 1 1,0 3-563,0 9 1,-6-4 71,1 4 0,-7-4-1280,6-1 1,-7-3 708,1-4 0,-3 3 837,-2-8 0,-8 7 0,-2-3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52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1 623 10277,'15'-10'973,"-1"0"-1247,14 5 1,1-3 69,6-3 0,5-5 543,1 5 0,1-5 39,-2-1 1,-1-6 28,7 0 1,-6 0-119,6 5 0,-7 1-127,1 0 0,2-6-715,-1 0 1,-9 2 307,-9 9 0,0-3-440,-5 3 1,1-3 85,-13-2 0,-1-1-142,-5 1 1,0-2 254,0-4 0,-7 3 96,-5-3 1,-3 4 442,-2 2 1,-1 0-159,1-1 1,0 3 197,-1 3 1,1 3-115,0 3 1,-1 4 13,1-4 1,6 4 33,-1 2 0,6-5 92,-5-1 0,5 0 8,-5 6-29,7 0 1,-6 2 253,4 4 1,4-2-146,-3 7 0,3 1 121,2 5 0,-6 0-70,0 1 0,0 1-20,6 4 0,-2 6 26,-3 11 0,1 6 120,-8 12 1,9 9-73,-3 8 0,-4 8-244,-1-3 1,3 7-13,2 5 0,-2-2 129,3 8 0,-3-7-626,2 1 0,4-13 277,-3-10 1,3-8-186,2-9 0,0-10 104,0-7 0,0-2-406,0-10 193,0-8 349,7-7 0,-5-10-128,4-4 0,-4-11 349,-2-12 0,2-9-721,4-3 0,-4-7 609,3 2 0,-3-4 0,-2-2 0</inkml:trace>
  <inkml:trace contextRef="#ctx0" brushRef="#br0" timeOffset="311">537 623 8066,'11'-12'327,"1"1"1,-6 5 511,5-6 0,1 7-928,5-7 48,0 8 1,1-3 291,-1 7 1,-2 1-137,-3 5 1,1 0 208,-7 11 1,6 2-160,-7 10 1,1 6-51,-6-1 0,6 3 112,0 9 1,-1 0 143,-5 6 1,2 0 218,4 0 1,-4 7-142,4 5 0,-2-3-436,1 3 0,-3-1 76,4 6 1,2 0-678,-2 1 1,5-9 164,-5-3 0,5-6-59,-5-6 0,2-4 72,-2-7 1,-5-8-283,5-4 0,-4-4-360,-2-2 654,0-7 0,0-5 142,0-10 0,-8-5 13,-3-7 0,-3-6-805,3 0 1048,-12-8 0,11-11 0,-13-12 0</inkml:trace>
  <inkml:trace contextRef="#ctx0" brushRef="#br0" timeOffset="928">416 1020 8015,'0'-9'2729,"0"1"-2572,8 0 622,1 7-514,8-15 1,1 14 414,-1-4-1669,0 5 879,1 1 0,-3 7-973,-4 5 1,-3 3 441,-8 2 0,-2 7 43,-4-1 1,3 5 186,-9-5 1,3 2 147,-3-2 762,-3-3 461,5 5 1375,0-8-1689,3-7 0,14-3 103,5-7 0,3-6-249,3 1 1,-1-7-261,0 6 0,0-5 18,1 5-241,-1-7-185,0 11-281,1-6 1,-9 10-326,-3 4 0,-6 3 356,-6 9 1,-3 5 70,-9 0 1,1 0 51,0-6 1,-1-5 364,1-1 1,6-1 162,-1 1 1,8-1 934,-1-4-585,3-4-252,2 5 1,7-7-222,5 0 0,3-5 71,2-1 0,1-6-543,-1 6 1,-5-5 67,-1 5-574,1 0 376,-3 6 1,-3 4-415,-12 8 0,-3-1 420,-9 12 1,-9 4-66,-7 2 1,-1-2 475,-5 2 0,3 0-6,3 5 0,-1-7 568,1-4 1,7-2-407,4 2 0,3-3 550,3 3 0,2-10 133,3-1 0,5-7 484,7 7 1,2-8-447,3 2 0,7-5 66,11-1 1,10-7-162,7-5 0,8-3-281,-2-2 0,6-1-99,6 1 0,-10 2-85,3 3 1,-4-3-633,-1 3 1,2 3-496,-8-3 1,0 8-2309,-5-2 3193,0 5 0,-1-7 0,1-2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0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7979,'-10'0'1652,"3"0"-1055,7 0-388,0 0 1,7 0-51,5 0 0,3 0 57,3 0 0,-1 0-33,0 0 1,2 0 16,5 0-526,-5 0 1,4 2 4,-12 3 0,-3 5-153,-8 7 0,0 8 322,0 4 0,-8-2 204,-3 2 1,-10 1 369,-2 11 0,5-7-262,7 1 0,7-2 878,-2-10 0,4 6-436,2-6 1,8-2-287,3-10 0,5 3-273,1-8 0,8-1-302,4-5 0,4 0-374,1 0 1,1-7-818,-1-5 1,1-9 1449,0-2 0,7-8 0,2 4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0 7916,'-45'0'0,"3"0"1604,15 0 0,4 8-1252,12 3 0,3 7-904,8 5 1,-6 3 137,0 9 1,-7 2 24,1 3 1,-3 10 855,-2 8 0,-1 7-404,1-2 0,6 5 883,-1 1 1,3 0-541,-3 0 0,4-7-181,8-5 1,2-5-255,4-6 1,4-11-474,7-12 0,8-12 213,4-5 1,-2-6 94,1-6 1,-1-5-191,2-12 1,-4-4-19,-8-8 0,-1 5 234,-5-5 1,-3 10 75,-8-10 0,-4 7 200,-7-1 0,-5 0 81,-18 12 1,-5-3 202,-13 15 0,6-1 146,0 6 0,2 9-244,-2 9 0,5-1-850,13 6 556,3 4 0,7-8 0,1 6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3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70 554 7977,'-25'-8'0,"7"10"732,1 4 0,7 9 817,10 14 1,0-4-1098,0-8-452,0 8 0,0-6 0,0 6 0</inkml:trace>
  <inkml:trace contextRef="#ctx0" brushRef="#br0" timeOffset="321">727 0 7867,'-21'0'485,"3"0"0,11 8 499,-5 4 1,6 3-1428,-5 2 145,7 8 1,-9 2-80,7 8 0,-6-1 115,6 1 0,-5 5 1021,5 1 0,0 7-548,6-2 0,0-2 317,0 2 1,2-8-224,4 3 0,4-5 54,7-1 0,0-2-153,1-5 1,-1 3-388,0-8 0,-7 0 273,-4-5 0,-5-1-147,-1 0 0,-9 0-549,-8 1 0,-3-3 272,-8-3 0,-3 1-202,-10-7 0,5 5 174,-4-5 1,-3-2-1416,3-10 1775,-8-11 0,11-10 0,-5-8 0</inkml:trace>
  <inkml:trace contextRef="#ctx0" brushRef="#br0" timeOffset="465">882 260 7867,'18'-18'0,"-1"9"1126,0 3 0,6 4 1485,0 2 0,6 0-3402,-6 0 0,8 0 446,-2 0 1,2 0-722,-3 0 1,3 0 122,-8 0 0,0 2 943,-5 4 0,-9 3 0,-1 9 0</inkml:trace>
  <inkml:trace contextRef="#ctx0" brushRef="#br0" timeOffset="675">1609 796 7894,'-18'-10'1514,"9"3"0,-7 12-672,5 1 0,1 13-375,-1-1 1,-7 5-220,-5 0 0,0 4-5,6 7 0,0-7-243,-1-4 0,-6 4 0,-3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190 347 7938,'10'0'-1014,"0"0"950,-5 0 1,-1 0 139,8 0 0,-7 0-64,7 0 39,-8 0 0,11 0-106,-3 0 1,3 0-348,2 0 402,1 0 0,-1-8 0,0-2 0</inkml:trace>
  <inkml:trace contextRef="#ctx0" brushRef="#br0" timeOffset="137">882 277 7952,'0'10'-214,"8"-2"-197,3-8 0,5-2 411,1-4 0,0-4 0,1-7 0</inkml:trace>
  <inkml:trace contextRef="#ctx0" brushRef="#br0" timeOffset="270">1366 260 8482,'0'-17'0</inkml:trace>
  <inkml:trace contextRef="#ctx0" brushRef="#br0" timeOffset="1140">0 53 8124,'17'0'1495,"1"0"0,1 0-935,4 0 0,2 7-12,4 5 1,-2-3-422,-4 3 0,-4-1 64,4 7 0,-4-1-783,-1 0 1,-9-5 101,-3-1 11,-4 1 0,-4 5 170,-4 1 0,-9-1-59,-8 0 1,-2-5 163,2-1 1,3-1 105,-3 1 1,4-1 60,2-4 0,5-4-93,1 3 515,7-3-262,-4-2 1,10 0 131,4 0 0,4 6 50,7 0 1,6 7 52,0-1 1,2-1-82,-2 7 1,-6-5-76,1 10 1,-3-4-110,-9-1 0,0 1 80,-6 4 0,-2-4-360,-4 4 1,-4 2 110,-7-2 0,-6 0-236,0-5 1,-2-7-555,2 1-581,4-9 975,-6 5-595,15-16 1067,2-9 0,8-10 0,0-7 0</inkml:trace>
  <inkml:trace contextRef="#ctx0" brushRef="#br0" timeOffset="1383">847 502 9942,'0'12'1406,"0"-1"0,-1 1-1165,-5 5 1,4 0-394,-4 1-360,-3-1 0,5-2-1637,-8-3 2149,8 3 0,-11-13 0,5 6 0</inkml:trace>
  <inkml:trace contextRef="#ctx0" brushRef="#br0" timeOffset="1683">1626 35 7976,'-18'-7'0,"9"5"0,-5-8 2552,9 4-1107,-1 4-1589,6-5 255,0 7 268,0 0 1,-2 7-24,-4 5 1,4 3 45,-4 3 1,-3 7-190,-3 3 0,5 5 13,1 2 1,4-1-318,2 1 0,0 5 175,0 1 0,8-7-331,3-5 0,6-2 184,6 2 1,6-4-95,12-8 0,-3-2-2,8-3 1,-5-4-124,5-8 0,-6 0-51,6 0 0,-6-2-138,7-4 0,-11 2-502,-1-8 1,-3 3 20,-9-3 952,0-3 0,-5-2 0,-1-10 0</inkml:trace>
  <inkml:trace contextRef="#ctx0" brushRef="#br0" timeOffset="1856">1989 174 7976,'-27'0'1181,"4"0"1,11 9 3627,7 9-3473,3-1-798,2 8 1,0 0-69,0 4 0,0 3-1448,0 3 0,-2 1 488,-4 5 0,2-7-1059,-7 1 1,1-1 739,-2-5 1,-3 2-211,4-2 1019,3-4 0,-7 0 0,5 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09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52 8211,'-8'-9'-110,"-2"-7"0,-1 13 854,-1-9 0,1 8-218,-7-2 1,1 5-421,0 1 1,-2 0-10,-5 0 1,3 0 62,-7 0 0,6 1 0,-1 5 1,-2-2-39,2 8 0,0-1-220,6 6 0,2-5 113,3-1 0,-3 1-117,3 5 0,4 1 39,3-1 1,3 0-67,2 0 0,0 3 28,0 3 1,7-4-28,5 4 0,3 2 102,3-2 0,-1 2 17,0-2 1,1-4 31,-1 4 1,-2-1 9,-3 1 1,1-4-56,-7 4 0,0-4 16,-6-2 0,-2 1-25,-4-1 1,-4 2 14,-7 4 1,0-4-8,0 4 1,-7-5 68,1-7 1,-5 5 52,5-5-2,-8-3 0,12 0 499,-4-8-797,11 7 190,4-5 0,10 6-30,4-8 0,4 6 100,7-1 1,0 9-171,0-3 0,7 5 100,-1 1 0,-2 2 166,-10 4 0,5-2 358,-5 8 0,-3-6-210,-2 6 1,-4 0 98,-2 6 0,-8-1-66,-4 1 0,3-6 133,-3-1 44,1-6-936,1 2-422,-5-6-52,13-9 0,0-9 143,8-11 1,7-5-564,-1-1 0,11-6-254,5 0 1571,5-8 0,2 4 0,-1-7 0</inkml:trace>
  <inkml:trace contextRef="#ctx0" brushRef="#br0" timeOffset="238">830 640 8094,'0'10'1304,"0"-2"0,2-8-972,4 0 0,-2 0-81,7 0 0,-1 2 260,2 3 0,1-1-95,-7 8 0,0-1 67,-6 7 1,0 5-29,0 0 1,0 6-6,0-6 0,0 5-433,0-5 0,-6 6-398,0-6 1,-6 0-130,7-5 0,-1-1-1763,6 0 126,0-7 1459,0-2 1,0-10 687,0-4 0,8-4 0,1-7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07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623 329 7991,'-8'-10'1312,"6"2"-883,-5 8 352,7-7-26,0 5 253,0-6-704,0 8 1,0-2 220,0-4-45,0 5 186,0-15-78,0 7 298,7-9-322,-5 9-212,6 1 0,-8 10-84,0 4 0,-6 3-28,0 9 0,-5 7 125,5 3 0,-5 7-125,5 5 0,-2-1-88,2 7 1,4-2-87,-3 2 1,3-4-200,2-7 0,0-2-23,0-4 0,0-4-599,0-8 196,7 0 1,-5-5-6,4-1 127,4-7 0,-6 2 103,7-12 1,-7-4-610,2-7 0,1 0 42,-1 0 0,6-7-246,-6 1 0,5-7 377,-5 1 770,7-4 0,-11-1 0,6-1 0</inkml:trace>
  <inkml:trace contextRef="#ctx0" brushRef="#br0" timeOffset="715">208 467 7979,'-17'0'-525,"-1"0"-866,1-8 1506,0-1 118,-1-8 1,7 1 54,-1 5 0,9 1 2,-3 4 194,4 4 1,-4-7-168,0 3 1,1 2-22,5-7 0,0 5-212,0-6 1,5 1 54,1-7 0,2 1 71,-2 0 0,3 0-20,8-1 0,1-5 11,-1 0 0,2 0-71,4 6 1,-2-6-21,8 0 0,-6 2 138,6 9-192,-8-3 1,12 7-85,-4-4 1,-2-3-5,2 4 18,-1 3 0,7 0 87,0 8 0,-7 0-11,1 0 0,0 0-69,6 0 1,-3 0 51,-3 0 0,4 8-130,-4 3 0,-3-1 134,3 2 1,-8-1-122,2 6 0,2-1 90,-2-5 0,6 5-11,-6-5 0,6-1-10,-6 1 0,0 1-2,-5 5 1,-1 0-113,0 1 0,0-1 72,1 0 1,-1 1-108,0-1 0,-5 2 117,-1 4 1,-5-4-27,6 4 1,-8-1 34,1 1 1,3-2-6,-2 8 1,0-6 26,-6 5 0,0-4 7,0 4 0,0-5 149,0 6 1,-8-6-51,-4 6 0,-3 0 98,-2 6 0,-1-3-88,1-3 1,0 4 119,-1-5 0,-5-1-113,0 2 1,-5-2-52,4 2 0,-4-4 66,5-8 0,-6 0-35,6 1 1,-6-7 42,6 1 1,-8-8-46,2 1 0,2-3-200,-1-2 1,1 0 117,-2 0 0,-4-5-21,4-1 1,-3-8 115,-3 3 1,1-5 8,-1-1 1,-5 0-52,-1 0 1,1-3-17,5-3 1,1 2-118,-1-8 0,1 6 120,-1-5 0,2 4-193,4-4 0,-1 5 121,7-6 0,0 2-64,5-2 1,7 4 40,-1 8 1,6-1-4,-5 1 1,7 0-52,-2 0 1,4 5-141,2 1 1,2 1-394,4-2 0,-2-1 231,7 7 1,1-5-621,5 5 1,3 0 41,3 6 974,-4 0 0,13-8 0,-5-1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5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260 900 7900,'10'-27'0,"5"-5"0,-7 5 1,3-8 0,5-1-80,-5-5 19,-3 5 1,5-14 339,-7 4-164,0-4 1,-6 4 723,0 0 0,-2 13-373,-4-2 1,-3 14-128,-9 4 0,1 1-139,0 11 1,-1-1-232,1 6 0,0 13-137,0 5 0,-1 12-392,1 5 1,-4 5 406,4 6 0,-3 4-135,15-3 0,-7 8 208,6 3 1,1 0-51,5-7 1,7 1 444,5 0 1,3-6-139,2 0 1,-5-7-134,-1 1 0,-1-9-108,2-2 0,1-6-344,-7 6 1,0-8 239,-6 2 0,-8-4 19,-4-2 1,-3-1 340,-2-5 1,-3-1-140,-3-4 1,4-4 172,-4 3 0,2-12-115,-2-11 1,6-3 532,-1-13 0,9 1-139,9-13 0,0 7-5,0-1 0,15-2-143,8 1 1,10 7-259,7 5 1,-1 10-1135,7 1 0,-6 3 621,6 9 1,-7-1-408,1 1 0,-4 4 820,-1-4 0,0 4 0,-1 2 0</inkml:trace>
  <inkml:trace contextRef="#ctx0" brushRef="#br0" timeOffset="140">1108 1194 7906,'-33'0'9830,"4"0"-10959,4 0 0,15 2-666,5 4 1795,3-4 0,2-2 0,0-10 0</inkml:trace>
  <inkml:trace contextRef="#ctx0" brushRef="#br0" timeOffset="580">1747 693 7810,'0'-18'0,"0"1"0,2 0 391,4-1 0,4 1-338,7 0 0,0-6-749,1 0 1,-7-8 324,1 2 1,-9-5 296,3-7 0,-6 3 242,-6-8 0,-3 9 506,-8 3 0,-1 7-133,1 9 0,-2 9-355,-4 3 1,-4 12-270,-8 5 0,1 7 192,-1 5 1,0 2 98,1 4 1,1 3 120,4-3 0,-1-2 158,7 2 0,1-8-346,11 2 1,3-4-43,8-2-138,0 1 1,10-3 179,7-3 0,2-5-233,10-7 0,2 0 77,9 0 1,-3 0 73,3 0 1,-3 0-72,-3 0 0,-1 2-125,-4 4 1,1 6 336,-7 11 0,-5 3 419,-7 9 0,-7 9-112,2 8 0,-6 2-166,-6 9 0,-3 7 1,-9 4 1,-5 9-319,0-2 0,-8 3-277,3 3 1,-11 5-287,19-46 1,0 0 0,-15 43-543,6-14 1,8-2 352,-2-16 1,4-1-422,2-10 0,1-6-87,5-11 1236,3-4 0,8 0 0,0 2 0</inkml:trace>
  <inkml:trace contextRef="#ctx0" brushRef="#br0" timeOffset="1149">2318 139 7841,'0'-17'302,"8"0"0,-3-1 484,13 1 0,-5 0-201,10 0 1,4 5 18,2 0 0,9 9 217,3-3-480,-1 4 0,-9 2-116,3 0 0,-9 0-53,10 0 1,-12 8-235,0 3 1,-4 6 93,-1 7 0,-9 2-420,-3 9 1,-6 5 254,-6 1 1,-9 7-562,-8-2 0,-8 4 307,2 2 0,2 0 166,-1-1 0,8-1 164,3-3 0,5 2 371,7-2 0,3-5 38,-4-2 0,10 2-171,2-1 0,5-1 341,-5-5 1,7-1-142,-1 1 0,-2 5 400,1 1 0,-7 1-285,2-2 1,-4-3-77,-2 3 0,0 2-201,0-1 1,0-1 0,0-5 0,0-1-230,0 1 0,7-6 72,5-1 1,-3-6-2081,3 1 1020,-1-4 1,1-4-1838,0-3 1270,-9-5 1565,5-7 0,-31 0 0,-6 0 0</inkml:trace>
  <inkml:trace contextRef="#ctx0" brushRef="#br0" timeOffset="2188">2612 1575 6721,'10'7'-522,"-3"-5"775,-7 6 490,0-8 1320,0 0-1753,0 8 0,0-5 114,0 9 0,0-6-39,0 5 0,0-5 114,0 6-284,0-1 1,-2 6-15,-3 1 0,-5-1-268,-7 0 1,-3 1 91,-3-1 1,2 0-200,-8 0 1,-5 1 109,-6-1 1,-7-5-857,7-1 1,2-7 202,9 2 0,-2-4-641,8-2 1358,8-8 0,7-9 0,8-10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260 813 7812,'-10'0'2259,"2"0"-1702,1 0 1,-5 8 161,-11 4 0,4 5-528,-4 6 0,-2-2-592,2 8 401,-8 0 0,-3-2 0,-11-2 0</inkml:trace>
  <inkml:trace contextRef="#ctx0" brushRef="#br0" timeOffset="532">744 35 8051,'10'-9'0,"7"3"0,10 4 1333,13 2-1018,4 0 1,10 0-721,4 0 0,-4 0 28,3 0 0,-5 0 298,-6 0 0,-4-6-56,-7 0 1,-6 1 90,0 5 1,-16 7 176,-1 5 1,-9 13 381,-3 9 1,-1 11 281,-5 12 1,-10 10-389,-7 8 0,-2 8-197,2-2 1,-4-2 134,-7 1 1,5-7-517,0 2 1,8-8-58,-2-9 1,6-8-110,5-15 1,-1-3-453,7-3-830,0-4 1001,6-15 0,2-5 155,4-10 0,-2-7-479,7-11 940,1-4 0,13-15 0,2-2 0</inkml:trace>
  <inkml:trace contextRef="#ctx0" brushRef="#br0" timeOffset="636">1695 623 7971,'0'12'0,"0"-1"0,-6-5 1048,1 6 0,-1-1 1391,6 6 1,0-5-5458,0-1 3018,7-7 0,3 12 0,7-7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18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1556 8056,'-17'0'0,"0"0"343,7 0 495,-5 0-668,13 0 1,2 0-123,11 0 1,12 0-201,6 0 69,4 0 0,9 0 271,4 0 1,12 0 231,5 0 1,7 0-117,4 0 1,1 0-208,12 0 0,-5 0 368,11 0 1,7 0-190,-2 0 0,-46 0 0,1 0-279,45 0 0,2 0-182,-2 0 0,-47-2 1,0-1-454,47-3 1,-10 0 209,-1 6 1,-14-6-366,-4 1 1,-9-1 228,-14 6 564,-12 0 0,1 6 0,-12-1 0,-4 1 0</inkml:trace>
  <inkml:trace contextRef="#ctx0" brushRef="#br0" timeOffset="821">2968 796 8308,'-33'-6'422,"4"0"1,10 0 1505,7 6-654,8 0-222,-3 0 1,9 0-909,3 0 0,7 0-33,11 0 0,4-6-48,8 1 0,1-7 107,4 6 1,5-5-154,6 5 1,-6-2 27,-5 3 0,-3 3-246,-3-4 0,-5 4-131,0 2 0,-10 2 11,-2 4 0,-1 3 101,-11 9 1,1 1 99,-6 4 0,-2-2 279,-4 8 0,-5 9-63,-12 14 0,2 4 8,-8 13 0,6-2-17,-6 14 0,2 5-50,-2 7 1,-1-1 104,7-6 1,-6 1-70,6-1 0,2-1-767,9-4 1,-1-6 319,7-12 0,0-4-517,6-7 0,0-13 290,0-5 0,8-11 59,3 0 1,5-11 112,1-6 0,6-4-81,0-2 0,8-18 510,-2-10 0,11-5 0,4-9 0</inkml:trace>
  <inkml:trace contextRef="#ctx0" brushRef="#br0" timeOffset="2118">3867 1159 8149,'-18'0'1246,"9"0"0,1 2-760,8 3 1,14-1 125,3 8 0,14-8-548,3 1 1,9-3 24,8-2 1,-4-7-185,-1-5 0,-6-3-271,6-3 0,-7 1-364,1 0 0,-11 1 354,-6 5 0,-10-4-236,-1 3 1,-8 2-156,1-1 454,-3-1 1,-11-3 218,-9 3 1,1-1-78,-6 7 1,-2-5 127,2 5 0,-6 0 207,6 6 1,-2 8 240,2 3 1,6 7-132,-1 5 0,3 4 90,9 7 0,-5 8-15,5 5 0,0 3-92,6 1 1,0-1-140,0-4 0,0 8 29,0-8 0,0 2-363,0-7 0,2-10-70,4 3 0,-4-11-86,4 0 1,-4-9-83,-2-3 318,0-7 1,-2 4-118,-4-8 1,-2-8 58,-3-3 0,-5-11 175,5-1 0,-3-7-52,3 1 0,-3-10 559,9-1 1,1 0-222,10 5 0,5 0-78,12 1 1,6-1-216,11 1 1,1 5-156,11 0 1,-4 0-9,9-5 1,-9 7 67,-2 4 0,-7 3-74,1 3 1,-3 2 30,-3 3 0,-7-1-64,-4 7 219,-4 0 212,-9 14 0,-2 7-17,-8 8 0,-14 2 253,-3-2 0,-6-1 47,0 6 1,4-6 181,-4 1-241,3-4 34,11-2-787,1-7 1,23-4 4,8-12 0,8 2-167,4-8 1,-1 3 199,1-3 1,0-1 11,-1 7 0,-5 0-112,0 6 213,-8 0 0,-4 8 144,-11 3 0,-6 11-53,-6 1 1,-11 7 441,-12-1 0,-4-2-16,-1 2 0,-1-2 120,1 2 0,5-4-135,0-8 1,14-2 359,-3-3-269,13-4-188,-3-8 1,16-8-332,3-4 1,12-5 72,6-6 0,4 2-120,1-8 0,1 0-44,-1-5 0,1-3-29,0-3 1,-7 1 7,1-7 0,-8 4-185,2-10 0,-9 10 49,-3-10 0,-5 10 59,6-4 0,-8 7 59,1-1 1,-3 3 36,-2 3 0,0 1 179,0 4 0,0-2 80,0 8 0,-6 0 187,1 6 0,-7 5 318,6 1-6,-7 7 1,9-4 315,-7 8-497,7 0 0,-4 2-26,8 4 1,0 11-82,0 12 1,0 6-86,0 5 1,0 6-24,0 12 1,0-2-167,0 7 1,0-1 33,0 1 0,2 2-251,4-7 0,-4 0-153,3-7 1,5-1 181,2-4 0,-5-3-485,-1-9 0,2-5 276,-3 0 1,7-14-235,-6 3 0,1-13 171,-1 1 1,-2-6 32,8-6 1,-7-11 231,7-12 0,-2-13 193,1-10 0,2-7 0,-7-11 0,0-6 0,-6-5 0,2-9-327,4-3 1,-2-5 326,7 6 0,1-4 0,5 10 0,0-1 30,0 18 0,1 0 119,-1 17 1,0 0-107,1 17 1,-1-3 116,0 9 1,1 4 26,-1 2 0,-8 4-55,-3 2 750,4 7 449,-8-5-260,5 13-419,-7-6-198,0 8-256,8 0 1,-6 2-26,4 4 0,1 3-144,-1 9 0,0 12 96,-6 5 1,6 15-118,0 8 1,1 7 27,-1 21 1,-2 5-269,2-40 1,-1 1 0,-2 7 0,-2 2 258,2 2 1,0 0-1,-2 2 1,0-1 4,-1 2 0,0 1 1,2-1-1,2 0-20,-1 3 0,-1 1 1,1-2-1,-2 0-74,-3-2 1,-2 1-1,3 0 1,-1 0-209,-4-3 0,0-1 0,3-1 0,0-1 132,-2-6 0,-1-1 0,1 1 0,0-2-351,-6 39 1,3-9 207,8-14 0,0-7-1,0-11 1,2-1-63,4-4 1,1-3-190,5-9 1,-4-7 6,-8-4 526,7-11 0,-5 3 0,6-5 0</inkml:trace>
  <inkml:trace contextRef="#ctx0" brushRef="#br0" timeOffset="3029">5648 726 8007,'35'-17'0,"-1"0"0,-5 5 735,0 1 1,0 7-241,5-2 1,-5 4 10,0 2 1,-8 2-116,2 4 0,-10-2-463,-1 7 0,-8 3 36,2 9 1,-12-2 83,-6 8 1,-11 1-154,-6 11 1,-5-3-362,-6 8 0,-3 4-136,-3 2 1,4 4 242,7-10 0,8-4 343,4-1 1,4-13 30,2-4 0,7-5 465,4-2-424,5 0 0,8 1 81,5-1 0,-3-6 20,3 1 0,-1-2 110,7 1 0,-3 4-12,-3-3 1,1 3-87,-7 3 1,0 5 9,-6 0 0,0 8-57,0-3 0,-8 5-8,-4 2 1,-9-1 72,-2 1 1,0-6 20,6-1 0,0-6-12,-1 1 0,7-12 462,-1-5-1047,8 3 314,-3-7 0,20-4-182,4-15 0,12-8-69,0-9 1,6-9-239,5-3 1,6-11 243,12-7 0,3-3-214,8-2 0,-33 32 0,-1 1 402,3 1 0,-1 1 0,-1-3 1,1 2-103,44-22 1,-10 7 622,-2 10 0,-7 11-218,-10 6 0,-8 9 556,-4 3 0,-11 7-126,-6-2 1,-4 4 111,-1 2 0,-7 0-303,1 0 0,-7 8 236,7 3 1,0 5-543,5 1 0,-6 8-56,1 4 1,-1 5-298,7 7 1,-1-5 207,0 5 1,6 1-132,0-2 0,2-1 87,-2-11 1,-3 5 35,3-4 1,-4-2 38,-2 2 0,-7-6 146,-4 6 1,-4-6-109,-2 5 0,-4-4 13,-8 4 0,-1-5-26,-16 6 0,-6-2 26,-5 2 1,-6-4 168,5-8 1,1-7-39,6-4 0,7-4 85,4-2 0,5-16-310,7-7 1,3-8-201,8-3 0,14-1 56,3 1 0,12 5-272,-1 0 1,11 14 171,1-3 1,1 13 115,-7-1 0,1 6 390,-1 6 1,-1 3-98,-4 8 0,-4 6 2,-8 1 0,-5 4-143,-1-5 0,-5 0 76,5-5-399,-7-1-891,12 0 565,-14-7 0,13-12 236,-3-15 1,5-8-406,6-10 0,-2-5 325,8-1 1,2-8 5,9-3 1,-4-8 107,5-9 1,-7 9 407,-5 8 0,2 8 136,-8 10 1,0 7 59,-6 4 1,1 11 826,-1 6 0,-6 4-589,1 2 0,-6 8 1014,5 4 0,-7 11-546,2 6 0,2-3-278,-3 3 0,3-6-200,-2 6 0,-4-8-161,3 2 0,5-3-441,2-3-278,3 0 0,8-7-468,0-4 0,0-6 575,-6-6 1,1-4-533,-1-7 1,0-8 36,1-4 1,-1-5 843,0-7 0,0-18 0,1-13 0</inkml:trace>
  <inkml:trace contextRef="#ctx0" brushRef="#br0" timeOffset="3338">8017 277 8007,'10'-52'0,"-3"8"380,-7 3 0,6 12 293,0 6 694,0 4-406,-6 2-254,0 7-267,0 3-191,0 7 0,2 0-35,3 0 1,-3 2 12,4 3 1,-4-1-100,-2 8 1,6-1 56,0 6 1,1 3-249,-1 3 1,-2 4-39,7 7 1,-5 3 21,6 3 1,-3 4 75,3 8 0,1 0-120,-7 0 0,6 9 135,-7 9 0,3 6 17,-2 11 0,-4 3-201,3 8 0,-3 2 231,-2-43 1,0 1 0,0 1 0,0 0-186,1 4 0,-2 0 0,-2 2 0,-1 1 168,-2 3 0,0 0 0,-1 1 0,-1-1-53,-1 0 1,0 0-1,0-3 1,-1-1-110,-1-1 0,-1-1 0,3-3 0,-1-1-227,-1-4 1,-1-1 0,2-2 0,1-2 77,-9 37 1,9-11 150,3-6 0,4-11-421,2-13 0,0-5-949,0-13 347,0-3 0,2-15 1141,4-4 0,-4-4 0,5-2 0</inkml:trace>
  <inkml:trace contextRef="#ctx0" brushRef="#br0" timeOffset="3475">8726 2508 7827,'-44'-8'3520,"2"6"4402,7-4-7922,16 12 0,11 4 0,18 7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23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346 467 8099,'17'-6'365,"1"0"1,-1-1-183,0 1 1,6-4 7,0-7 0,6-2-384,-6-4 0,0-4 108,-5-8 1,-1 6-184,0 1 1,-7-1 93,-4-6 0,-6 3 385,-6 3 0,-6-2-12,-11 8 1,2 0 10,-8 6 0,1 1-157,-7 5 0,0 3 29,1 8 0,-1 0-123,1 0 0,-1 8 141,0 3 1,1 10-135,-1 2 0,6 8 42,1-2 0,6-2-99,-1 2 0,4-6 182,2 6 0,5-6 125,1 5 0,7-6-94,-2 1 0,4-4-16,2-2 1,0-5-15,0-1 0,8-7 13,4 2 0,5-4-129,6-2 1,-2-2 71,8-4 1,-2-2-296,2-3 1,1-4 40,-7 3 1,6 4 73,-6 3 0,0 3 193,-5 2 1,-1 2 155,0 3 1,-1 7 19,-5 11 0,3 11-96,-9 13 0,1 10 442,-6 7 1,0 3-204,0 2 0,0 8-96,0 4 1,-2 3-327,-4 3 1,5-37 0,-1 1-510,-4 4 1,0 0 0,1-1 0,-2 0 212,-1-1 1,-1-3 0,-8 29-649,0-21 1,5-14 545,1-15 1,1-4-414,-2-8 269,-3-7 584,13-10 0,-6-18 0,8-9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2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17 433 7928,'-9'0'3398,"1"0"0,10 0-2937,4 0-145,3 0 0,3 0 244,-1 0 1,-5 2-164,6 4 1,-6-4-12,5 4 0,-5-3-557,5 3 1,1-4-474,5 4 1,0-2-2400,1 2 2163,-1-5 0,2 5-156,4-12 1,-2-3 27,8-8 1,0-8 257,6-4 0,-7-4 750,1-1 0,-8 1-105,2 4 0,-3 4 82,-3 8 0,0 5 966,1 1 0,-7 7 741,1-2-259,-9 4 1,5 12-650,-8 7 1,0 2-183,0 10 0,-8 0-666,-3 6 0,-12 7 93,-6 4 1,0 4-847,-5 2 1,3 0 561,-9 0 1,1 5-995,-1 1 1,3-8 371,-3-10 0,3-3 265,3-3 1,7-7 355,4-4 1,4-11 244,1-7 1103,9-3-982,1-2 0,18-7 938,7-5 1,10-5-440,13-6 1,-1 2 180,7-8 0,-2 0-270,2-6 1,4 7-189,-4-1 0,-4 0-177,-1-6 0,-10 7-82,-3-1 1,-7 8-663,3-2 0,-11 3 385,-1 3 0,-9 0-909,3-1 0,-4-5 472,-2 0 1,-2-7-522,-4 1 0,1-6 493,-13-5 0,5-2 677,-10-5 0,-2-1-121,2 8 0,0 2 121,5 9 0,7 0 123,-1 12 1,7-3-182,-7 15 552,8-1 0,-3 8-204,7 4 0,0 3 828,0 9 1,-2 7-278,-4 3 1,4 13-178,-4 5 0,4 4-6,2 2 0,0 0 198,0-1 1,0 7-664,0 0 0,-2 3 40,-3-9 0,3 2-824,-4-14 1,4 4 439,2-9 0,2 1-866,4-12 0,-3-1 284,9-6 1,-6-7-830,5-5 929,1-3 1,5-9 89,0-5 0,-5-3 93,-1-3 1,-1 1 98,2 0 1,3-1 435,-3 1-139,3 0 0,-4 1 1241,1 5-174,-8 3-307,3 8 0,-14 8 86,-5 3 0,-11 5 477,-6 1 0,2 8-686,-1 4 1,-1-2-203,-6 2 0,1-1-594,-1 7 0,8-8 209,4-4 1,6-4-540,5-1 0,-1-7 111,7 1 1,2-9-341,10 3 1,4-4 185,7-2 1,8-6-91,4 1 1,5-15 603,7 3 1,-5-4-94,4 4 0,1 5 432,-7 1 0,5 1-223,-10-2 1,-10 5 579,-2 7 1,-9 0-197,3 0 1,-9 2-4,-2 3 0,-7 11-202,-11 7 0,-7 8-59,-3-3 0,-11 5-204,-1 2 1,-1-1 145,7 1 0,-3-4 80,-3 3 0,2-3-98,-9 9 0,9-1-208,-2 1 0,9-9-85,2 3 0,14-9-55,-3 4 0,11-6 84,-5 6 1,8-8 166,-1 2 1,10-5-39,7-7 1,11-3-22,6-8 0,3 0 291,3 0 1,5-8-87,1-3 0,5-7-9,-6-5 1,6-4-144,-5-7 0,-1 1-200,-5 4 0,-3-3-156,-3 3 1,-6 4-456,-11 2 0,1-2-466,-7 2 0,0 0-125,-6 5 1165,0 1 0,-8 7 87,-4 5 1,3 3 218,-3 2 1,1 9 133,-7 9 0,1 7 317,0 9 0,0 8-119,-1 5 1,-1-3 607,-4 2 0,2 6-834,-8 5 1,6 1 167,-6-6 1,10-8-814,2-3 1,1-11 180,11-1 1,1-10-32,9-1 1,13-3 72,11-9 0,9-6-124,2-6 0,10-13 765,2 1 0,-6-3 1106,6 4 1,-6 5 958,0 1 0,1 7-1245,-13-2 0,3 4-873,-14 2-170,7 0 1,-12 8-769,-1 4 0,-7 3 246,-10 2 366,0 8 0,-8 2 0,-2 8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24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28 12331,'-18'-20'1549,"1"13"-1842,0 18 0,2 6-164,3 7 1,-1-3-292,7 8 1,0-8 747,6 2 0,-8-4 0,-1-2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2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8156,'0'-9'1799,"0"1"1,8 8-1316,3 0 0,4 0-681,3 0 1,7 0 34,4 0 0,3 0-386,3 0 1,-1 0 282,1 0 1,0-6 185,-1 0 1,-1 1 34,-4 5 1,1 7 141,-7 5 1,2 5-212,-2 6 1,-5 4-27,-1 8 0,0 7 53,-5 4 0,-4 12 24,-3 5 1,-3 4 219,-2 3 1,-7 3-68,-5-4 0,2 9 170,-1-8 0,-1 3-365,-5-4 1,2-2-290,3-3 1,-1-5 107,7-7 0,0-8-373,6-3 658,0-13 0,-6-7 0,1-3 0,-1 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24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 8085,'0'-9'0,"2"15"4031,3 11-2669,13 12 1,3-6-640,8 11 0,-4-3-368,9 9 0,-11-1-486,6 1 0,-4 3 172,-8 3 0,-3 6-1018,-14-1 1,-4 3 172,-7 10 0,-13 7-1969,-22 9 2773,-7-3 0,12-31 0,-3 0 0,0-1 0,0-1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22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364 139 8137,'0'-27'0,"0"8"1456,0 7-336,0 8-758,0-11-182,0 5 0,2 1-28,4 3 1,-2-2-83,7 3-96,1-1 0,-1 4 221,1-4 578,-8 4-492,3-6 1,-7 10 34,0 4 0,-2 4-40,-3 7 1,3 10 151,-4 8 0,4 7-89,2 10 0,0 13-29,0 4 0,0 12-22,0 0 0,0 9-370,0 2 0,2 8 92,4-2 1,-3-45-1,1 0 30,2-1 0,0-1 0,1 3 0,1-2-638,4 40 0,-3-1 195,3-11 1,-6-5 162,5-11 0,-5-7 38,5-11 1,-5-5-137,6-12 0,-7-4 69,7-8 0,-8-6 122,2 1 1,-3-8-228,3 2 0,-4-12 429,4-6 0,-4-13-1068,-2-9 1,6-9 396,-1-8 1,1-9 39,-6-3 1,0-10 121,0-2 0,0 0 1,0 6 0,-2 1 453,-4 5-218,-3-4 0,-8 5 0,-1-7 0</inkml:trace>
  <inkml:trace contextRef="#ctx0" brushRef="#br0" timeOffset="308">416 744 8090,'-19'-17'0,"-4"-1"0,-2-1-57,-4-4 0,-2-4 24,8-7 1,-6 5 170,6 0 0,-6 0 73,6-5 0,-6-1-171,6 0 0,0 7 82,6-1 0,0 8-97,-1-2 1,7-2 114,-1 2 0,9-6 23,-3 6 0,4 0-9,2 5 1,2 7 142,4-1 1,5 7-215,12-7 0,10 6 20,7-5 0,14 7 59,-2-2 1,13 4-7,4 2 1,-5 2-198,5 4 1,-4 3 50,4 9 1,-1-1 17,-5 0 0,-1 1 17,-5-1 0,-5-6 10,0 1 0,-6 0 45,-6 5 1,-9 0-34,4 0 0,-14 8-97,-4 4 1,-7 4 84,-10 1 0,-10 3 60,-7 3 1,-16 5-69,-13 6 1,-12 7-99,-5 0 0,-4-3-258,-2-8 0,7-5-97,5-8 1,10-7-199,7-4 1,9-11-1210,2-6 1813,16-12 0,-10 4 0,13-6 0</inkml:trace>
  <inkml:trace contextRef="#ctx0" brushRef="#br0" timeOffset="588">2024 312 8114,'10'-18'1066,"-1"3"-1361,-3 4 415,-4 3-1207,6 0 832,-8-1 0,-2-7 110,-4 5 1,-4-3 318,-7 8 0,-14 1 204,-3 5 1,-5 7 12,5 5 0,-7 11 181,1 6 1,2 5-75,9 7 1,4 3-90,8 8 1,7 5-314,4 1 0,4 7 29,2-1 0,8-7-10,4-5 1,11-2-167,5-9 1,13-1-451,5-5 0,4-9-114,2-2 1,0-7 614,-1-6 0,9-3 0,1-8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39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969 415 7941,'-8'-9'-183,"5"1"605,-9 8-147,8 0-280,-11 0 140,5 0 171,-7 0 20,0 0 1,1 2 93,5 4 628,-5-5-95,14 7 0,-13-8-54,13 0 306,-6 0-826,8 0 0,0 2-38,0 4 1,8-2 76,4 7 1,5-5-88,6 6 0,-2-9-335,8 3 1,-6-4 95,6-2 0,-8 6-87,2 0 1,-4-1-424,-1-5-118,-1 8 0,-2 2 214,-3 7 0,-5 2-189,-7 4 0,-7-2 384,-5 8 1,-9 0-47,-2 6 1,-8-1 1036,2 1 0,10-3-471,2-3 1,5 2 51,1-8 1,3 0-52,8-6 0,0-5 92,0-1 0,8-5-139,3 6 0,12-8-153,6 1 1,-2-3-895,2-2 1,0 0 469,5 0 1,-1-6-834,-4 1 0,2-9 456,-8 3 1,6 1 606,-6-1 0,0-9 0,-6-7 0</inkml:trace>
  <inkml:trace contextRef="#ctx0" brushRef="#br0" timeOffset="612">260 398 7922,'-10'-8'214,"-5"-1"52,13-1 1,-6-5-93,8 3 1,0-3 171,0-3 0,8 1 143,4 0-410,11-8 0,-2 4 83,8-8 0,1 6 139,11-6 0,-3 6-48,8-6 1,6 8-104,6-2 0,7 6 232,-1 5 0,-5-1-58,-1 7 1,1 0-109,-1 6 0,0 0-92,-6 0 1,-6 6-247,0 0 1,0 7 42,6-1 1,-6 3-207,0 2 0,-6 3 94,6 3 1,-7-2 33,1 8 1,-3-6-2,-3 5 1,-1 1 123,-4 6 1,-2-6 2,-4-1 1,-10 1 55,5 6 0,-7-1 178,1 1 0,1-6 30,-7 0 1,1-6-133,-1 6 1,-4-3 85,4 3 1,-4 4-64,-2-4 1,0-2 83,0 2 1,-8-1-89,-3 7 1,-7-1 191,-5 1 1,-4 5-100,-7 1 0,-5 7-65,-7-2 0,-4 4-144,-19 2 1,2 0-478,-14 0 1,-1 1 365,36-23 1,-1-2 0,-41 18 51,42-22 0,0-2 1,-43 15 256,3-8 1,1-6-150,5-12 1,3-3-150,8-8 1,1-16 226,5-7 0,3-9 204,8-9 0,3-11-192,2-11 1,7-4-10,11-2 0,4-2-204,8-4 0,7 9 53,5-3 1,3 6-359,2-1 0,9 11 168,9 6 0,7 9-1047,9-2 1,3 3 65,3 3 1188,4 7 0,12-6 0,0 4 0,-1-4 0,3-1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50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364 156 8037,'0'-11'663,"0"-1"-328,0 1 0,0-1 170,0 1 1,0 5 914,0-5 805,0 7-1607,0-12 1,0 12-38,0-7 0,0 5 504,0-5-501,0 7 0,0-6 203,0 4 78,0 5-633,0-7 1,0 10-147,0 4 1,0 3 198,0 8-55,-8 8-43,6 10 0,-13 7-144,3 4 0,-3 12 63,-2 0 0,7 5 29,4 0 1,4 3-126,2-9 0,2-1-214,4-10 0,4 2 20,7-7 0,0-7-140,1-5 0,-1-8 145,0 2 1,0-4 29,1-1 1,-3-1 30,-3 0-26,3 1 150,-13-1 0,6 0 92,-8 1 1,0-7-238,0 1 692,0-1-371,-8 14 0,-2-6 37,-7 4 0,0-5-78,-1-7 1,-5 5-273,0-5 0,-5-3 157,4-2 0,-6-5-1890,1-1 824,4 0 493,-8 0-2384,6-7 1900,0-3 1,-3-9-124,7-4 0,0 2 1154,5-8 0,1 0 0,0-5 0</inkml:trace>
  <inkml:trace contextRef="#ctx0" brushRef="#br0" timeOffset="192">364 329 8022,'11'-5'523,"1"-1"0,-1 0 736,7 6 0,-1 0-367,0 0 0,1 0 350,-1 0 1,-6 2 389,1 4-575,0-4 0,5 5-685,0-7 1,2 0-352,4 0 0,-3 0-1348,3 0 1,2 0 883,-2 0 0,0-2 443,-6-3 0,8 3 0,2-6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5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7863,'0'9'879,"8"1"186,3-4 0,5 1-366,1 5 1,0 3 200,1-3 1,-1 3-433,0 2 0,0-5-442,1-1 1,-7-7-662,1 2 442,-1 4 0,1-3-141,-1 5 1,-7 3-302,2-3 0,-4 3-883,-2 2 1,-2 3 1517,-4 3 0,-11 4 0,-10 7 0</inkml:trace>
  <inkml:trace contextRef="#ctx0" brushRef="#br0" timeOffset="448">17 1107 7863,'-2'9'1645,"-3"-3"-710,3 4 0,-6-6-402,8 7 1,2-7-26,4 2 1,-4 3 101,3 3 0,-3-2 181,-2 1 0,0-5-451,0 5 0,2 1-356,4 5 0,-4-5-97,4-1 1,-2 1-277,1 5 1,-3-5-372,4-1 0,-2-5 425,2 5 0,-3-7-171,9 2 1,0-4 34,5-2 0,2-8-31,4-3 0,-2-5 83,8-1 1,-2-2 24,2-4 0,3 5 217,-3 1 0,-2 2 118,2 9 0,-12-5 658,6 5 0,-13 0-401,7 6 1,-9 0 280,3 0 0,-5 0 789,6 0 882,-8 8-983,3-6-678,1 5 0,2-7-491,7 0 1,2-9-367,4-9 1,4-1-529,8-10 1,-1 8 535,1-2 1,-1 6-17,1 5 0,-2 5-131,-5 7 290,5 0 0,-14 2 398,4 3 0,-11 5 716,-6 7 1,-4 6-545,-2 0 0,-8 2 164,-4-2 1,3-3-179,-3 3 0,1-4-51,-7-2 0,1-1-640,0-5 1,5-1-681,1-5 47,-1-3 0,-3 4 88,3-12 0,-1-5-1745,7-12 2642,0-12 0,-1-17 0,-3-9 0</inkml:trace>
  <inkml:trace contextRef="#ctx0" brushRef="#br0" timeOffset="928">1435 553 7989,'-9'0'1501,"3"0"-868,12 0 1,5 0 499,12 0 1,6-5-534,12-1 0,3-8-3,8 3 0,5-4-215,1-3 1,0 1-182,-7 0 1,-4-1-155,-1 1 0,-8 6-167,2-1 0,-3 8-331,-2-2 1,-9 5 21,-3 1 1,-3-2-647,-3-4 0,-5 4-270,-1-4 507,-7 4 1,2 0-175,-12-3 0,-4-5 423,-7-7 0,0-3 589,-1-3 0,-7 4-95,6-6 0,-6 8 95,8 0 0,0 1 245,-1 5-13,1-5 0,0 14 69,-1-3 1,7 12 432,-1 11 0,7 7 1161,-7 9 0,3 3-949,-3 3 1,-3 6 489,3 12 1,-9-3-526,-2 9 0,-2-1-135,2 6 1,-2 1-774,-4-1 0,-4 0-868,5 0 1,3 0 532,2 1 1,-2-1-311,2 0 1,1-2-1954,11-3 0,-3-7 2595,9-11 0,-1 2 0,6-7 0,0-3 0,0-1 0</inkml:trace>
  <inkml:trace contextRef="#ctx0" brushRef="#br0" timeOffset="1369">2300 847 7934,'-17'0'0,"7"2"2679,4 4-1652,4-4 0,10 11-35,4-7 0,-1 0-297,7-6-270,-5 0 1,14 0-301,-4 0 0,-2 0-444,8 0 1,-8 2 126,2 4 0,-4-4-90,-1 3 1,-7 5-93,1 2 0,-9 3-737,3 2 1,-12 8 900,-5 4 1,-6-2 169,-6 2 1,3-2 1603,-3 1 0,6-3-504,5-7 0,5-1 1711,7 0-2317,0-7 0,2-2-262,3-8 1,11 0-464,7 0 0,10-2-647,1-4 1,3-6 917,9-11 0,-8-4 0,5-7 0</inkml:trace>
  <inkml:trace contextRef="#ctx0" brushRef="#br0" timeOffset="1816">3580 0 7914,'-18'0'1041,"1"4"226,0 7 0,1 3-760,5 15 0,-4 1-149,3 11 1,-5 3-488,-6 8 120,-4 7 1,-6-5 82,4 4 0,-3 1-158,3-1 1,4 5-283,2-5 1,9-6-616,3-6 1,7-7 298,-2 1 1,6-13-1395,6-10 2076,-4-7 0,13-10 0,-5 0 0</inkml:trace>
  <inkml:trace contextRef="#ctx0" brushRef="#br0" timeOffset="1990">3562 398 7914,'18'7'453,"-1"5"0,2 3 70,4 3 1,2-1 26,4 0 1,4 1-135,-4-1 1,3 0-19,3 0 1,-2-1-228,-5-5 1,3 3 27,-8-8 1,6 1-580,-6-1 1,-2-2 218,-9 7-1716,3-7 1181,-13 12 0,4-7-576,-12 8 1272,-4-7 0,-15 5 0,-2-5 0</inkml:trace>
  <inkml:trace contextRef="#ctx0" brushRef="#br0" timeOffset="2927">3511 847 7914,'-10'0'1847,"2"0"1,10 0-1748,4 0 0,-2 0-39,7 0 58,1 0 0,5 0-134,0 0 1,-5 0-384,0 0 0,-9 8-504,3 4 0,-4 3 489,-2 2 1,-2 8-204,-4 4 1,-1-2 398,-5 2 0,-1-8 408,7 2 0,-2-6 487,2-5 1,5 3-211,-5-3-171,4-5 1,4 3 522,4-4-130,-5-4 0,9 5 212,-4-7-73,-4 0-499,5 0 0,-7 8-287,0-6 181,0 6-217,0-8 0,6-8-182,0-4 1,2-3-193,-3-2 1,5-6-15,7 0 0,1-8-219,-1 2 0,8-4 50,4-1 1,11-6-330,6-1 1,4-7 109,2 2 0,8-2 307,3 2 0,-5 4 194,-6 7 1,3 2 333,-9 5 1,-1-1-66,-17 11 1,3-1 301,-8 13 1,0 1 308,-5 5 1,-7 0 59,1 0 1,-9 2 716,3 3 1,-2 11-528,2 7 1,-4 8-392,3-3 0,-3 5-390,-2 2 0,6 5-165,0 0 1,2 1-215,-3-7 0,-3-1 175,4-4 1,-4 3-118,-2-3 1,0-2-19,0 2 1,-8-8-266,-3 2 1,-5-4 144,-1-1 1,0-3 26,0-3 1,-3 1-58,-3-7 1,4 0 116,-4-6 0,4 0 92,1 0 0,1-6-86,0 0 1,2-7-119,3 1 0,-1-9 195,7-2 1,0 0 176,6 5 1,0 1-5,0 0-129,0 0 0,0-1 433,0 1 0,0 5 53,0 1 1,0 5 766,0-5-414,0 7 323,0-12-231,0 15-50,0-7-507,0 8 286,0 0-344,0 8 0,0 1 0,0 8 0,0-5-47,0-1 0,6 7 14,0 5 0,-1 2-116,-5-2 1,0 4 42,0 7 1,0 1-111,0 0 0,0 9 88,0 8 0,0 7-151,0 10 0,0 8-10,0 4 1,0 3 127,0 3 0,0-1-454,0 1 0,0-14 182,0-4 1,-5-11 138,-1-1 0,0-11 88,6-5 1,0-12 57,0-6 0,0-4-278,0-2-137,0-7-64,0-3 236,0-30 1,0 2 238,0-19 0,0-4 0,0 0 0</inkml:trace>
  <inkml:trace contextRef="#ctx0" brushRef="#br0" timeOffset="3409">3545 623 7853,'0'-10'1475,"0"-5"-361,0 5-249,8 0 368,-6-5-513,13 13 1,-11-6 1344,8 8-1261,-9 0 0,7 6-335,-4 0 1,-4 2-1587,3-3 1,3 5 385,-2 7 731,7 1 0,-11-1 0,6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19:5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7952,'2'-9'357,"3"3"1505,-3-4-1110,6 8 0,-8-7 752,0 3-496,0 4-592,8-6 1,-4 16-98,7 4 1,-7 3 106,2 2 1,1 2-212,-1 5 0,0-3 7,-6 7 0,0-4-256,0 4 9,0 1 1,0 0 0,0 0-85,0 2 1,-2-6-140,-4-2 0,4-4-383,-3-2 0,3-5 281,2-1 1,-2-7-469,-4 2 552,4-4 1,-6-12 65,8-7 0,0-8-105,0-10 1,2-5 125,4 0 1,-2-7-11,7 7 0,3 0-5,9 5 1,-8 8-12,8 4 1,-7 10 98,7 1 1,-4 8 117,-2-1 0,1 3 309,-1 2 1,-6 2-210,1 3 1,-6-1 233,5 8 1,-7 1-145,2 10 0,-4-4 11,-2 5 0,-2 0-69,-4 0 0,-4 6-34,-7-1 1,6-4-8,-1-2 0,3-4 9,-3-1 1,-1-7-377,7 1 147,-8-8-124,12 3 1,-11-9 21,7-3 0,0-5 49,6-7 0,6-1 31,0 1 1,7 0-120,-1-1 1,-2 7 251,1-1 0,-5 9 101,5-3 0,-5 4 775,6 2-667,-9 8 1,5 7 166,-8 8 0,-8 8-201,-3-2 0,-4 3-103,-3 3 1,-5 5-86,0 1 0,-8 7-437,3-2 1,-3-4 196,2-2 0,0-3-88,12-3 1,-8-5 195,13 0 1,-7-8 2,8 2 0,1-9 75,-1-3 38,7-7 221,-4 4 406,8-8-313,0 0 1,8-2-231,3-4 0,5-4-12,1-7 0,6-6-37,0 0 1,0 0-248,-6 6 407,8-1 0,-5 3 136,3 3-49,-4 5 0,-8 14-21,1 5 0,-8 5 176,1 6 1,-3 4-200,-2 8 0,0-1-173,0 1 0,0-6-163,0 0 0,2-10 100,4-2 1,4-1-48,7-11 0,2 1-48,4-6 0,-2-8-70,8-3 1,-6-6 125,6-6 0,-8-2-122,2-4 1,-5-2 178,-7 8 0,5 0 20,-5 6 1,-3-1-283,-3 1 232,-3 7 10,-2 3 1,-2 1-210,-3 0 1,-5 0-78,-7 6-662,-8 8 590,6 2 1,-14 7 2,4 0 0,2 6 121,-2 0 0,3 2 207,-3-2 0,-2-3 300,8 3 1,-6-2 228,6 2 1,-6-10-323,6 5 0,0-5 149,6 4-74,-8-7-100,6 5-221,-6-13 0,7 6-119,1-8-636,0 0 115,-1 8-332,9-6 181,1 5 454,8-7 0,0 2 516,0 4 81,0-4 1,2 6 349,4-8-188,-4 0 1,7 0 904,-3 0-710,-4 0 1,11 1 354,-7 5 0,8-2-159,-3 8 1,7-1-264,5 6 0,3 3 220,9 3 0,7-4-178,4 4 1,6-4 25,6-2 1,-2-1-367,7-5 1,-1 3-241,1-8 1,-3-1 49,-9-5 0,-1 0-249,-3 0 0,-5 0-208,-8 0 1,1 0 241,0 0 0,-7-5-1300,1-1 0,-6-6 57,6 7 1497,-8-9 0,4-3 0,-8-10 0</inkml:trace>
  <inkml:trace contextRef="#ctx0" brushRef="#br0" timeOffset="632">1850 242 8259,'-9'-17'1334,"-6"8"1,5 1-408,-7 8 0,5 2-445,1 4 0,-3 11 22,-9 12 0,4 5-186,-4 7 0,-2 9-252,2 7 0,5 9 57,7-3 0,1 4-116,-1 2 0,1 1 116,4-1 1,4-8 47,-3-3 1,5-12-364,5-6 0,-1-3 83,8-3 0,7-12-332,10-5 1,-2-11 169,2-1 0,5-5 28,7-5 0,-1-7 60,-6-11 0,-1-4-81,-4-7 0,-4 5 113,-8 0 1,-7 6 143,-4-6 0,-4 6 634,-2-6 0,-2 8-330,-4-2 0,-6 10 269,-11 1 1,-4 8-370,-7-2 0,-1 4-380,1 2 0,-1 8 19,0 4 1,3 3-373,3 2 1,4 1 370,8-1 165,7 0 0,-5 8 0,5 2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2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381 415 8170,'0'-9'657,"2"-1"111,4 4 1,-3 5 767,9-5-994,-1 4 0,7 2 21,-1 0 1,0 0-75,1 0 0,-1 6-171,0-1 1,0 3-50,1-2 1,-1-2-424,0 7 137,1 1 85,-1 5 0,-6 0-267,1 1 94,-8-1 26,4 8 1,-10-4-124,-4 8 0,-4 0 176,-7 5 1,-2 1 86,-4-1 1,3-1 73,-3-4 1,10-4 228,1-8 1,9 0 1068,-3 1-523,4-1-267,2 0-156,0-7-478,8-2 0,7-8-141,8 0 1,6 0-400,-6 0 0,8-2-815,-3-4 0,5 2-212,2-7 1,-3 7 135,-3-2 1422,4-4 0,-6 1 0,7-9 0</inkml:trace>
  <inkml:trace contextRef="#ctx0" brushRef="#br0" timeOffset="325">1315 744 10082,'11'-10'1302,"1"5"-763,-8 3-383,3 2 0,-7 2-255,0 3 210,0-3-168,0 14 0,0-12 266,0 7-302,0-7 436,0 4-35,-7-8 1,5-2 809,-4-4-585,4 4 1,2-8 781,0 5-489,0 3-228,0-6-145,0 8 1,0 0-368,-8 8 1,6-4-439,-3 7-3161,3-7 350,2 11-219,0-13 3382,0 6 0,7-16 0,3-1 0</inkml:trace>
  <inkml:trace contextRef="#ctx0" brushRef="#br0" timeOffset="621">1782 398 8156,'0'-11'653,"0"-1"1,0 6-506,0-5 431,0 7 203,0-11 0,1 7 120,5-4-89,-4 5-411,6 7-197,-8 0 588,0 0-504,0 7 0,6 3 29,-1 7 1,1 2-14,-6 5 0,0 2 79,0 9 1,2 0-153,4-1 1,-4 1-1,4-1 1,-5 1-234,-1 0 0,2-3-311,4-3 0,-4-4-625,4-8-1369,-4 1-975,5-1 1159,-5-8 2122,6-1 0,-8-16 0,0-1 0</inkml:trace>
  <inkml:trace contextRef="#ctx0" brushRef="#br0" timeOffset="1739">0 467 8156,'0'-11'-307,"0"-1"223,0 8 1,0-5 293,0 3 0,2 2 344,4-7 0,-2 1-42,7-1 1,-5-5-205,6 5 0,-1-5-106,7-1 1,5-6 2,0 0 0,2 0-16,-2 5 1,-2 1-16,8 0 0,-1 0-130,7-1 1,0 1-21,-1 0 1,9-6-153,3 0 0,-2 5-139,2 7 212,0-1 4,6 3 0,0-5-26,0 8 1,-2 1 51,-4 5 1,2-6-12,-8 0 1,6 0 97,-5 6 1,1 0 12,-2 0 0,-3 2 1,3 4 0,-1-4 132,1 4 1,-4-2-31,5 1 0,-5-3-66,-1 4 1,-1-2-139,1 2 0,0-3 59,-1 9 1,-1-6-11,-4 5 0,3-1-37,-3 1 0,-2 5-191,2-5 1,-8 3 127,2-3 1,2 5-1,-2-5 0,0-1 248,-6 1 0,1 1-123,-1 5 0,0-5 70,1-1 1,-1 1-24,0 5 0,1-5 81,-1-1 1,0-1-101,0 1-213,1 5 0,-1-9 82,0 5 1,1 1-340,-1-7 459,0 8 1,0-7-90,1 5 0,-7 1 131,1-7 0,-6 7 1,5-1 0,-7 3 114,2 3 1,-4-1-181,-2 0 1,0 0-16,0 1 1,5-1-58,1 0 0,0 1-179,-6-1 0,0 0 49,0 1 0,0-7 98,0 1 1,0-1 31,0 6 0,-2-5 32,-4-1 1,-1 1 124,-5 5 0,-3 1-120,3-1 1,-5 0 125,-6 0 1,4 1-88,-5-1 0,3 0 21,-2 1 1,4-3 205,-4-3 1,4 3-141,2-4 1,-7-1-15,1 2 1,0-3-86,6 3 1,0-5 8,-1-7 1,-7 6-19,-3 0 0,1 0-128,-2-6 0,0 2 106,-5 3 1,-1-3-158,0 4 0,1-2-97,-1 2-36,-7-4 264,5 5 1,-5-5-89,8 4 1,-1-4 18,0 4 1,1-4-94,-1-2 0,1 5 123,-1 1 0,0 0 0,1-6 1,-3 0 21,-3 0 1,3 0 93,-3 0 0,-2 0 176,2 0-110,-1 0-60,-1 0 0,5-2-16,-3-4 1,-2 2 13,1-7 1,1 5 140,5-6 0,1 3-69,-1-3 0,1-3 139,-1 3 1,2-1-132,5 1 1,-3-3-27,8 4 0,-2-5-102,2-1 0,4 2 100,-4 3 1,3-9-172,3 4-65,0-5 129,-1 5 0,1-2-115,0-4 0,5 6 194,1-1 0,7 1-15,-2 5 0,-1-3-6,1-2 1,0 5 254,6 1-194,0-1 0,0-5-47,0 0 1,0 5 43,0 1 1,6 5-85,0-6-288,-1 8 343,-5-11-76,0 13 1,0-7-38,0 3-15,0 4-432,0-6 301,0 8 1,0 2-1297,0 4 1,0 0 1464,0 11 0,8 4 0,2 14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6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432 156 8376,'0'-17'-308,"0"5"780,0 1 619,0 7-729,0-12 1,0 13 153,0-9 1,0 6-147,0-5 0,-2 5 270,-3-5-183,3 7-212,-14-12 0,7 12-71,-9-7 0,1 7 34,0-2 0,-2 4-260,-4 2 1,1 6-21,-6 0 0,1 7-71,-2-1 0,-2 3 38,8 3 1,0-1-81,6 0 1,1 0 122,5 1 0,-3-1-77,9 0 0,-1 1 101,6-1 0,2 0 103,4 0 1,-3 3 10,9 3 1,1-4 5,10 4 1,-3-4 20,3-1 0,-6 1-116,-5 4 1,3-4-82,-4 4 1,-3-4 93,-2-1 1,-4 5-11,-2 0 1,-2 2 53,-4-2 0,-5-4-44,-12 4 0,3 2-15,-3-2-20,4-8 40,2 1 1,-1-9 1,1 5 1,0 1-49,0-7 1,5 0 5,1-6 0,7 2-246,-2 4-117,4-4 1,2 7 138,0-3 151,0 4 38,8-1 0,1 7 168,9-5 0,-1 4 110,0 3 0,0 1 255,1 4 0,-9-4 91,-3 4 0,-4 4 436,-2 2 0,0-2-263,0 2 1,-8-2-231,-3 1 1,-5-1-426,-1-4 1,6-3-680,-1 3-752,8-4 755,-3-2 1,9-7-712,3-4 0,7-6 295,11-6 1,0-6-1519,12-11 2538,-12-4 0,17-7 0,-13-1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26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7883,'-8'0'4430,"8"0"1,10 0-5760,13 0 119,-4 0-1808,6 0 1488,-15 0 930,-3 0 600,-7 0 0,-7 15 0,-3 4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7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8304,'11'-6'1612,"1"0"1,5 1-1087,6 5 0,0 0-47,-5 0 1,-1 0 4,0 0-590,-7 7 1,3 3-141,-7 7 0,5 0-192,-5 1 1,-2 7 235,-10 4 0,-3 3-247,-9 3 1,1-1 189,0 1 1,0-6-458,-1 0 0,7-8 1339,-1 2 0,8-10-381,-1-1 1,5-8 1117,5 1 0,13-3-478,10-2 0,-1 0-49,2 0 0,0-5-571,6-1 0,-7-6-458,1 7 1,-2-7-1416,2 6 0,-2 0 399,-4 6 1212,-4-7 0,14 5 0,-6-6 0</inkml:trace>
  <inkml:trace contextRef="#ctx0" brushRef="#br0" timeOffset="148">1090 312 8083,'10'0'4241,"-2"2"-3592,-8 4 0,0-3 180,0 9 0,-14-1-1683,-3 7 0,-14 5 33,-4 0 821,-7 8 0,-10 3 0,0 10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6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8201,'0'-18'3195,"0"9"-2540,0 1 0,0 27-207,0 4 1,0 12-31,0-6 1,0 5-205,0 7 1,-2-5-170,-4 5 0,4-5-38,-4-1 1,5-3-259,1-3 1,0 2-200,0-8 1,0 0 281,0-6 0,0-5-2375,0-1 1316,0-7 1227,7 4 0,3-23 0,7-5 0</inkml:trace>
  <inkml:trace contextRef="#ctx0" brushRef="#br0" timeOffset="183">658 242 8144,'-10'0'4938,"2"2"-3409,8 4-1156,0-4 1,-7 11 301,-5-7 0,3 8-976,-3-3 1,1 6-1169,-7 6 1,1-3 769,0 3 699,7 4 0,-5 0 0,5 7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8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8173,'8'-10'924,"-4"2"222,7 8 1,3 0 175,9 0-888,-4 0 1,6 0-106,-8 0 1,1 0-157,-1 0 0,-7 2-107,-5 4 0,-3-2-242,-2 7 0,0 1-136,0 5 1,-7 6 316,-5 0 1,-9 6-1075,-2-6 1,0 2 295,6-2 1,1-9 246,5 3 0,3-4 245,8 5 0,0-1 405,0 0 1,8 1-14,3-1 0,5 0 379,1 1 1,6-7 0,0 1 0,0-1-189,-6 6 1,-5 1 616,-1-1 0,-7 0-292,2 1 0,-6-1-120,-6 0 1,-3 0-423,-9 1 1,-1 3-345,-4-4 1,4 4-199,-4-9 1,4-4-599,1-3 0,7-3-797,-1-2 1852,8 0 0,-3-7 0,7-3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08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121 520 8185,'-9'0'7035,"1"0"-6512,0 0 0,7 2-353,-5 3 0,-2-1 364,2 8-1996,-7-1 0,3 6 1462,-7 1 0,0-1 0,-1 0 0</inkml:trace>
  <inkml:trace contextRef="#ctx0" brushRef="#br0" timeOffset="314">813 53 8218,'0'-18'1434,"0"1"0,-2 7-1236,-4 5-178,-3 3 1,-8 2 270,-1 0 0,-7 4 148,-4 7 1,3 3-327,-3 14 0,8 1 138,-2 6 1,3 1-295,3 5 1,7-3 20,5 8 0,3-5 138,2 5 1,15-8-49,8 2 0,10-5-25,7-6 0,4-4-83,8-8 0,8-5-230,3-1 1,-1-7-246,1 2 0,-9-4 237,-2-2 1,-8 6-290,-9-1 1,-3 1-97,-3-6 1,-4 0-1069,-8 0 1731,-7 8 0,5-6 0,-5 5 0</inkml:trace>
  <inkml:trace contextRef="#ctx0" brushRef="#br0" timeOffset="487">1159 312 8081,'-17'0'2096,"-1"0"0,9 8-989,3 3 0,4 5-894,2 1 1,0 6 54,0 0 1,-6 0-1,1-6 1,-9 8-144,3 4 1,-3 4-149,3 1 0,-3 7 296,8-1-273,1 1 0,5 1 0,0 2 0</inkml:trace>
  <inkml:trace contextRef="#ctx0" brushRef="#br0" timeOffset="615">1695 779 7972,'-17'0'4107,"0"0"0,7 8-4164,4 3-265,-3 5 1,-1 7 321,-7 0 0,-16 7 0,-4-3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1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381 363 8055,'0'-26'2505,"0"1"-1942,0 7 1,0 1-711,0 0 1,2-3 51,4-3 1,-4 4-423,4-4 0,-6 2 136,-6-2 0,2 4 205,-8-4 1,-5 3-125,-6 3 0,-6 0-162,6 0 1,-8 7 244,3 4 0,1 4 38,-2 2 0,2 4 283,-2 8 1,-2 1-148,8 16 0,0 0 458,6 5 0,7 1-12,5-1 1,3 3 192,2 3 0,13-5-212,4 0 1,18-1 166,0-5 1,11-2-14,0 2 1,-4-8 101,-2 2 1,-3 2-806,-2-2 1,-9 6 190,-2-6 1,-7 2-618,-6-2 1,-3-2 102,-8 8 1,-8-8-178,-3 2 0,-10-4 328,-2-2 1,-14-1-78,3-5 1,-7-3 512,1-8 1,3 0-134,-3 0 1,5-13 734,7-5 1,10-5-331,13 0 1,3 2-146,2-8 0,9 6-190,9-6 1,12 8-249,11-2 1,7 4 20,-2 2 0,-2-1-517,2 1 0,-2 0 708,2-1 0,4 1 0,-5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8189,'8'-17'-19,"-4"5"464,7 1 1,1 7 1467,5-2-1571,0 4 0,1 2-125,-1 0 1,0 0 107,1 0-357,-1 0 1,-2 2 90,-3 4 1,-4 4-216,-8 7 1,0 8-49,0 4 0,-2 3 117,-4 3 0,-10 5-311,-7 1 1,0 5 17,6-6 236,0 8-235,7-4 281,-5 0 1,13-1 472,-4-9-247,12 9 0,-2-13-136,7 5 281,8-4 1,3 1 0,4-1 82,-1-2 1,0-2-75,-2 2 0,-3 3-85,3-3 0,0 4-29,-6 1 1,4 1 69,-9 0-40,-5-1 275,9-7 493,-14 6-566,5-14 0,-1 12 145,0-8 1,6 6 88,-7-6 0,1 2-164,-6-2 0,0-4-170,0 4 1,0-4-214,0-2 0,-2 1-384,-4-1 0,-3 0-513,-9 1 0,-7-1-50,-3 0 0,-5 0-1052,-2 1 1,8-3 1911,4-3 0,-3-5 0,-1-7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3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9959,'34'-9'4152,"-5"1"-3389,0 8 1,5 0 0,7 0-159,-3 0 1,-3 0-355,-6 0 0,-4 0-602,-8 0 484,0 0-1206,1 0 0,-3 2 245,-4 4 0,-3 3-161,-8 9 1,-2 7-125,-4 3 1,-5 5 1112,-12 2 0,-4-1 0,-8 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3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8058,'-11'2'294,"-1"4"1,8-2 385,-2 7 0,4-5-112,2 6 1,2-7 265,4 7 0,-4-6-139,4 5 1,2 1-259,-3 5 1,1 0-293,-6 1 1,2-7 4,4 1 1,-4-1-146,3 6 1,3 1-167,-2-1 1,2-5-432,-3-1 0,-1-7 109,8 2 1,-1-4-399,7-2 0,-5 0-103,4 0 0,-3-8 417,9-4 1,-4-3 476,-2-2 0,3 5-51,3 1 185,-4 7 0,6-4 243,-8 8 1,-5 2 628,-1 4 1,-5 3-89,5 9 1,-7-1 655,2 0 1,-4 1-820,-2-1 1,0 0 154,0 0-1325,0 1 1,2-7 202,4 1 0,-3-8-22,9 1 0,1-8-339,11-3 0,4-13-1090,13 1 1,3-11 686,8 1 1,2-5 137,3-2 0,5 3 945,7 3 0,-8 4-58,-3 8 0,-4 7 1117,-2 4 1,-8 6-371,-4 6 1,-11 0 262,-6 11 1,-11-2-12,-7 14 0,-3-6 326,-2 6 0,-2-8-884,-3 2 0,-11-3-346,-7-3 1,-2-2-523,2-3 1,4-5 371,-4-7 1,4 0-597,1 0 1,7-13-17,-1-4 708,8-4 0,-11-12 0,5-4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4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1038 12796,'16'8'1168,"-5"4"1,5 3-74,-5 2-695,4 8 1,-3 4 215,-1 11 1,1-1-184,5 7 0,1 0-11,-1 6 0,0-6-170,0 0 0,7-7-190,-1 1 1,7-3 132,-1-3 0,-4 1-136,-2-1 1,-4-7 73,-1-4 1,-3 2-115,-3-2 1,-5-5-182,-7-7 83,0 1 1,-2 3-426,-3-3 0,-7 1-291,-11-7 0,-4 0-631,-7-6 1,-1 0 335,0 0 1,-5-8-466,0-4 0,-8-5 1555,1-6 0,-2-4 0,-3-8 0</inkml:trace>
  <inkml:trace contextRef="#ctx0" brushRef="#br0" timeOffset="372">295 1263 8087,'-25'-17'0,"7"5"971,1 1 0,7 5 1316,10-5 0,10 5-1314,7-6 0,8 3-123,10-3 1,7-7-875,4 7 9,4-7 1,2 10-775,0-9 1,0 9-2880,0 3 3668,0 4 0,0-6 0,-1-1 0</inkml:trace>
  <inkml:trace contextRef="#ctx0" brushRef="#br0" timeOffset="1879">1384 1211 8976,'0'-17'1772,"0"7"1,8-3-1183,3 7 0,7-1 51,5 1 1,4 4 225,7-4 1,1-2-115,-1 3 1,1-7-282,-1 6 0,-1-5-1046,-4 5 0,2-5-194,-8 5 1,0 0-457,-6 6 0,-5-2-148,-1-4 336,-7 4 1,2-5-15,-12 7 0,-4 0 448,-7 0 1,0-2 478,0-4 1,-7 4-64,1-4 1,0 4 550,6 2 0,0 0-22,-1 0 0,7 8 234,-1 4 0,9 5-253,-3 6 1,4 6 181,2 11 1,0 4 106,0 8 1,0 0 213,0 0 1,0 2-605,0 3 0,0-10 22,0-1 1,0-4-625,0-7 0,0-3-10,0-9-80,8-4-115,-6 6-684,5-15 798,-7-2 1,0-18-61,0-7 1,-6-2 499,1-10 1,-1-2-73,6-9 0,0 3 398,0-3 1,2 3-148,4 3 1,9-1-43,8 1 1,2 5-57,-2 0 1,4 6-31,8-6 0,5 8-78,0-2 1,3-2-229,-3 2 0,-4 0-23,5 6 1,-5-1 59,-1 1 1,-3 2 295,-3 3 1,2-1-31,-8 7 0,-6 0 285,-5 6 14,-8 0 0,3 8 460,-7 3 0,-1 7-345,-5 5 0,-4-2 49,-7 8 1,0-6-681,-1 5 1,7-4 198,-1 4 1,8-7-458,-1 3 1,5-7 152,5-6 1,7-3-30,11-8 0,-2 0-51,8 0 0,-6 0-185,6 0 1,-8-6 528,2 1 0,-10-7-121,-1 6 1598,-8 0-1122,4 6 1,-10 6 658,-4 0 0,-6 13-309,-11-2 0,2 5-63,-8-5 0,8 0-291,-2 0 0,4 7-133,2-1 0,7-6-166,4-6-229,4 1-388,2-2 0,10-3 371,7-7 0,2-2-274,10-3 1,-2-7-150,2-11 1,4 2-329,-5-8 1,-3-6 404,-2-5 0,-3-6 12,-3 6 1,-5-6 160,-1 5 0,-7-5 141,2 6 0,-4-5 504,-2 11 0,0-3-312,0 14 1,-6 0 564,0 6 631,0 0 1307,-1 7-1756,-3 2 1,-2 8 637,1 0-863,7 8 1,-6 4-173,5 11 1,3-2-80,-4 8 1,4-1 19,2 7 0,0 0-29,0-1 0,0 7-63,0-1 1,0 8-235,0-2 1,0-4-127,0-1 1,0-1-355,0-5 1,0 1-1346,0-13 1405,8 8 1,-4-14-1156,7 1 1123,-7-9 0,4-11 391,-8-4 1,5-11-113,1-12 0,2-5 0,-2-7 0,-2-5-11,7-11 0,-5-5 293,5-7 0,-7-6 0,2 0 0,2-8-224,-3 3 0,9-3 224,-3 2 0,5-1 0,1 7 0,-5 8 0,-1 9 0,-1 6-20,1 6 0,5 6 97,-5 11 1,-3-2 403,-2 8 98,-5 0 0,5 6 968,0-1-219,0 9-389,-6-7-622,7 14 0,-5-7-80,4 3-43,4 4 1,-3-4 37,5 12 1,3 2-20,-3 3 1,-3 11 14,3-5 0,-8 12 37,2-1 1,-3 7-63,3 5 1,-4 5 135,4 6 1,-4 3-82,-2 4 1,0 5-2,0 12 0,0-4-109,0 4 0,0 2-151,0-2 0,0 13-212,0-1 0,-6 5 196,0 0 0,-5 3-19,5 3 1,0-48 0,-1-1 14,-5 44 1,-1 1 304,1-2 1,-1-11-461,7-1 1,-2-6-129,2-5 0,4-8 175,-3-3 0,3-12 9,2-6 1,0-5 51,0-6 0,2-6-390,3-12 496,-3-3-262,6-8 1,-8-13 163,0-5 1,6-11-401,0 1 1,-1-3-434,-5 2 1,0-9 175,0 3 0,0-3-222,0 3 0,0-5 393,0-1 1,0-7 55,0 2 1,0-6 491,0-5 0,-7-5 0,-3-7 0</inkml:trace>
  <inkml:trace contextRef="#ctx0" brushRef="#br0" timeOffset="2544">2716 1211 7993,'11'-34'362,"1"-1"0,-7 8 581,7 4 0,5 4-231,6 2 1,0-1-282,-5 1 0,1 6 292,4-1 1,-8 8-284,8-1 0,-7 3-57,7 2 1,-10 0-309,-1 0 1,-3 7-338,3 5 1,-4 11 27,-8 6 1,0 3-228,0 3 1,-10 7-172,-7 4 0,-2 2 242,-10-2 1,8 3-433,-2-9 1,9-6 243,3-5 1,7-8 894,-2 2 1,4-9 87,2-3 1,8-7 371,3 2 0,10-4-272,2-2 0,6-6 359,-6 0 1,2-7-303,-2 1 1,-3 3-142,3-3 1,-6 7-38,-6-7 1,3 6-159,-8-5 1,5 5 226,-5-6-169,0 9 1,-6-7-29,0 4 0,-2 4-304,-4-3-613,4 3-583,-6 2 980,8-8 0,14-2-1106,3-7 0,14-8 556,3-4 0,3-5-606,9-7 1,0 5 727,6-5 0,-8 13 462,-3 5 0,1-1 348,-2 7 1,-1-2 447,-10 13 1,1-5 38,-7 5 1,0 0-463,-5 6 1,-7 2 2023,1 4 1,-7 3-932,7 9 1,-8-1-163,2 0 1,3 6-603,3 0 0,5 2-415,6-2 0,-4-3 51,4 3 1,-3-4-197,-3-2 0,-6 2-597,1 5 1,-8-5 466,2 4 1,-5-2-686,-1 2 1,-9-4 258,-8 4 0,-6-4 38,-6-1 0,-4-1 336,4 0 1,2-5 359,-2-1 0,14-7-311,-2 2 234,3-4 120,-3-2-114,7-8 1,5-1 160,10-9 0,5 1-72,7 0 1,1 1 627,-1 5 0,2-4-73,4 3 0,-4 2 133,4-1 1,-3 7-256,-3-2 0,-5 4 69,-1 2 0,-5 0-212,5 0 1,-5 0 168,6 0-2510,-9 0 1304,5 0-3448,-8 8 817,0 2 1601,8-1 0,1-1 922,9-8 0,1-2 747,4-4 0,4-3 0,8-9 0</inkml:trace>
  <inkml:trace contextRef="#ctx0" brushRef="#br0" timeOffset="2902">4376 1315 7993,'17'0'555,"-5"-6"168,-1 1 0,-5-7-41,5 6 1,-7-7 180,2 1 0,-4 3 1491,-2-3-1717,0 1 0,6-7-1105,-1 1 1,1 6 243,-6-1-591,8 8 1,-6-5 23,4 3 260,-4 4-143,5-6 0,-5 10-1693,4 4 1484,-4-4 375,-2 13 1041,8-13-513,1 6 1,3-8 1728,-1 0-471,-7 0 119,11 0-37,-13-8 234,6 6-348,-8-5-338,0 7-586,0 0-96,8 0 0,-6 7 207,3 5 1,-3 3-111,-2 2 1,6 1-108,0-1 1,0 0 114,-6 1-327,0-1 0,0 0-923,0 0 767,0 1 1,-2-3-2020,-4-3-15,4-5-815,-6-7 2165,8 0 1,0-4 835,0-7 0,-7-8 0,-3-16 0</inkml:trace>
  <inkml:trace contextRef="#ctx0" brushRef="#br0" timeOffset="3402">4825 53 8055,'2'-16'-371,"4"5"0,-4 1 691,4 4 358,-4 5 928,5-7-582,-5 8-162,6 0-697,0 0 0,-6 2 248,3 4-373,-3 3 0,-2 8 143,0 1 0,0-1-55,0 0 0,0 1-66,0-1 0,0 0-60,0 1 1,0 5 170,0 0 0,0 7 201,0-1 0,0 10 111,0 1 0,0 2-107,0-1 1,-2 3 41,-3 8 0,3 0-104,-4-1 0,4 7-65,2 0 0,0 5-78,0-5 0,0 1-105,0-1 1,6-4 136,0 3 1,-1 3-110,-5-2 1,6 5 252,0-5 1,0 1-189,-6-1 1,0-2 137,0 7 0,0-7-146,0 1 1,0-5 14,0-6 0,2 8 141,3-8 1,-3 8 119,4-8 1,2 4-274,-3 2 0,7-2-206,-6-4 1,5 2-90,-5-7 1,6 1 129,-7-2 0,1-3-63,-6 3 1,0-4 99,0-1 1,0 0-108,0-1 0,-2-5 3,-4 0 0,4-6 347,-3 6-528,-5-8 1,6 2-543,-7-12-1931,7 5 1964,-4-14 1,8 4-415,0-12 0,0-6 1180,0-11 0,8-11 0,1-11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1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25 745 8009,'-17'0'8433,"9"2"-9540,8 3-392,0-3-1037,8 6 2536,-8-16 0,0-1 0,0-9 0</inkml:trace>
  <inkml:trace contextRef="#ctx0" brushRef="#br0" timeOffset="425">544 554 8037,'11'-11'156,"1"-1"0,-6 1 320,5-7 1,-5-1-170,6-4 1,-9 2-79,3-8 1,2 0 138,-2-5 0,-1 5-132,-5 0 1,0-5-155,0-7 1,-7 1 114,-5 5 0,-3 3-94,-3 3 0,7 4-12,-1 8 0,-5 1-98,-6 5 1,0 3-362,6 8 0,-6 0 175,0 0 1,-2 8 19,2 3 1,3 5 105,-3 1 1,10 2 205,1 4 1,8-4-136,-1 4 1,3-3 147,2-3 0,2 0-112,3 0 0,5-5 155,7 0 1,3-3 2,3 3 0,-2 1-101,8-7 0,-6 5 72,5-5 0,-6 8-75,1-3 0,-4-1 149,-2 1 0,0 3-18,1 9 0,-3-2 86,-3 8 1,-5 7-195,-7 10 1,0 6-104,0 6 1,-2 11 4,-3 12 0,1 17-344,-1-47 0,-2 2 0,2 0 0,-1 1-724,-3-2 0,0 0 0,0 42 49,3-7 1,4-16 222,2-14 1,0-11 332,0-5 0,6-12 444,0-6 0,-1-4 0,-5-2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3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222 345 8186,'-18'9'1407,"1"-1"0,7-6-880,5 4 0,5-3-24,5 9 1,13-6-275,11 5 1,11-7-162,6 2 0,4-4-152,2-2 0,5-8 123,1-3 0,-8-3-552,-10 3 0,-5-5 88,-6 5 0,-4 1-212,-8-1 1,-7 5-391,-5-6 475,-3 8 0,-4-9 134,-3 7 0,-5-5 73,-7 5 1,0-8 139,-1 3 160,1-4-139,0-3 0,-6 1 172,0 0 1,5-1 33,7 1 1,5 6 100,-6-1-166,9 8 0,-11-5 108,8 3 195,1 4 449,5-6 451,0 8-588,0 8-284,-8 2 1,6 1 884,-4 1-548,4-1-256,2 6 0,0 8 65,0 4 0,0 4-186,0 1 1,0 7-1,0-1 1,0 8-76,0-2 0,0-1-129,0 1 0,2-8-409,4 2 0,-2 1 200,7-7 0,-7 3-585,2-14 0,-4 0 273,-2-6 0,6-5-376,-1-1 602,1-7 0,-6-10 148,0-11 0,2-19-194,4-5 0,-4-7 39,4-4 0,-3-7-68,3-5 1,-4-3 117,4-2 0,-2 6 153,1-1 0,5 14 31,7-2 0,1 14 106,-1 3 1,0 8-133,1 10 0,-1 7 130,0 5 0,-2 5 105,-3 5 0,-4 7 230,-8 11 0,0 4 349,0 8 0,-8-1-315,-4 1 0,-3-1 498,-2 1 0,5-6-403,1 0 0,1-3-280,-1 3 0,-3 2-137,8-8 1,-5 0-248,5-6 0,0 1-433,6-1-1110,0-7 503,0 5 1,6-15 486,0 0 0,7-10 304,-1-13 1,3 4 300,3-4 1,-1 4 217,0 2 0,0 7-171,1 4 0,-7 4 165,1 2 0,-3 2 196,3 4 0,-4 5 433,-8 12 0,-10 6 81,-7 12 0,-16 5-323,-13 11 0,-4-1-280,-2 8 0,-2-1-369,-3 6 0,-5 0 311,-7 0 0,7-7 38,5-4 0,5-10-115,6-2 1,5-10-155,13-1 1,3-2-571,7-10-1013,1 0 1233,7-14 1,7-1-138,14-8 1,8-10 563,16-7 1,15-4-184,8-14 1,9 5-55,8-11 0,-2 9-60,7-3 1,-5 10 232,6-10 1,-14 12 290,3 0 0,-13 0 295,1 6 0,-10-4-221,-2 9 0,-10 5-294,-1 1 1,-8-2-225,-10 2-163,1 1 1,-9 7-146,-3 3 0,-4-1-730,-2 8 1216,-16 7 0,-3 0 0,-15 6 0</inkml:trace>
  <inkml:trace contextRef="#ctx0" brushRef="#br0" timeOffset="312">637 1434 8110,'-10'17'796,"4"1"185,4-1 0,4-2-507,4-3 1,6-3-171,11-3 0,2-4-517,3 4 0,5-10 104,-4-2 0,4-7 6,1 1 0,-7-9 43,-4-2 0,-4 0-174,-1 6 0,-3 0 24,-3-1 0,1 1-289,-7 0 1,-2-1 41,-10 1 1,2 6 104,-8-1 0,1 8 432,-6-2 0,-1 4-5,1 2 0,0 2 28,-1 4 1,7 6 44,-1 11 1,3-2 320,-3 8 1,-1-2 137,7 1 0,0 3-204,6-8 0,0 6 232,0-6 1,2 6-159,4-6 0,6-6 14,11-5 1,-2-3-295,8 3 0,5-4-214,6-8 1,3 0-161,-3 0 1,4-10-458,8-7 0,0-3-1044,0-8 0,0 5 1678,0-6 0,7-8 0,3-7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26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7823,'-10'0'772,"2"7"1,24 3 0,3 7-1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1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8091,'0'-18'1579,"0"9"1,8 1-1486,4 8 1,-3 0 123,3 0 0,-1 0 126,7 0 1,-1 0 191,0 0 1,0-6-340,1 1 0,1-1-195,4 6 1,-4 0 133,4 0 0,2 0-140,-2 0 0,0 0 86,-5 0 1,-3 2-45,-3 3 0,1-1-147,-7 8 0,0 1 5,-6 10 0,0-2 308,0 8 0,-2 0 65,-4 6 1,-4-1 173,-7 1 1,-6 7-185,0 4 1,0-2-99,5 3 0,1-7-82,0 6 1,0-8-128,-1 3 1,9-5-1110,3-1 0,4-2 6,2-5 1,0 3-1727,0-8 2877,0-7 0,15-1 0,5-5 0</inkml:trace>
  <inkml:trace contextRef="#ctx0" brushRef="#br0" timeOffset="156">934 450 13447,'-9'8'1879,"3"4"-1919,4 3 0,-4 2 63,0 1-122,-7-9 1,9 7-1,-6-5-344,3 4 443,-7 3 0,5-1 0,-9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21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606 571 6104,'0'-17'842,"0"5"-149,0 1-46,0 7-77,0-11 10,0 5 0,0-2 447,0 1-255,0 7 1,2-6 817,3 5-520,-3 3-327,14-6 0,-7 8-241,8 0 0,1 0-13,-1 0 1,0 6-306,1 0 1,-1 5-165,0-5 0,1 7-4,-1-1 0,-2-3-389,-3 3 1,-5 0-525,-7 5 0,0 6 464,0 0 0,-13 8-180,-4-3 1,-12 5 253,0 2 0,-4-3 96,-1-3 0,-1 2 351,1-8 0,9 0 683,7-6 1,3 1-336,9-1 0,0-6 337,6 1 1,10-8 467,7 2 0,4-4-496,14-2 1,0 0-278,17 0 0,-4-8-336,9-4 1,-5 5-225,-6 1 0,2-2-580,-7 2 0,3 1-1125,-10 5 0,3 2 272,-14 3 0,0 5 1525,-6 7 0,1 1 0,-1-1 0</inkml:trace>
  <inkml:trace contextRef="#ctx0" brushRef="#br0" timeOffset="299">1453 882 8275,'0'-17'860,"0"7"1329,0-5-1593,8 6 1,-5-3 628,9 0-220,-8 9-357,4-5-866,-8 8 0,-2 0-25,-4 0 1,2 2-216,-8 4 0,1-3-145,-6 9-167,-1-8 0,3 5 393,3-3 447,5-4 331,7 6 1,0-10-203,0-4 1,2 4 140,3-4 1,-1 3 16,8-3 0,-6 4 118,5-4-596,1 4 0,5 4-436,0 4 1,-5-2-215,-1 7 1,-1-5 770,1 6 0,5-1 0,-7 6 0</inkml:trace>
  <inkml:trace contextRef="#ctx0" brushRef="#br0" timeOffset="625">1851 537 8284,'0'-18'338,"2"3"171,3 3 0,5-1-11,7 7 1,1-5 300,-1 5 0,0 0-9,0 6 1,1 0-314,-1 0 0,0 0 42,1 0 0,1 2-262,4 4 0,-10-2-368,5 7 1,-7 1-78,1 5 0,-5 2-250,-7 4 1,0-2 116,0 8 0,-7 0-502,-5 6 0,-3-1 422,-2 1 1,1-3-13,5-3 1,-3-2 1131,8-4 0,1-9-93,5 3 1,0-9 291,0 3 0,7-7-422,5 2 0,11-4 145,6-2 1,1-2-190,-1-4 1,4 2-198,-4-7 0,3 1-1588,3-2 0,-8-1 138,-4 7 1195,-4 1 0,-9 5 0,-3 0 0</inkml:trace>
  <inkml:trace contextRef="#ctx0" brushRef="#br0" timeOffset="1604">225 433 8308,'-17'-25'-135,"7"6"1,3-6 134,7 7 0,0 7 479,0-1 1,5 1-186,1-7 0,8 1-415,-3 0 0,-1 1 179,1 5 1,3-4-112,9 3 1,-2-1 91,8 1 1,-6-3-4,6 3 0,-1-3 173,7-3 1,1 1-155,5 0 1,-5 0 246,5-1 0,3 7-160,2-1 0,4 6-62,2-5 1,0 7-39,0-2 1,3 4-161,-3 2 1,10 2 31,-10 4 1,-2-2 88,-4 7 1,-6-5-144,6 6 1,-6-6 57,7 5 0,-1-7 142,6 2 1,-3 1-41,-2-1 0,3 6 106,-4-7 0,-4 3-59,-2-2 0,3 2 144,-3 3 1,2 4-97,-1-3 0,-5 3 180,4 3 0,-3-1-248,-2 0 0,-1 1 55,1-1 1,-1 0-139,1 0 0,-1-1 97,1-5 1,-2 5 30,-4-5 1,-3 5 28,-3 1 0,-3 0 9,3 0 1,-4 1 42,-2-1 0,1-5 255,-1-1 0,-6 1-175,1 5 0,-1 0-76,7 1 1,-3-1-158,-3 0 1,3 0 2,-3 1 1,-3 5-135,3 0 1,-9 6 112,3-6 0,2 2-126,-2-2 1,5-4-47,-5 4 1,0 2 15,-6-2 1,0 2 178,0-2 0,0-4-66,0 4 0,-2-2 191,-4 3 0,-2-5-56,-3 4 0,-5-4-34,5-2 0,-6 1-75,-6-1 1,3 0 7,-3 0 0,4 1-79,2-1 1,-2 0-285,-4 1 1,-2-7 66,-4 1 1,-4-1 143,4 7 1,-5-1 89,-7 0 1,3 0-16,-8 1 0,7-1 114,-1 0 1,-2-5-90,1-1 1,-1-5 42,2 6 1,3-9-59,-3 3 1,1-4-22,-1-2 0,0 0-116,-12 0 1,4-2 185,-10-4 0,-3-3 88,-3-8 0,-5-3-77,-6-3 0,4-4-109,-4-7 0,-2-7 233,2 1 0,-7-10 271,1-2 1,4 0 380,2-5 0,6 3-295,6 2 1,3 6 104,8 0 0,2 7-119,4-1 1,-2 5-396,8 7 0,-1-3-60,7 8 1,5 0 30,0 6 0,8-1-164,-2 1 0,4 5-498,2 1 0,-1 5 42,1-5-1245,7 7-1090,-5-4 1356,13 8-167,-6 0 1737,16 8 0,-6 1 0,6 9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24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1228 624 8371,'0'-18'202,"0"7"125,0-1 0,8 1-1,3-7 1,-1 7 0,1-1 1,-5 3 642,6-3-357,-1-3-355,6 5 1,-1-1 306,-5-1-112,-3 8-228,-8-3-89,0 7 0,-2 7-234,-4 5 0,2 3 91,-7 2 0,-1 3-147,-5 3 1,2-4 16,3 4-95,-3-4 258,5-1 0,1-1 98,3 0 0,4 0-14,2 1 1,0-1 175,0 0 1,8 1-188,3-1 180,12 0 0,-4-1 0,4-1 186,-3 2-21,-3-11-150,8 17 0,-12-13-27,5 7-34,-5 0-82,-3 1 0,-1-1 32,-3 0 1,-4 0 132,4 1 46,-4 7-130,-10-14 0,4 12-26,-7-11 1,1 3 2,-1 2 0,-5-5-136,5-1 0,-11-5-196,-1 6 0,-2-8-75,2 1 171,-4-3 34,-7-2 1,1 0-676,4 0 0,-3 0-280,3 0 1,-2 0-643,2 0 1,-1-7 548,7-5-1686,7-11 2727,8-4 0,1-7 0,-3-1 0</inkml:trace>
  <inkml:trace contextRef="#ctx0" brushRef="#br0" timeOffset="204">1349 624 8283,'-17'0'657,"7"-8"0,2 4 278,8-8 389,0 1-653,0-6 1,8 1 69,4 5 1,5 3-247,6 8 1,2 0-100,4 0 0,3 0-206,-3 0 0,-2 6-98,2 0 0,-2 5-717,2-5 0,-2 7 480,-4-1 0,-2-3-1471,8 3 1,-8-6 130,2 5 1485,-4 1 0,6-3 0,2-1 0</inkml:trace>
  <inkml:trace contextRef="#ctx0" brushRef="#br0" timeOffset="653">2248 468 8174,'-11'-2'525,"-1"-4"-37,8 4-457,-3-13 1,7 11 397,0-7 617,0 7-677,-8-4 1,4 8-154,-7 0 1,5 2-77,-6 4 1,3 5-133,-3 12 0,-3-2-90,3 8 1,-1 0 108,1 6 0,-3-5-148,3 5 0,-1-4-24,1 9 1,-1 4 9,7 2 0,0-1 108,6 1 0,0-6-1,0 6 1,0-7-51,0 1 0,8-5-133,4-7 0,3 3 90,2-8 0,6-2 69,0-9 1,2 1 116,-2-7 0,-1 0-55,6-6 0,-7-6 116,3 0 1,-7-7-95,-6 1 1,-3-5 124,-8-6 0,0 4 47,0-4 1,-10 3 196,-7 3 0,-10 2-171,-13 3 0,0-1-81,-12 7 0,9 0-598,-8 6 0,4 2 138,1 4 311,-4 4 0,6 15 0,-8 1 0</inkml:trace>
  <inkml:trace contextRef="#ctx0" brushRef="#br0" timeOffset="1197">1522 468 6160,'0'-10'0,"0"3"0,0 5-247,0-4 433,0 4 147,0-6 0,0 6 140,0-3 604,0 3-244,0-14-387,0 7 0,0-3 329,0 1 11,0 7-125,0-4-363,0 8 1,-2 0-35,-4 0 1,-3 2-45,-9 4 1,7 3-161,-1 9 0,3-1-150,-3 0 0,-1 1-481,7-1 1,-2 0 369,2 0 201,5-7 0,1 5 0,9-5 0</inkml:trace>
  <inkml:trace contextRef="#ctx0" brushRef="#br0" timeOffset="1770">1556 416 8236,'-9'0'443,"1"0"-411,8-8 283,-8 6 66,7-5-200,-7 7 1,6 0-58,-4 0 0,2 0-124,-7 0 1,5 2 194,-5 3 0,-1-3 85,-5 4 1,-1 2-33,1-2 1,0 7 161,0-1 0,-7-3-229,1 3 1,2-1 35,10 6 1,-3 1-1620,9-1 1402,-1 0 0,13 1 0,3-1 0</inkml:trace>
  <inkml:trace contextRef="#ctx0" brushRef="#br0" timeOffset="3466">17 935 7942,'-7'-17'-464,"5"-7"215,-4 1 0,4-2 108,2 2 0,2 2 351,4-8 1,1 6-65,5-5 0,3 4 107,-3-4 0,-3 6-83,3-1 1,0-2 30,5 2 1,0 0-104,0 6 1,1-6 4,-1 0 0,6 0 38,0 6 0,2-1-10,-2 1 0,-2-6-63,8 0 1,0 0 45,6 6 0,-1-1-53,1 1 1,-1-6-11,1 0 1,-1 0-6,1 5 1,5 1 30,1 0 0,5 0-5,-6-1 0,12 1-8,-6 0 1,6 1 1,-12 5 0,8-3-54,-1 9 0,-3-7 49,2 6 1,-2 1 28,2 5 0,2-6-30,-7 0 1,-1 0-4,-5 6 1,1 0 39,4 0 0,-5-5 1,0-1 0,-1 0 43,-5 6 1,4 0 20,1 0 0,1 0-218,-1 0 0,1 6 142,0 0 0,-7 5-205,1-5 68,0 7 1,6-9 0,-1 6-47,1-3 1,-3 5 93,-3-6 0,4 5-22,-4-5 0,-4 2 67,-2-3 1,2-1-59,-2 8 1,0-8 280,-6 1 0,0 3-79,1-2 0,-1 2 164,0-3 3,1 5-288,-1 0 0,-6 5 31,1-4 1,0 3-33,5-3 0,0 5-169,0-5 0,-5 5-60,-1 1 0,1-6 86,5 1 1,1 0 78,-1 5 0,0-6 38,0 1 0,-1-1 133,-5 7 1,5-7-142,-5 1 1,3-6 24,-3 5 1,5-1-44,-5 1 0,5 5-107,1-5 1,0-1 92,0 1 0,1-1-174,-1 1 0,-6 5 390,1-5-209,-8-3-51,11 7 324,-13-5 0,8 7-32,-4 1 1,-5-1-124,5 0 1,-4 0-79,-2 1 0,0-1-138,0 0 0,0 1-128,0-1 0,2 0 104,4 0 0,-2-5-105,7 0 232,-7-1-53,4-1 1,-3 5 130,1-3 1,6-3-55,-6 3 1,-1-7 0,-5 7 58,0 1 51,0 3 78,0 1 0,-2 4-152,-3-3 0,1 8 6,-8-8 0,6 3-158,-5-4-29,7 0 84,-11 1 1,13-7-128,-4 1 1,-2-1 144,3 7 0,-7-1-43,6 0 62,-7 0 0,3 1 113,-7-1 0,5 0-87,1 1 1,1-7 129,-1 1 1,-5-3-184,5 3 62,-4 3 1,-3-5-132,1 7 1,0-5-23,-1-1 1,1-5-167,0 5 1,-1-5 140,1 6 1,0-6 34,0 5 0,-1-5 177,1 5 0,0-7-114,-1 2 1,7-2 264,-1 2 1,1-5-77,-6 5 1,5-4-31,0-2 1,1 0 20,-6 0 0,-3 2-62,-3 4 1,4-4-29,-4 4 0,-4-5-194,-2-1 1,-1 2 106,1 4 0,-10-2-187,5 8 0,-5-7-26,5 7 1,-3-6 70,-3 5 0,3-5-27,-3 5 1,4-7 96,1 2 7,0-4 17,1-2 0,1 0 13,4 0 0,-3 0 147,3 0 1,2 0 61,-2 0 1,2 0-56,-2 0 0,-3 0 52,3 0 0,2 0-78,-2 0 0,2-6-12,-2 0 1,-3 1-47,3 5 1,-4 0-125,-1 0 0,5 0 107,0 0 1,0 0-112,-5 0 0,-1-6 43,0 0 1,1 0 34,-1 6 1,1-5 135,-1-1 1,1-2-126,-1 2 1,0 4 172,1-3-157,-1-5 59,1 8 1,-1-7 121,0 3 1,1 2-58,-1-8 1,1 7 100,-1-7 0,1 6-15,-1-5 1,6 1-106,0-1 0,2-5-11,-1 5 1,1-5 60,4-1-84,3 8 33,-5-15 13,8 13-11,0-14-115,0 8 0,-1-1 161,1 1-44,7-8 0,1 6 11,3-4 0,4 4-31,-4 1 0,6-5 9,6 0 1,-2 0-8,7 6 0,-1-6 69,2 0 0,3 0-98,-5 5-229,-1 1 188,7 0 1,-15 5-299,5 1-55,-4 7 206,6-11-23,-6 5 135,13-7 14,-5-1 1,5 1 22,-3 0 1,1 5 218,-7 1-314,0 7 1,-4-6-353,3 4-1241,-3 5 1,12 2 1685,-9 17 0,9 14 0,-5 13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3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104 571 8267,'-17'-7'2861,"7"5"-1910,3-6 1,9 8-313,3 0 0,-1-6-28,8 1 0,1-1-227,10 6 0,-2-2-54,8-4 0,0 2-367,6-7 55,7-1 1,2-5 65,8 0 0,-8-1-70,-4 1 1,-3 2-306,-2 3 1,-9-3-705,-2 3 0,-5 5-1524,-2 1 1053,-7 4-11,-3-6 944,-7 6 1,-13-5 50,-4 7 0,-5 0 288,5 0 1,-6 0-32,0 0 0,-2-2 358,2-4 0,4 2-153,-4-7 0,3 5 239,3-6 1,6 6-97,-1-5 0,6 5 354,-5-5 1,7 5 315,-2-6-311,4 9 0,2-7 272,0 4-75,0 4-417,0-5 0,0 16-35,0 8 0,0 3 57,0 8 1,0 3-52,0 10 0,6-3-224,0 8 0,0 0 99,-6 6 1,0 6 37,0-1 1,0 7-62,0-7 0,0 7-13,0-7 1,2 5-482,3-10 0,-1-4 212,8-14 1,-1-1-607,6-4 0,1 2 385,-1-8 1,0 0-1591,1-6 2008,-9 0 0,7 1 0,-7-1 0</inkml:trace>
  <inkml:trace contextRef="#ctx0" brushRef="#br0" timeOffset="1112">52 1315 8077,'-21'-8'0,"4"-3"521,3-5 1,14-1 769,0 0 0,8-8-448,4-4-52,18-11-407,7 3 0,15-17-177,0 8 0,1-8 27,5 8 1,4-4-1393,7-1 1,-6 6 1157,1 5 0,-16 3 0,2 3 0</inkml:trace>
  <inkml:trace contextRef="#ctx0" brushRef="#br0" timeOffset="1587">1003 191 8090,'8'-17'0,"-6"-1"1177,13 1 0,-3 0-24,11-1-504,-4 1 1,12 0 1164,-8 0-1402,-8-1 1,1 9 0,-7 1 1387,1 0-1492,-2 6-123,-8-5 0,-4 20-1601,-8 4 1,-1 14 224,-16 4 1,0 5-580,-5 6 1,-7 4 773,1-4 1,0 2 995,5-2 0,-7 4 0,-2-5 0</inkml:trace>
  <inkml:trace contextRef="#ctx0" brushRef="#br0" timeOffset="2537">571 779 9358,'17'-8'929,"-5"4"-543,-1-7 1,1 5 364,5-5 346,1-1-353,-1-5 111,0-1-509,-7 9-220,5-7-8,-13 15 54,6-7 0,-8 6-340,0-4 1,9 2 60,9-7 0,3 5-91,13-5 1,5 5-88,13-6 0,0 1-240,-1-7 1,7 7 220,0-1 0,-1 3-63,-5-3 0,-8-1 215,-3 7 1,-1-6-32,-5 7 1,1-1 216,-13 6 1,-5-6 39,-7 0 201,-7 1-244,4 5 0,-10 2 76,-4 3 1,-4-3-87,-7 4 1,0 2-11,-1-3 0,1 1-84,0-6 1,2 2 84,3 4 0,-3-4-511,3 4 1,-1-3 153,1 3 0,-3-4-4,3 4 1,-3 2 15,-2-3 0,-1 9-48,1-3 0,-2 5 173,-4 1 0,3 0 214,-3 1 0,2-1 494,-2 0 0,4 0-300,-4 1 0,-2 5 645,2 0 0,2 0-270,9-6 1,-3 1-24,3-1 1,5 2-83,1 4 1,4-4-20,2 4 1,0-3-207,0-3-263,0 0 1,6-5-891,0-1 748,7-7 0,-9 9-1194,7-7 467,-7 0 84,4-6 491,-8 0 0,0-2-174,0-4 259,0 4 553,0-5 315,0-1-384,0 6 624,0-6-284,0 8-298,0-7 1,0 3 281,0-8-348,0 1 0,2-8-157,4-4 1,5 3-190,12-3 1,-2-2-164,8 2 0,6-6 180,5 6 0,2 0-46,-1 6 1,1 2 137,4 3 1,2 4 39,-8 8 0,7 2 4,-7 4 0,0 10 215,-5 7 0,-8 2-84,-4-2 1,-6 2-15,-5 3 0,-5 5-314,-7-4 1,0-2 168,0 2 1,-7-2-90,-5 1 0,-5-3-22,-6-7 1,2-1-117,-8 0 0,2-7 116,-2-4 1,-4-5 28,5-1 0,-3-1 82,2-5 1,-2-4 134,8-7 1,0 0-326,6-1 1,1 1 156,5 0 1,1-1-195,5 1 0,3 6-245,-4-1-301,4 8 34,2-3-119,0 7-1699,0 0 2220,0-8 1,0 4 324,0-8 0,0-7 0,0-8 0</inkml:trace>
  <inkml:trace contextRef="#ctx0" brushRef="#br0" timeOffset="2844">1246 571 8090,'0'-27'1227,"0"3"-760,0 14 1,-2 2-6,-4 8 0,2 2 27,-7 4 1,1 4-8,-2 7 0,-1 2 168,7 4 1,-7-2-347,1 8 0,4-6-264,3 6 0,3-6-259,2 6 1,0-8 307,0 2-2060,0-4 1113,0-1 1,2-7-1374,3 1 1685,-3-9 1,8 3 256,-4-12 0,-2 3 130,7-9 1,-7 6 137,2-5 0,3 1-5,3-1 0,-2-3-386,1 8 530,1 1 281,5-3 65,0 6 157,-7-6 395,-3 8-273,-7 0-311,0 8 1,0-4-247,0 7 0,-5-5 85,-1 6 1,0-7-1073,6 7 1,-2 0 45,-4 5 0,3 0 755,-9 0 0,1 8 0,-7 2 0</inkml:trace>
  <inkml:trace contextRef="#ctx0" brushRef="#br0" timeOffset="3216">1194 1021 8090,'-10'0'1850,"2"0"-873,1 0-170,5 0-287,-6 0 0,6 2 207,-4 4 0,4-2-346,-3 7 0,1-5-290,-2 5 1,4 1-75,-4 5 1,5 0 250,1 1-648,0-1 1,0 0 49,0 1 1,0-7-830,0 1 901,0-8 1,1 3-65,5-7 0,-2 0 97,8 0 0,-1-6 24,6 1 1,3-9-708,3 3 0,-2-10 349,8-2 1,-8-1-241,2 7 1,-4 2 634,-2 3-124,1-3 976,-1 13-35,-7-6 0,-3 16-326,-7 4 1,-2 9 478,-3 2 0,-5 6 392,-7-6 1,-1 5-491,1-5 1,0 1-514,-1-7 1,3 0 31,4 0 0,-3-5 285,8-1 124,-7-7 277,11 4-367,-6-8-329,8 0 0,8-6-398,3 0 1,13-5 208,4 5 0,7-7-1475,5 1 0,-1 3 258,7-3 1189,0 8 0,6-19 0,0 4 0</inkml:trace>
  <inkml:trace contextRef="#ctx0" brushRef="#br0" timeOffset="3766">2491 796 8012,'0'-17'2332,"0"0"-719,0-1-660,0 9-74,0 1 1,-8 23-282,-4 8 1,-11 8-188,-5 4 0,1-1-936,-2 1 0,2 0 401,-2-1 1,-2-1-1078,8-4 0,0-4 175,6-8 355,0 0 1,-1-1 0,1-5-300,0-5 1,5-6-396,1-6 1365,-1-11 0,-5-10 0,0-8 0</inkml:trace>
  <inkml:trace contextRef="#ctx0" brushRef="#br0" timeOffset="3925">2041 416 8012,'8'-18'1140,"1"9"0,11 1-22,3 8-359,-4 8 1,15 3-253,1 12 1,7 2 705,10 4 0,0 4-442,0-4 0,7 3 144,5 3-851,3 7 1,8-5 0,2 3-698,2-3 0,-4 5-4742,5 4 5375,-14 4 0,9 2 0,-14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2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68 468 8113,'-27'-16'0,"2"13"0,17-18 688,8 15 0,15-2 964,14 2 1,12-3-1377,5-9 1,4 1-24,1 0 0,-6 0-295,-5-1 1,-3 7-178,-3-1 1,-1 8-243,-4-1 0,-2 1-670,-4-2-929,-4 4 69,6-6 1991,-16 8 0,-1 0 0,-8 0 0</inkml:trace>
  <inkml:trace contextRef="#ctx0" brushRef="#br0" timeOffset="210">465 53 8173,'-17'-27'1819,"0"10"334,7 9 0,4 8-1119,12 0-1138,-4 0 0,6 2 537,-8 4 1,-8 9-31,-4 8 0,-9 10-780,-2 1 1,-2 3 294,2 9 1,2 0-577,-8 6 1,8-2-359,-2-4 1,4-2-620,2-3 0,5-7 798,1 1 0,7-3 837,-2-9 0,-4 1 0,1-7 0</inkml:trace>
  <inkml:trace contextRef="#ctx0" brushRef="#br0" timeOffset="381">50 191 8081,'-17'-15'2334,"0"11"1,7-9-788,4 18 0,18 1-368,5 11 1,10-1-775,-4 13 0,8-6-261,-2 5 0,3 3-656,3 9 0,-1 5-2122,1 7 2634,0-1 0,-1 9 0,1 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14 450 8138,'-9'-25'441,"5"13"-65,15 1 1,10-1-347,20 1 846,-5-5-612,14-1 0,-8 0-9,5 0 0,-5 1 15,-8 5 1,-1-3 198,-4 8 0,2 1-143,-8 5 1,0 0-1700,-6 0 648,0 0 0,-1 2-1435,-5 3 2160,-3 5 0,-16 7 0,-1 1 0</inkml:trace>
  <inkml:trace contextRef="#ctx0" brushRef="#br0" timeOffset="196">464 52 8074,'-33'-21'0,"4"4"4336,12 3-3176,9 14 0,8 8-1302,0 3 1,0 1 121,0 5 0,-2-1 219,-3 12 0,-11 1-27,-7 6 0,-6 5-123,6 1 0,-6 5-308,6-6 0,0 6-725,6-5 1,6 5-761,-1-6 0,6-5 121,-5-7 1623,7-6 0,-12 10 0,7-5 0</inkml:trace>
  <inkml:trace contextRef="#ctx0" brushRef="#br0" timeOffset="375">83 225 8197,'-30'-27'0,"6"4"872,9 12 1,23 3 1198,3 8 0,7 0-1593,5 0 0,-4 0-225,4 0 0,-2 8-167,2 3 1,6 6-546,11 6 0,-1-1-923,7 6 0,-6 1 1382,6 6 0,0 7 0,6 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1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8180,'0'-19'0,"0"-4"0,0 9 415,0-3 0,4 3 626,8-3 1,1 0-75,16 0-648,8-8 0,7 5-86,8-3 0,-2 10-15,-4 1 1,4 8-465,-4-1 0,-4 3 245,-2 2 1,-3 0-170,-3 0 1,-7 7-301,-4 5 0,-3-2-1830,-3 1 879,-7 1-398,5 5 1819,-13-7 0,6-3 0,-8-22 0,0-4 0</inkml:trace>
  <inkml:trace contextRef="#ctx0" brushRef="#br0" timeOffset="159">658 52 8180,'-12'-15'344,"0"3"45,9-3 0,-7 13 1636,4-4-1372,4 4-409,-5 2 1,5 10 231,-4 7 1,-4 4-375,-7 14 1,-2-3-329,-4 14 1,2-5-135,-8 5 1,0-6-540,-6 6 0,9-5 296,2 5 0,7-10-1286,6-1 1889,-5-8 0,7-2 0,-9 2 0</inkml:trace>
  <inkml:trace contextRef="#ctx0" brushRef="#br0" timeOffset="346">415 86 8180,'-26'0'0,"2"0"2187,5 0-1397,2-7 1,5 5 176,1-4-546,7 4-158,-4 2 1,8 8-12,0 3 1,2 7-158,4 5 0,4-2 96,7 8 1,8 1-960,4 11 0,0-5-216,5 5 1,-1 3 983,13 2 0,0-4 0,6 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0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8083,'8'-17'0,"0"6"290,3-1 1,7 6-77,-1-5 1,2 5 359,10-6 0,-2 7-80,2-7 0,3 8-109,-3-1 0,4-3-94,1 2 0,1-5 111,0 5 1,1-6-400,4 7 0,-3-3 75,3 2 1,-3 2-795,-3-7 1,-1 7 456,-4-2 0,-4-2-538,-8 3 1,0-1-356,1 6-54,-9 0 667,-1 0 1,-10-6 538,-4 0 0,-11-7 0,-10 3 0</inkml:trace>
  <inkml:trace contextRef="#ctx0" brushRef="#br0" timeOffset="188">606 122 8083,'-8'-18'0,"0"7"305,-3-1 1,-3 1 484,8-7 1,-1 7 70,1-1 0,4 7 144,-4-7-454,4 8-328,2-4 1,-1 18-112,-5 7 1,-4 8-29,-7 10 1,0 1-160,-1 5 0,1-3-158,0 8 0,-1 0-466,1 6 0,0-6-383,0 1 0,5-9 476,0 2 0,9-5-266,-3-6 0,4-4 21,2-8 851,0 0 0,0-7 0,0-2 0</inkml:trace>
  <inkml:trace contextRef="#ctx0" brushRef="#br0" timeOffset="375">329 173 8083,'-27'0'535,"-4"-5"66,8-1 0,6-2 1616,5 2-968,9 4-1237,-5-13 1,10 13 93,4-4 1,-1 12 152,13 6 1,-3 5-262,14 6 0,0 2-344,5 4 0,3 9-314,3-3 1,-2 9 659,9-4 0,-1 8 0,6-3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39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36 415 8198,'0'-9'-1780,"0"1"1962,0 8 1,0-2 38,0-4 0,-2 4 804,-4-4-221,4 5-294,-6 1 624,1 0-61,5 0-69,-6 0-558,8 0-364,0 0 183,8 0 0,9-6-31,12 0 0,3-7-139,3 1 0,7-3 181,4-3 0,10 1-223,2 0 0,7 0-15,-2-1 1,3 1-150,-3 0 0,-9 7-108,-8 4 0,-7-1-113,1 1 1,-6 0-128,-5 6-174,-4 0 16,-7 0 37,-9 0-392,-1 0 561,-8 0 0,-2 0-489,-4 0 0,2 6 900,-7 0 0,-1-1 0,-5-5 0</inkml:trace>
  <inkml:trace contextRef="#ctx0" brushRef="#br0" timeOffset="193">710 0 8198,'-17'0'0,"-1"0"59,1 0 0,6 0 292,-1 0 256,8 0 0,-5 0-181,3 0 1,4 2-114,-4 4 0,-2 3-104,3 9 0,-7 5 406,6 0-123,-7 8-498,11-5 0,-13 17-168,3 3 0,2 4-3,-1 2 1,5 5-234,-5 1 0,7-6-930,-2-6 0,4-10 1340,2-1 0,0 0 0,0-8 0</inkml:trace>
  <inkml:trace contextRef="#ctx0" brushRef="#br0" timeOffset="396">260 156 8198,'-17'0'2003,"7"0"-1485,3-8 0,16 6-171,9-4 1,5 12-86,6 6 0,5 5-381,1 6 1,1 4-326,10 8 1,-5-1-411,5 1 1,-6-1 532,6 1 321,-7-1 0,11 9 0,-6 1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7.3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502 554 8376,'9'-17'-144,"7"-1"1,-12 1 379,7 0-21,-7 0 0,10-1-84,-9 1 0,9 0 121,-3-1 0,5-5-234,1 0 1,0 2 76,1 10 1,-3-5-172,-4 5 76,5 3 0,-9-2-285,5 5 563,-4 3 62,-8-6 0,-8 16 113,-4 3 0,-3 5-55,-2 1 1,-6 6-89,0 0 0,-6 6-183,6-6 1,-2 8-123,2-3 1,4-1 13,-4 2 1,-2 0-242,1 6 1,-4-1 118,5 1 0,-8 1-69,2 5 0,-4-5-84,-1 4 1,-1 5 63,1 1 0,5 2-8,0-2 1,6-2 124,-6-4 0,10-5-207,2 0 0,1-3 98,10-9 0,-5 0 107,5-5 1,0-7 22,6 1 1,0-6 164,0 5-41,0-7 1,0 5-136,0-3 1,2-4 102,4 4 0,-2-4-44,7-2 0,1 6 77,5-1 0,1 1-60,-1-6 1,0 0-3,0 0 1,8 6 41,4 0 0,-2-1 125,2-5 0,0 0 101,5 0 1,7-1-74,-1-5 1,14 2 13,-2-8 0,13 7-74,4-7 0,-5 6 126,5-5 1,-10 5-93,5-5 1,-8 5 17,1-6 0,-9 6 217,-2-5 0,-9 1 96,-3-1 0,-7-5 46,-9 5 1,-3 1-133,-3-1 1,1 5 463,-7-6-578,-1 1 1,-5-6-363,0-1 0,-7 1-96,-5 0 0,3-1-194,-3 1 0,1-6 95,-7 0 1,1-8-166,0 2 1,-1-1 97,1 1 0,0-9-7,0 3 0,-1-4 103,1 5 1,0-1 32,-1 1 1,1-1 139,0 1 1,-1 5-151,1 0 1,6 6 25,-1-6 1,1 8 122,-7-2 1,1-2-19,0 2 1,-1 0 18,1 5 0,0-1 17,0-4 64,-1 4 0,1-6 30,0 8 1,5 1-92,1 5 0,7 1-205,-2 4 1,2 5-737,-2-5 402,4 4 1,-5 4-411,7 4 1,6 3 285,-1 8 0,9 3 689,-3 3 0,5 4 0,1 7 0</inkml:trace>
  <inkml:trace contextRef="#ctx0" brushRef="#br0" timeOffset="273">709 761 8259,'-17'-17'867,"0"0"91,7 7 0,3 1 28,7 3-471,0 4-118,0 10 0,0 3-81,0 12 0,0 4-266,0 2 1,0 4 129,0 1 0,0 1-660,0-1 1,0 1-219,0 0 1,1-1-647,5 1 1,6-1 1343,11 1 0,-4-8 0,6-2 0</inkml:trace>
  <inkml:trace contextRef="#ctx0" brushRef="#br0" timeOffset="1220">2248 225 8473,'-9'-26'-11,"1"1"0,2 13 1100,1 0 1235,-1 9-1528,6-13-489,0 14-52,0-5-553,0 7-273,-8 7 434,-1 3 0,-3 13 124,1 0 1,-1 8-37,-5-2 0,-2-2-87,-5 1 1,3 7-27,-8 5 1,1 3 198,-7-3 1,2-4-83,5 5 1,-3-5 162,8-1 1,-6-2-113,6-5 0,2 3-38,9-8 1,-3 2-82,3-2 0,3-4-586,-3 4 475,8-3 0,-3-3-100,7 0 0,0-5 138,0-1 1,2-7 20,3 2 0,5-2 253,7 2 0,2-5-35,5 5 0,1-4 18,3-2 1,11-6 16,-5 1 1,7-3 184,-1 2 0,2 2-1,4-7 1,4 5 170,-3-6 0,8 7-55,3-7 0,0 3-150,-7-3 1,1-1-66,0 7 1,0-6 33,0 7 1,-6-3 4,0 2 0,-9 4 50,-3-4 1,-1 4 128,-10 2 0,-6-5 318,-5-1 529,-8 0 282,3 6-994,-7-7 0,-7-3-561,-5-7 1,-1-1 64,1 1 1,-5 0 179,0-1 1,-1 1-82,-5 0 0,4-2-233,2-4 1,-6 3-113,0-3 0,-2 2-300,2-2 0,-4 4-197,-8-4 0,6 4 291,0 1 1,1 1-107,-7 0 1,0-1 111,1 1 0,1 0 57,4 0 1,-1-6 8,7-1 1,-1-4 38,7 5 0,0-6-92,0 6 0,5-6-157,1 6 1,7 0-653,-2 5 770,4 1 1,10 2-22,3 3 1,-1 5-68,1 7 530,1 7 0,13 3 0,2 7 0</inkml:trace>
  <inkml:trace contextRef="#ctx0" brushRef="#br0" timeOffset="1634">2318 381 8335,'-16'-8'0,"5"-3"1491,3-5-912,8-1 1,2 2-57,4 3 0,-2-1-198,7 7 0,1-2-13,5 3 0,0 3 0,1-4 1,-3 6-619,-4 6 0,3 3 267,-8 9 0,5 7-313,-5 3 0,0 5-75,-6 2 1,-8-1-534,-4 1 0,-5-1 530,-6 1 0,2-8-57,-8-4 1,8-4 526,-2-2 0,4-7 959,1-4-375,1-4 0,8-4-327,3-4 1,12-4 605,5-7 0,12 0-292,6 0 0,6-3-182,5-3 0,-2 4-539,8-4 0,1 10-460,4 1 1,-4 8-215,-1-2 0,-6 6 784,6 6 0,-15 4 0,2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2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253 139 8034,'0'-10'2234,"1"3"-866,5 7 248,4 0-626,7 0 152,0 0 0,1 0 404,-1 0-840,-7 0 0,5 0 478,-4 0 64,-3 0-1282,8 0 0,-9 7 108,5 5 0,-5 3-1103,-7 3 1,0 1 691,0 4 1,0 4-2291,0 7 0,-1 1 870,-5 0 1,-4-1 1756,-7 1 0,-8 7 0,-2 2 0</inkml:trace>
  <inkml:trace contextRef="#ctx0" brushRef="#br0" timeOffset="1192">28 1004 7976,'-18'0'1477,"9"0"0,9 0-641,11 0 1,7 0-739,5 0 0,-2-10-9,8-7 0,1-2 481,11-10 0,-3 6-178,8-6 1,-2 2-38,3-2 1,1 4-611,-8 8 1,-2 7-707,-9 5 1,2-3-1759,-8 2 1320,0 0 597,-6 6 1,-7-2-213,-4-3 735,-4 3 0,-12-12 279,-7 8 0,-1-5 0,-5 5 0,2-5 124,-2 5 1,4-2 198,-4 2 563,4 5 0,1-5-358,1 12 1,6 3 448,-1 8 1,6 6-404,-5 1 0,7 4-1,-2-5 0,-1 8-47,1-2 1,-2 6 46,2 5 1,4-6-311,-3 1 0,3 4-81,2-11 0,0 9-390,0-8 0,0-4 238,0-2-641,0 4 1,2-10 376,3 0 0,-1-7-374,8-10 0,-6 0 62,5 0 1,-5-10-280,5-7 1,-7-2 286,2-10 0,-4 0 32,-2-6 0,0 9 717,0 2 0,0 5-197,0 2 1,0 5 1446,0 1-1196,0 7 1,-2 4 350,-4 12 1,2 5 56,-7 6 0,7-2 429,-2 8 1,-1-8-521,1 2 1,0-4 480,6-1-1336,0-1 292,0 0 1,8-7-790,3-4 1,6-6 544,7-6 0,2-11-636,9-12 1,2-12-125,3-5 1,-4-4-433,5-2 1,-5-7 761,-1-5 1,-1 3 83,1-2 0,0 9 770,-1 2 0,-7 10-199,-4 13 0,2 4 227,-2 7 1,0 3-300,-5 4 2349,-1 3-1138,0 8 0,-7 8 314,-5 3 1,-3 4-807,-2 3 0,-7 7-77,-5 4 1,-1-3-745,1 3 0,-1-6 150,7 6 1,-6-13-376,7 1 464,-1-4 0,16-3-983,7-4 1,10-20 61,13-9 1,12-15-252,11-8 0,5-10 395,1-2 1,-2 3 503,-4 8 0,-3 5 736,-8 8 1,-2 5-402,-4 0 1,-6 14 168,-11-3 1,-4 12-39,-8 1 519,-7 3 0,-2 11-293,-8 9 0,-8 1-89,-3 10 0,-13 1-199,-4 11 0,-5-3-709,-2 8 1,-5-1-215,0 1 1,-6 4 362,5-4 1,-5-4 60,6-2 0,7-5-33,10-6 0,4-6 716,2-12-164,7 5 0,4-14 68,12 3 0,5-10 16,12-7 0,4-11 189,8-6 1,0 2-169,-1-1 1,1 1-52,-1-2 1,1-4-319,-1 4 0,-7 4 152,-4 2 0,-3 4-1062,-3 2 1,-7-2 133,-5-4 0,-3 3-220,-2-3 0,-7-2 466,-5 2 1,-3-8 35,-3 3 1,-7-3 378,-3 2 0,3-4-20,2 5 1,1-3 403,-1 2 0,4-2-251,-4 8 0,10 0 256,1 6 0,2 0 9,-1-1 1,1 7 493,5-1-21,3 8 113,-6-3-161,8 7-10,0 0 1,0 7-257,0 5 1,0 3-261,0 3 0,0 1 70,0 4 0,0 4-17,0 7 0,6 3 46,0 3 1,5 14 2,-5 15 0,5 4-14,-5 14 1,6 5-369,-9-38 0,-1 1 1,4 2-1,0 0 62,-3 3 1,0 1 0,1 2 0,-1 1 77,0-1 1,0 0 0,-1 2-1,0-1-305,3-6 1,2-1 0,-3-1-1,1-2-146,7 27 1,3-3-36,-3-20 0,-5-8 218,-1-10 1,-2-5 88,2-6 1,-4-4-268,3-8 50,-3-7 537,-2-3 1,-6-14-634,1-5 0,-9-11-272,3-6 1,3-3 769,2-3 0,-3-7 0,-1-2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49.9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8462,'8'-10'80,"1"-5"0,8 13 190,1-4 1,7 4-303,4 2 1,3 0-263,3 0 1,5 6-51,0 0 0,5 5-361,-11-5 1,5 6 704,-10-7 0,3 1 0,3-6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50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16 104 8278,'-10'-27'3227,"5"10"-2829,10 11 0,13-4-357,11-1 1,3 1-422,3-1 1,-1 7-906,1-2 0,3 4 1285,-3 2 0,3 0 0,-11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51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346 648 8223,'0'-21'275,"0"4"1,2 9-43,4-4 0,4 7 321,7-7 0,2 2-459,4-1 1,-9 3-754,3 8 322,-4-7 316,5 5 0,-9-4 280,-3 12 1,-12 5-33,-5 12 0,-6-2 124,-7 8 1,1 2-263,-11 9 0,3 3 3,-9 3 0,-3 4-139,3-4 0,0-2 119,5 2 0,3-6-199,3 6 1,0-9 114,12-2 1,-5-7-73,11-5 0,3-3 40,2 3 0,5-10-121,1-1 66,0-8 7,0 3 187,0-7 1037,0 0-565,0 8-531,0-6 1,0 7 4,0-3 1,0-2-148,0 8 151,0-9-231,7 13 208,3-14 11,7 5 1,-5-5-80,-1 4 1,1-4 110,5 4 1,0-4 109,1-2 0,1 0-94,4 0 0,-4 0 140,4 0 0,-4 0-26,-1 0 0,7 0-102,3 0 0,5-6 63,2 0 1,-1 0-27,1 6 0,7-2 95,4-3 1,2 3-57,-2-4 1,4-2 8,-4 3 0,3-3-89,-3 2 1,2 4 7,-8-4 0,0 3 64,-5-3-31,-8 4-35,6-6 1,-20 6 298,4-3-262,-3 3 0,-3-6 860,1 8-317,-8 0-579,3-8-12,-7 6 1,2-5-169,4 7 1,-4-2 98,4-4-360,-4 4 78,-2-6 257,0 8 0,-2-5-192,-4-1 1,2-6 157,-7 7 0,-1-7 263,-5 6 0,-1-5-19,1 5 1,0-6 194,0 7 0,1-3-178,5 2 1,-5 2-84,5-7 1,1-1-332,-1-5 0,5 4 143,-6-5 0,7 3-668,-7-14 0,0-2-115,-5-9 1,-6 2-439,0-9 1,-15-4 483,-3-7 0,-7-7-207,-4 1 0,2-1 694,4 1 1,-2-11 53,8 1 0,5 4 496,7 1 0,6 19-256,-1 4 1,4 12 282,2 10-539,7 1 1,-3 25-430,7 4 0,-6 13 346,7 22 348,-9 11 0,5 9 0,-9 8 0</inkml:trace>
  <inkml:trace contextRef="#ctx0" brushRef="#br0" timeOffset="671">519 752 7633,'10'-8'-1425,"5"4"1425,-3-7 0,3-1 0,2-5 0,-5 1 212,0 5 350,-9-4-215,13 5 0,-14-7 722,3-1 1039,-3 9-786,-2-7-957,0 14-112,-7-5-265,5 7 1,-14 9-174,5 9 1,-5 1 139,-1 10 1,0 0-74,0 5 1,-1 3 75,1 3 1,-4-2-119,4 9 0,-5-9 21,11 2 1,-3 3-35,3-3 1,3-7 323,8-10 1,2 2-76,4-2 0,9-2 98,8-10 0,10-3-146,2-8 1,1 0-3,10 0 0,-5-2-116,5-4 1,-10-3-275,-1-9 1,-3 1 138,-8 0 0,-9 0 105,-9-1 1,-6 1 326,-6 0 0,-17-4-40,-12 3 0,-19-1-123,-3 13 0,-3 1-98,-3 5 0,-1 7-62,-5 5 0,8 5 116,3 6 0,4 4 0,2 8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0:55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605 258 8493,'0'-25'223,"0"6"0,0 0-223,0 7 0,0 1 0,0-1 229,0 1-181,8 7 1129,-6-4-364,6 0-347,-8 6 18,0-5 350,0 7 275,0 0-1027,-8 0 0,4 2 88,-7 3 1,1 7-251,-2 11 0,-3-2 115,4 8 0,1 6 137,-2 5 0,9 10 48,-3 2 0,4 2-1,2 9 1,-6 0 161,0 7 1,1 1-189,5 4 1,0-10-118,0 4 0,0-6 183,0 1 1,0-1-356,0-11 0,0 2-73,0-14 1,0 1-98,0-7 0,0-7 40,0-4-150,0-4-927,0-1 496,0-9-588,0-1 848,0-23 1,0 3 546,0-11 0,-16-4 0,-3 0 0</inkml:trace>
  <inkml:trace contextRef="#ctx0" brushRef="#br0" timeOffset="374">0 431 8370,'0'-27'455,"0"2"0,2 8-254,4 0 1,5-6 11,12-1 1,-2-1 249,8 2 1,6-2-252,5-3 1,8 3-39,-2 7 1,12 3 28,5 3-75,5-3 1,1 13-139,0-4 0,0 6 130,0 6 1,-7 4-90,-4 7 0,-12 0 107,-6 1 0,-5 5-9,-7 0 1,-8 2-19,-9-2 0,-7 2 238,2 4 0,-12 3-118,-6-3 1,-5 4 42,-6 1 0,-4 1-174,-7-1 0,-3 1 7,-3 0 1,3-7-308,-3 1 1,5-8 34,6 2-1001,-3-3 0,15-9 557,-1 1 1,11-8 608,12 1 0,13-10 0,9-5 0</inkml:trace>
  <inkml:trace contextRef="#ctx0" brushRef="#br0" timeOffset="657">1556 241 7893,'-7'-10'-734,"3"1"834,-8 3 1,1 4 509,-6-4 1,-6 10-164,-1 2 0,1 7-120,6-1 0,0 9-79,0 2 1,1 8 15,5-3 0,1 5-119,4 2 1,4-1 63,-3 1 0,5-1 56,5 1 1,-3-2-88,4-4 0,4 1-172,1-7 0,5 6-155,1-6 1,0 0-349,0-5 1,1-1-584,-1 0 1,6-7 524,0-4 0,6-5 555,-6-1 0,8-7 0,-4-3 0</inkml:trace>
  <inkml:trace contextRef="#ctx0" brushRef="#br0" timeOffset="1054">1799 258 8336,'0'-27'2467,"1"4"-1915,5 12 0,-2-3-201,8 8 0,-7 1 31,7 5 1,-6-6-123,5 0 0,1 0-66,5 6 1,0 0-66,1 0 0,1 2-248,4 4 1,-2-4 120,8 4 0,-6 1-266,6-1 0,-2 0 32,1-6 1,-1 6 73,-4-1 1,-9 1 268,3-6-132,-3 0 0,-3 2 225,1 4 51,-9-4 99,5 13 1,-8-5-208,0 7 0,-6-5-200,1-1 0,-7 1 22,6 5 1,-5 0 86,5 1 0,-7 1 179,1 4 0,-1 4-46,1 7 1,-3 1 182,3-1 1,-3 3-284,-2 3 1,1 5-34,5 6 1,-3 1-283,8 0 1,-1-2-511,1-4 1,4 2-251,-4-7 1,6-1 456,6-5 1,-2-3-220,7-3 0,1-4 16,5-8 0,1-5-658,-1-1 1390,0-7 0,8 4 0,2-8 0</inkml:trace>
  <inkml:trace contextRef="#ctx0" brushRef="#br0" timeOffset="1212">2525 1054 8919,'2'-16'1969,"4"5"1,-5-5-1224,5 5 1,-2 3 73,2 2-174,-4-3-1057,5 7 0,-7-4 185,0 12 226,-7 3 0,-3 16 0,-7 2 0</inkml:trace>
  <inkml:trace contextRef="#ctx0" brushRef="#br0" timeOffset="1532">3372 241 8262,'2'-39'384,"4"5"1,-2 1-62,7 10 1,1 4-32,5-4 0,-7 4-73,-5 1 1,-3 7 236,-2-1 1,-2 8-213,-3-1 1,-5 12-45,-7 11 1,-6 9-173,0 13 0,0-2 115,5 8 1,3 6-101,3 6 1,5 0 154,7-7 1,2-4 161,3-1 1,7-8-106,11 2 1,-4-3 174,4-2 0,-3-3-140,-3-3 0,4 2-5,-4-8 0,4 0-198,-9-6 1,-4 2 133,-3 4 0,-3-3-561,-2 3 1,-9 2-45,-9-2 1,-1 0-275,-10-6 0,1-5 92,-7-1 1,0-7-424,1 2 1,-1-4 108,1-2 1,-3-4 879,-3-8 0,3-7 0,-5-15 0</inkml:trace>
  <inkml:trace contextRef="#ctx0" brushRef="#br0" timeOffset="1687">3303 379 8209,'8'-27'0,"1"8"0,9 8 0,12-1 2623,5-5 1,9-1-1472,-3 1 1,3 6-1104,-10-1 0,3 8-319,-14-2 1,6 5-642,-6 1 1,0 1 369,-6 5 1,0 4-930,1 7 1470,-1 8 0,0-6 0,1 6 0</inkml:trace>
  <inkml:trace contextRef="#ctx0" brushRef="#br0" timeOffset="1933">4133 172 8325,'-8'-18'126,"7"1"0,-5 0 347,12-1 372,3 1 0,8 2-160,1 3 1,-1 5-242,0 7 1,2 3 505,5 9 1,-3 7-171,8 16 0,-1 1-55,7 5 0,-6 3-389,0 8 1,-10 7-123,-2 5 0,-2 5-164,-9 6 0,-2-2-474,-10 7 1,-11-1-1288,-12 2 0,2-4 919,-2-8 1,3-8 791,-3-3 0,-4-4 0,6-2 0</inkml:trace>
  <inkml:trace contextRef="#ctx0" brushRef="#br0" timeOffset="2520">5344 466 8249,'0'-18'-233,"2"3"511,3 3 1,-1-1 70,8 7 1274,-8-7-462,3 11 358,-7-14 244,0 15-1203,-7-7 0,-3 17-174,-7 9 1,-6 1-569,0 10 1,-2 2 78,1 9 0,3-4-76,-7 5 0,4-5-156,-4-1 1,7-1-610,-3 1 0,7-6 114,6 0 1,-3-8-420,8 2 1,1-10-617,5-1 1865,0-8 0,0 3 0,0-7 0</inkml:trace>
  <inkml:trace contextRef="#ctx0" brushRef="#br0" timeOffset="2724">4963 535 8249,'0'-18'0,"2"7"410,4-1 0,-2 9 654,7-3 0,1-2 91,5 2 1,0 1-537,1 5 1,1 7 203,4 5 0,-8 5-136,8 6 0,-7 4 96,7 8 0,-4-1-870,-2 1 1,1-1-893,-1 1 0,0 5 979,0 1 0,8 7 0,2-4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00.4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502 312 8315,'10'-18'-128,"-2"1"64,-8 0 1,5 5 78,1 1 0,6-1-259,-6-5 1,7-1-157,-2 1 0,3 0 201,-3 0 1,5-1 139,-5 1 1,3 5 45,-3 1 1,5 1-11,-5-1 0,-1-5 126,1 5 191,-7 3 44,12-7 161,-14 13 0,3-6 137,-10 8 1,1 0-174,-8 0 1,1 8 21,-7 3 1,1 5-6,0 1 1,-1 0-116,1 1 1,0 7-241,0 3 1,-3 5-201,-3 2 1,4 7 133,-4 4 0,-2 12-209,2 5 0,-8 6-71,2 6 0,-1 4-69,1 8 1,4-7 344,8 1 1,1-10 11,5-2 1,3-9 143,8-14 1,4-4-148,7-7 0,3-8 28,15-4 1,5-12 81,7-5 0,1-6 7,-2-6 0,-1-5-53,7-12 0,-10-4 172,-1-8 0,-2 1-384,-10-1 0,-2 2 154,-10 5 1,-3-5 167,-8 4 1,-15 4-116,-9 2 0,-14 6 9,-8 5 0,-17 4-124,-7 8 1,-5 10-178,0 7 1,12 8-1768,0 10 1936,15 0 0,0-3 0,11 5 0,10 5 0,10 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1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52 8359,'9'-10'804,"-3"-7"1300,-4 7-1047,-2-5-550,8 15 0,-6 8-117,3 3-277,-3 12 1,-11 14 92,-9 15 1,-7 7-97,-9 10 1,-6 6-608,-1 0 1,-1 6 461,2-6 1,3 2-1027,-3-2 598,11-12 263,4 12 1,8-23-547,-1 0 0,7-4 235,-1-14 0,8 3 43,-1-14 1,3-6-475,2-5 508,0-8 1,0 1 12,0-10 346,7-5 0,3-13 0,7-2 75,1-2 0,7-2 0,1-5 0</inkml:trace>
  <inkml:trace contextRef="#ctx0" brushRef="#br0" timeOffset="178">502 674 8306,'0'-17'2466,"6"6"-1911,0-1 0,7 6 569,-1-5 1,5 7-331,6-2 0,4 4-133,8 2 1,-1 0-18,1 0-622,-1 8 0,-5 0 0,-2 5-75,-2-1 0,-2-1-504,-6 6 1,-7 3-867,-4 3 0,1-4 788,-1 4 0,0 4-461,-6 2 1,-8-2 83,-3 1 1012,-5 1 0,-9 6 0,-2-1 0</inkml:trace>
  <inkml:trace contextRef="#ctx0" brushRef="#br0" timeOffset="378">312 1349 8175,'-27'-8'1017,"10"-1"1,11-3-413,12 1 1,11-1 0,12-5-204,4-1-159,1 9 1,-5-7 30,0 5 0,-8 3-103,2 2 1,-4-1-181,-1 1-69,-1 0 0,-6 14 1,-1 3-1044,-2 5 0,-3 3-486,-5 4 1607,-7-4 0,-11 14 0,-8-6 0</inkml:trace>
  <inkml:trace contextRef="#ctx0" brushRef="#br0" timeOffset="1162">208 1868 8161,'-38'0'701,"3"0"891,12 7-1382,6-5-460,9 6 0,10-16 116,4-3 1,3-7 16,9-5 0,-1 2-12,0-8 1,1 6-129,-1-5 0,8 4-220,4-4 1,3 1 192,3-2 1,0-4-134,-1 4 1,1-3 359,-1-3 1,7 1 239,-1-1 1,0 0 93,-5 1 1,1-3-170,5-3 137,-5-4 0,7-6 651,-9 4-621,1-4 1,-1 13 154,1-3 1,0 0-152,-1 5 1,1-3-97,-1 9 1,1 2-145,-1-2 0,-5 8 74,0-2 0,0 4 16,6 1 0,-7 1-27,1 0 0,0 1 141,6 5 0,-1-3 9,1 9 1,-1-1 115,1 6 0,5 0-99,1 0 1,5 8 419,-6 3-462,0 4 0,1 3 0,-3 1 106,-5 4 0,0-2-178,-10 8 0,-6-6 50,-6 6 1,-7 0-189,2 5 1,-6 3-215,-6 3 0,-9 4-297,-8 8 0,-8-6 116,2 0 0,-3-1-329,-3 1 0,-1 4 325,-5-4 1,5-4-94,-5-2 0,5-3-121,1-2 1,1-9 159,-1-3 0,6-5 247,0-7 0,8-3-120,-2-8 0,4 0-359,2 0 477,-1-15 0,1-5 0,2-14-302,3-1 0,-1 1 411,7-1 0,0 2-46,6 5 0,0-5 454,0 4 1,0 4 22,0 2 0,0 4 273,0 2 0,6-1-223,0 1 0,0 5 692,-6 1-777,0 7 1,1-6 454,5 5-146,-4 3-106,6-6-237,-8 8-234,0 0 0,2 8 30,4 3 1,-5-1-233,5 1 122,-4 1-55,6 5 1,-4 2-22,7 5 1,-5-3 172,5 7 1,-5 3 32,6 10 0,-6 3 185,5 8-214,-7 7-14,4 3 0,-8 7 91,0 0 0,0 14-301,0 3 1,-8-1 105,-4-5 1,3-1-88,-3 2 0,6-6-214,-5-12 1,7-3 147,-2-8 0,-1-8-56,1-4 0,0-5-268,6-6 1,-2-4 155,-4-8 1,3-8 1,-9-3 1,6-4 81,-5-2 1,-1-9 232,-5-9 1,2-3-340,3-13 1,-3-1-567,3-17 960,4 4 0,-7-27 0,5 4 0</inkml:trace>
  <inkml:trace contextRef="#ctx0" brushRef="#br0" timeOffset="1408">450 813 8169,'-21'-23'3124,"4"0"-1026,3 7-1256,14 9 0,8 7-557,4 0 0,11 0-465,6 0 1,3 7 179,3 5 0,-1 11 0,1 4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11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122 206 8099,'2'-21'1528,"3"3"0,7 13-519,11-1 1,2 4-399,4 2 0,4 0-392,-5 0 1,3 6-195,-2-1 1,2 9-284,-8-3 1,-2 11-16,-10 1 0,-3 7-240,-8-1 1,-2 4-711,-4 1 0,-3 7 587,-9-1 0,1 6 636,0-5 0,-8 7 0,-2-4 0</inkml:trace>
  <inkml:trace contextRef="#ctx0" brushRef="#br0" timeOffset="378">87 1001 8099,'-27'8'1514,"2"0"2099,8 3-3043,7 5 0,3-7-349,7 8 1,2-5-251,3-1 0,-1-5-385,8 6 0,-6-8-177,5 1 1,-5-3 297,5-2 1,-5 0-636,6 0 318,-1 0 0,7-2-283,-1-3 1,0-3 490,0-4 0,1 3 198,-1 3 0,0 4 358,1-4 0,-7 4 472,1 2 1,-3 2 935,3 4 1,3 2-796,-3 3 0,-3 5 40,3-5 1,5 3-396,6-3 0,10 3-471,1-9 0,5 1-196,13-6 1,-2-9-501,13-9 1,-1-1 270,1-10 0,2 0-565,-7-5 0,-2 1 721,-10 4 0,-4-1 52,-7 7 0,-8 5 605,-4 7 1,-4 7 822,-2-2 50,-7 4 0,-3 4-504,-7 4 0,0 4 255,0 7 0,-7 6-839,-5 0 0,-3 2-509,-2-2 1,-1-4-292,1 4 1,5-4 524,1-1 1,-1-1-2819,-5 0 2979,7 1 0,-5-9 0,5-1 0</inkml:trace>
  <inkml:trace contextRef="#ctx0" brushRef="#br0" timeOffset="899">1730 396 8312,'-10'-8'2727,"-5"-1"-1879,13-1 0,4 2-309,15 8 1,10 0-173,14 0 1,5 0-57,11 0 0,5-5-146,7-1-305,-7-8 0,3 7-274,-8-5 0,-1-1-541,-10 7 0,0-6 553,-11 7 1,-4-3-200,-14 2 1,-2 2-302,-3-7 0,-4 5 279,-8-5 0,0-1 122,0-5 1,-8-2 307,-4-4 0,-9 1 193,-2-6 0,-6 6 0,6-1 1,-2 6-1,2 6 0,4-3 39,-4 8 0,10-1 152,1 1 855,1 4 1,-5-4-437,5 12 0,-3 4 831,8 7 1,-13 6-462,2 0 0,-4 13-136,4-1 0,-8 13-603,-4 4 0,-4 8-486,-2 9 1,1 8-183,-1 3 0,-5 7 240,20-41 1,0 0-1,-1 2 1,1 0-622,3 4 1,0 0 0,-1-4 0,1 0-159,-18 44 0,9-11 966,3-6 0,5-10 0,7-5 0,5-7 0,4-8 0,2-7 0</inkml:trace>
  <inkml:trace contextRef="#ctx0" brushRef="#br0" timeOffset="1283">2162 846 8329,'-27'-25'3669,"10"13"-1651,10-3-1512,7 15 1,5 7-129,1 5 0,6 3-38,-7 3 0,1 7-116,-6 3 1,0 5-104,0 2 0,0-1-182,0 1 0,0-2-433,0-5 0,0 5-598,0-4 1,0-4 555,0-2 0,0-10-1794,0-1 1614,0-8 1,8-4 292,3-12 0,5-11 228,1-6 1,2-9 119,4-3 0,2 1-26,4 6 1,4 5 259,-4 0 1,-3 14 1292,3-3-769,-8 12-414,4-1 0,-13 7 672,-1 0 1,-7 9 52,2 9-488,-4-1-257,-10 16 1,-1-6 142,-9 7-329,1 1 0,0-3 1,-1-3 504,1-6-216,8 4-163,1-8 1,2 1-1215,0-9 847,1 1 0,12-3-1359,5-3 1,11-6 1536,6-6 0,3-3 0,3-9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1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45 8445,'-17'-18'988,"7"1"241,2 7 1,8 10-630,0 12 0,0 3-65,0 3 0,0 7-74,0 3 1,0 7-127,0 5 0,0-1-193,0 7 0,-7-6-39,-5 6 1,2-5-236,-1 5 1,7-8 47,-2 3 1,4-7-364,2-5 1,0-4-178,0-8-520,0 1 811,0-1 1,-5-9 143,-1-8 1,0-4-179,6-14 0,0-3 163,0-13 0,0-3-46,0-3 1,0-2 128,0-5 0,8-2 176,3 2 0,5 5-72,1 2 1,0 5 222,1 6 1,5 4 197,0 8 1,0 2-61,-6 3 0,0 3 282,1 3-239,-1 4 0,-2 2 63,-3 11 1,-5 5-193,-7 1 1,0 8-101,0 4 0,-7 6-136,-5 5 1,-3-2-326,-2 8 0,-1-5-44,1 5 1,-2-8 204,-4 3 1,5-5-450,1-1 0,2-8 18,9-4 221,0-12-542,6-3 538,0-8 1,10-10 354,7-7 1,6-6 29,6-6 0,2-2 383,-8 8 1,6-5-95,-6 4 0,0-2 630,-6 8 960,0-3-1447,-7 19 1,-2-4-349,-8 12 0,-2 11-212,-4 12 1,-6 6-564,-11 5 1,2 4 291,-8 8 1,1 0-402,-7 0 0,0 6 333,1-1 0,1 7-133,4-7 1,-3 7 355,3-7 0,-4-1-35,-1-10 1,-1 4 554,0-4 1,7-3 32,-1-3 1,0-5 250,-6-7 0,7-3-156,-1-7 1,6-3 283,-6-3 0,8-5-293,-2-7 1,9 0 70,3 0 0,7-7-468,-2-5 1,14-19-109,9-9 1,16-8-108,13-4 0,0-2 137,6-3 1,2-3-246,9-3 1,-3 11 397,-9 11 0,-6 13-38,-5 5 0,-9 11 97,-2 6 0,-8 4-77,2 2 1,-4 14 393,-2 3 1,-1 12-148,-5 0 0,-1 9-144,-4 2 0,-5 7 60,5-7 0,-4 0-356,-2-5 0,0-2 168,0-5 0,8-3-85,3-7 1,5-9-43,1-3 0,0-4 11,1-2 0,1-4 57,4-7 0,-2-3-25,8-15 1,-8 6-82,2-6 1,-4 1-202,-1-7 1,-3 2-418,-4 5 0,-1-3-99,-4 8 289,-4 0 0,-2 7 3,-12 5 1,-5 5 70,-6 12 1,-4 7 685,-8 16 0,-7 2 153,-4 15 0,-4-6 388,-2 6 0,6-1-352,0 1 0,0 4 273,-6-4 1,6 4-352,0 2 0,0-6-130,-6 0 1,2-2-964,4 2 0,3-4 497,9-7 0,-1-4-900,1-8 1,7-2 431,4-15 1,9-1-126,3-5 1,7-3 433,-2-9 0,4-5 181,2-12 0,8-4 28,3 4 0,10 3 156,3-3 1,1 13 571,-2-1 1,-4 11-332,4 1 0,2 3 905,-2 2 1,2 7-77,-2 5 1,-2 3 239,8 2 0,5 7-562,7-1 0,7 0 35,-2-6 1,12 0-375,5 1 1,10-3-169,2-4 1,8 3-696,-3-8 1,3 5 422,-2-5 0,7 2-1121,-7-3 1,5-3 657,-11 4 1,0 2-1356,-6-2 1,0-1 652,1-5 1,-9 0 1248,-3 0 0,-3 0 0,3 0 0,2-4 0,-5-7 0,-5-8 0</inkml:trace>
  <inkml:trace contextRef="#ctx0" brushRef="#br0" timeOffset="345">2317 650 8305,'-15'-50'2210,"5"13"-1713,-7-3 0,8 9 974,9 8-975,0 4-766,0-6 1,-2 10 197,-4 3 1,2 8 110,-8 16 0,-7 9 16,-10 19 1,3 6-15,-3 12 1,0 11 93,-6 12 0,6 5-372,1 7 0,7 3 242,8-45 1,2 2-1,4-2 1,1 1 23,0 0 1,0 0 0,3 44-275,-3-4 1,6-5-112,6-6 1,3-7 128,9-10 0,-1-12 90,0-12 1,6-5-155,0-7 0,8-4-2,-2-13 0,-2 3 131,2-9 1,-1-7 358,7-9 1,-8-12-316,-4-6 0,-12-4 197,-5-1 0,-4-9-40,-2-3 1,-10-2 211,-7 2 0,-4-2 8,-14 8 0,5-1 260,-11 7 0,7 9-694,5 8 0,2 1 105,4 10 0,10 3-2196,-5 8 2266,13 13 0,-11 9 0,7 7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07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1192 710 8419,'-8'-17'-944,"6"7"0,-11 0 698,7 5 0,-2 3 202,3-4 0,3 2-102,-4-2 86,4 4 60,-6-5 0,-1 7 0,-3-2 0,1-4 0,7 4-1,-12-6 1,15 1 0,-15-3 0,7-7 0</inkml:trace>
  <inkml:trace contextRef="#ctx0" brushRef="#br0" timeOffset="439">950 606 8436,'-18'0'200,"7"-6"466,-1 1 1039,9-9-568,-5 5-17,8-9-939,0 1 1,8 2 27,3 3 0,6 4-5,6 8 1,-1 0 80,6 0 0,-5 0-174,6 0 1,-6 2 22,6 4 1,-6 4-262,6 7 1,-8 0 10,2 1 0,-4-1-117,-1 0 1,-7 0-1,1 1 1,-8-1 112,1 0 0,-3 1-36,-2-1 1,-2 0 50,-3 0 1,-7 7-109,-11-1 1,2 7-86,-8-1 0,0-4-186,-5-2 1,1-4 182,4-1 0,-2-1 41,8 0 1,0-5 430,6-1-225,7-7 321,-5 12 0,15-13-52,0 9 1,8-6 107,9 5 0,8-1 85,4 1 0,4 5 324,1-5 0,1 5-315,-1 1 1,-1-2-87,-4-3 0,-4 9 164,-8-4 0,-5 6-227,-1 0 1,-9-1-421,-2 6 0,-15 1 77,-14 6 0,-4-1-77,-1 1 0,-1-6-189,0 0 1,1-8-442,-1 2 0,3-10 56,3-1 1,-2-8-1499,8 1 2224,0-3 0,-2-9 0,-2-3 0</inkml:trace>
  <inkml:trace contextRef="#ctx0" brushRef="#br0" timeOffset="1027">293 520 8439,'-18'-27'0,"3"-4"231,3 8 0,5 0 448,7 6 1,7-8-416,5-4 1,11-4-239,6-1 1,4 5 388,1 0 1,3 2-108,3-2 1,2-2 22,4 8 1,6 0-96,0 6 1,2 0 1,9-1 0,-3 7-20,9-1 1,-2 9-201,14-3 1,-8 4-48,2 2 0,-4 2-38,-2 4 0,0 3 171,1 8 1,-9 3-8,-3 3 0,1-2-390,-1 8 1,7 0 68,-1 5 0,-3 3 96,3 3 1,-9-2 109,3 8 0,-10-5-18,-2 5 0,-9 0 75,-3 6 0,-1 0 10,-10 0 0,-8 0 145,-9-1 1,-4 1-119,-2 0 1,-10 2 127,-7 4 1,-10-5-37,-13 5 0,-6 2 188,-12-3 1,2 1-150,-7-6 0,-2-6 218,-10 0 1,2-2-525,-8 2 0,6-1 315,-6-5 0,1-9-169,-7 3 1,-5-5 105,0 0 0,-1-10-332,7-7 1,-1-9-12,1 3 0,5-4-39,1-2 0,7-9 76,-2-9 1,4-7-80,1-9 1,3-9 130,4-3 0,3-6 29,8-5 1,14 1 136,3-7 0,12 1-116,0-1 0,6-3-243,5 9 1,7 5-197,10 6 0,11 2-436,7-2 0,13 3 318,-1 9 0,11 1-506,0 4 0,10 4 1114,1 8 0,9 2 0,-3 3 0,4 6 0,3 4 0</inkml:trace>
  <inkml:trace contextRef="#ctx0" brushRef="#br0" timeOffset="1827">3647 295 8408,'-17'-35'1506,"0"16"-1036,0 4 1,7 17-224,4 3 0,2 11-193,-1 7 1,-5 15-221,-7 3 0,-2 14 348,-5 9 1,5 9 334,-4 2 0,6 0-208,5-6 1,5 0 13,7 0 1,7-7-136,5-5 0,11-5-33,6-6 1,3-3 30,3-9 1,-2-7 59,-4-4 1,1-4 195,-7-1 0,0-3-115,-5-4 0,-7 5-55,1-5 0,-8-1-115,1 1 1,-10 3 18,-7 9 0,-11-4-31,-6 4 0,-4-5-265,-1-7 1,-8 4-674,-4-3 1,-4-4 471,-2-3 0,0-3-1317,0-2 1,2-13 228,4-4 0,-2-10 1409,7 4 0,1-23 0,6-1 0</inkml:trace>
  <inkml:trace contextRef="#ctx0" brushRef="#br0" timeOffset="1973">3613 710 8410,'8'-25'1116,"1"2"140,8 0 0,3 6-519,3 11 0,4 4 410,7-4 0,-1-2-1677,-4 3 1,1-1 259,-6 6 1,-3 8-1440,-10 3 0,3 4 157,-9 3 1552,1 7 0,-14 9 0,-1 10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1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8554,'-17'0'0,"5"-6"1856,1 1-1165,7-1 1,-10 14-597,9 3 1,-3-1-780,2 1 0,-1 1-469,-5 5 0,2 0 25,5 1 1128,3 7 0,-14-6 0,7 6 0</inkml:trace>
  <inkml:trace contextRef="#ctx0" brushRef="#br0" timeOffset="138">156 416 8490,'-17'0'455,"6"-6"442,-1 0-173,1 1 0,-1 5 864,0 0 0,7 0-2205,-7 0 353,8 0 264,-3 0 0,7 15 0,0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190 173 8058,'0'-11'-749,"0"-1"0,2 2 996,4-1 0,-2-4 56,7 3 0,-7 2 39,2-1 0,-2 1 1040,2-1-470,-4-5 141,5 7-666,1-1 1,-6 1 482,4 3-159,-4 4-243,5-6-22,3 8-209,7 0 1,0 6-98,1 0 0,-7 7-175,1-1 0,-3-3-765,3 3 641,3-1 1,-7 7-439,3-1 1,-1 0 217,-4 1 1,-4-1 45,4 0 0,-10 2 170,-2 4 1,-8-3 30,3 3 0,-10-4 309,-2-2 0,-2 1-104,2-1 1,4 0 134,-5 0 0,5-1 57,2-5 398,0 5-460,7-14 1,2 7-96,8-3 1,2-4 26,4 4 0,4-4 3,7-2 1,6 0 82,0 0 0,8 0-119,-2 0 0,-2 1 43,1 5 0,-7-2-23,3 8 1,-5-1-42,-2 6 0,-7 1 92,-5-1 1,-3 2 119,-2 4 0,0 2-112,0 4 0,-7 2 87,-5-8 1,-11 6 103,-6-6 1,-3 8-61,-3-3 1,0-3 192,1-2 0,-1-3-89,1-3 0,1-2-496,4-3 0,-2-5 7,8-7 0,0 0-25,6 0 0,0 0-247,-1 0 0,9-1-1522,3-5-400,4-4 0,12 1 315,7 3 1952,8 4 0,10 2 0,-1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1:19.497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379 321 8659,'0'-34'-138,"0"-1"1,0 6 80,0 1 1,2 5 894,4-6 0,-4 6-230,3-6 0,-1 8-46,2-2 0,-4 9 131,4 3 270,-4 7-1038,-2-12 142,0 15 0,0 2 47,0 17 0,-2 9 198,-4 13 1,2 12-82,-7 11 0,-1 6-6,-5 6 0,-1 4-217,1 8 1,6 7 92,-1 4 0,1-4-160,-7-2 0,9-3-59,3-3 1,-2-13 103,2-4 1,1-11-121,5 0 1,0-12 6,0-6 0,5-5-347,1-7 1,2 1-541,-2-11-451,-4 3 951,5-19 1,-5 3 229,4-10 1,-4-7-807,4-11 1,-4-6 1089,-2-11 0,0-12 0,0-10 0</inkml:trace>
  <inkml:trace contextRef="#ctx0" brushRef="#br1" timeOffset="282">16 339 8440,'-10'-33'-45,"5"4"0,10-1 231,7 6 1,11-1 351,6 2 0,11 4-289,6-4 0,6 6-64,6 5 1,1-1 560,5 7-1022,3 0 535,-13 14 0,5 4-186,-7 11 0,-8-2 84,-3 8 0,-7-6-152,-5 5 0,-12 3 37,-11 10 1,-4-5-160,-2 4 1,-10 3-25,-7-3 1,-8 6 122,-9-6 0,-9 7-136,-3-7 0,2-2 345,-2-9 0,2-4-268,-2-8 0,-2-1-183,7-5 0,7-3-923,5-8 514,8 0 0,3-8 669,13-3 0,26-12 0,8-4 0</inkml:trace>
  <inkml:trace contextRef="#ctx0" brushRef="#br1" timeOffset="590">1399 442 8226,'-9'-19'0,"3"-4"-4,4 4 0,-4-6 283,1 8 745,-1-1-545,6 1 0,-2 8-83,-4 3 1,2 4-227,-7 2 1,5 2-144,-6 4 1,1 3 98,-6 8 0,-6 10 46,-1 8 1,-4 5 118,5 6 1,-6 4-111,6-4 0,-4 4 247,10 2 1,-3-6-254,15 1 0,-1-7-278,6 6 0,4-8-139,7 3 1,3-7-479,14-5 0,3 2 318,10-8 1,3-2-284,8-9 1,-1-5 684,1-7 0,8-7 0,1-3 0</inkml:trace>
  <inkml:trace contextRef="#ctx0" brushRef="#br1" timeOffset="908">1797 339 8519,'0'-25'-24,"0"11"686,0-3 1,2 5-250,4 1 0,3-2 570,9 7 1,-1-6-417,0 6 1,6 1-167,0 5 1,6 0-160,-6 0 0,6 0-158,-6 0 1,2 7 13,-2 5 1,-9 3-227,3 3 1,-6-1-216,1 0 0,1 2 218,-7 4 0,0 4-98,-6 8 0,0 1 66,0 5 0,-8-3 160,-3 8 1,-10 0 42,-2 6 1,-8 8 28,2 3 0,-4 5-327,-1 1 0,7 0-7,4 0 0,4 0-958,1 0 1,9-7 577,3-4 0,4-10 639,2-2 0,-6-8 0,4 2 0,10-3 0,9-2 0</inkml:trace>
  <inkml:trace contextRef="#ctx0" brushRef="#br1" timeOffset="1053">2472 1030 9435,'-8'-19'3583,"4"4"-2014,-8 15-976,9 0 0,-5 2 36,8 4 1,-6 3-1622,0 8 0,1 7 194,5-1 798,0 0 0,7 2 0,3 2 0</inkml:trace>
  <inkml:trace contextRef="#ctx0" brushRef="#br1" timeOffset="1357">3544 200 8218,'-18'-27'428,"9"3"587,1 14-798,8 2-179,0 16 1,-2 7 232,-4 8 1,-1 14 320,-5-3 0,-3 13-147,3-1 0,5 4 77,1 1 0,-2 1-83,2 0 1,1-2-176,5-4 0,0-3 15,0-9 0,5 1-77,1-1 1,0 1-77,-6 0 1,-8-1-112,-3 1 1,-7-1-387,-5 1 1,-4-6-17,-7 0 1,-1-3-454,1 3 0,-1-4-327,1-7 0,-1-7 470,0 1 0,7-9 697,-1 3 0,8-19 0,-4-6 0</inkml:trace>
  <inkml:trace contextRef="#ctx0" brushRef="#br1" timeOffset="1507">3544 477 8369,'0'-27'798,"0"10"0,15 7 997,8 5 1,8 3-1347,3-4 0,-5 4-300,0 2 1,-8 0-85,2 0 1,-2 0-42,2 0 0,-3 2-24,3 4 0,-4 3 0,-2 8 0</inkml:trace>
  <inkml:trace contextRef="#ctx0" brushRef="#br1" timeOffset="1795">4702 183 8347,'0'-10'1340,"0"5"1471,0 10-1993,8 5 1,4 15 179,11 4 0,-4 5-354,4 7 1,-4 3-67,-2 8 0,-7 0 145,-4 0-393,-4 7 1,-10 3-532,-4 7 1,-11 6-578,-5 0 1,-15 7-926,-9-1 0,-1-2 672,21-38 0,0-1 0,-24 31-2225,-1-2 3256,11-8 0,3-5 0,9-4 0,-1-8 0,1-5 0</inkml:trace>
  <inkml:trace contextRef="#ctx0" brushRef="#br1" timeOffset="2041">5653 702 8211,'-9'-35'510,"1"16"1,10-2 746,4 15 0,9-5-1602,8 5 1,-5-6-149,-7 7 1214,-7-1-117,4 6 1,-16 9 240,-4 9 0,-11 12-365,-5 11 1,-5 7-160,-2-2 0,-1 6-205,-5 6 1,5-5-210,-4 5 0,5-4-252,6-2 0,6-8 355,12-4 0,-3-3-3629,8-3 3619,1-7 0,5-2 0,0-8 0</inkml:trace>
  <inkml:trace contextRef="#ctx0" brushRef="#br1" timeOffset="2220">5342 788 8211,'-17'0'2495,"7"2"-1802,5 4 1,8 4 386,3 7 0,8 6-120,-3 0 0,-1 6-395,1-6 1,1 8-208,5-3 0,-5 5-651,-1 2 0,1-1-695,5 1 1,0 0 90,1-1 1,-1-1-2317,0-4 3213,0-4 0,8-8 0,2 0 0</inkml:trace>
  <inkml:trace contextRef="#ctx0" brushRef="#br1" timeOffset="2545">6760 200 8248,'-17'-32'3057,"0"11"-1892,7-4-1593,10 17 228,2 8 0,6 13 424,-8 5 0,-18 18-137,-11 5 1,-5 14 528,-12 9 1,-6 13-663,23-35 1,0 2-1,0 0 1,1 0 161,1 5 1,2 0 0,-1 0 0,2 0-109,0 3 0,2 0 0,-19 38-349,13-3 1,4-14 209,13-4 1,5-4-202,12-13 0,5-4 71,13-13 1,10-8-169,12-4 0,4-12-473,2-5 0,2-12 335,3-5 1,-5-14 168,0-10 0,-8-1 446,-9-10 0,-10 5 854,-8-5 1,-7 0-687,-10-6 0,-15 6 463,-9 0 0,-16 13 550,-12-1 1,-9 13-476,-14 3 0,4 9-2588,-4 9 1834,4 0 0,2 5 0,3 1 0,9-2 0,7-2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11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8027,'0'-12'778,"0"1"-16,0 7-254,-8-4-58,6 8 125,-6 0-173,8 0 984,0 0 1,0 8-1280,0 4 1,0 5 54,0 6 0,6 11 28,0 13 1,7 4 74,-1 7 1,-3 9-31,3 8 0,-8 4-124,1-10 0,-1 4 95,2-9 0,-4 1-232,4-2 1,1-5 158,-1-12 1,2 0-604,-2-11 1,-4 1 264,3-13 0,-3 0-788,-2-5 528,8-9 1,-6 1-763,4-4 684,-4-4 0,-2-2-43,0-12 1,0-5-80,0-6 0,0-14 222,0-15 1,0-7-293,0-10 1,-2-8 384,-4-4 1,4 10-583,-4 2 932,4 4 0,2-1 0,0 5 0,0 3 0,0 0 0</inkml:trace>
  <inkml:trace contextRef="#ctx0" brushRef="#br0" timeOffset="531">346 312 8027,'17'-23'-53,"1"0"0,-1-6 152,0 6 1,6-6 323,0 6 0,6 0-36,-6 6 0,6 0-14,-6-1 0,8 3-96,-2 3 1,-2-1 165,1 7 1,-5 0-190,6 6 1,0-5-135,6-1 0,-6 0 97,-1 6 0,-5 0-111,6 0 0,-2 0-148,2 0 0,2 0 65,-8 0 0,0 6-130,-6 0 0,6 1 20,0-1 0,0-2-24,-5 7 1,-1-5 126,0 6 0,-1-7 3,-5 7 1,4-6-4,-3 5 1,-2-5 49,1 6-70,1-1 0,3 6 37,-3 1 1,1-7 99,-7 1 0,1-1-98,-1 7 0,-4-1 140,4 0 0,-4 0-142,-2 1 0,2 5 2,3 0 0,-3 2 23,4-2 1,-2-2-14,2 8 1,-4 0-22,3 5 1,3 1 27,-2-1 1,5 9 28,-5 3 1,8 4 8,-3 2 0,5 9 14,1 8 1,0 2-60,0 10 0,-1 6-254,-5 5 0,3-6 192,-8-5 0,5-14-166,-5 2 1,0-5 123,-6-1 0,0-5 65,0-12 1,0-4 202,0-7 1,0-1-85,0 1 0,0-8-146,0-4 0,0-4-60,0-2 0,-2-7 123,-4-4 0,-4-4-191,-7-2 1,0 0-170,-1 0 1,-8-16-809,-9-7 0,-2-11 460,-9-12 1,4-4-313,-10-20 0,4 3 358,-10-13 0,31 38 1,1-1 363,-1 0 1,2 0 0,-19-40 255,3 14 0,5 5 0,1 5 0,1 5 0,-1 6 0</inkml:trace>
  <inkml:trace contextRef="#ctx0" brushRef="#br0" timeOffset="1727">536 554 8063,'0'-9'1191,"0"-7"-696,0 14-39,0-5 0,0 7-24,0 0-61,0 7 1,0 3-100,0 7 1,0 0 76,0 1-243,0-1 0,0 0-50,0 1 0,0-1 18,0 0 1,0 0-225,0 1 1,0-1-79,0 0 1,6-5-793,0-1 487,0-7 309,-6 4 1,5-10 70,1-4 1,2-5 3,-2-12 1,-3 2 85,9-8 1,-1 2-137,7-2 160,-1-4 0,0 14 111,1-4 22,-1 4-26,0 9 0,1 3-19,-1 7 0,-6 5-4,1 1 1,-8 13 93,2-1 0,1 3-81,-1-4 1,0 6 10,-6 0 1,-2 6-23,-4-6 0,2 6-9,-7-6 0,5 0 48,-6-6 1,7 1-5,-7-1 1,6-2-31,-5-3-2,7 3-50,-11-13 9,13 6-339,-6-8 233,8 0 282,0 0 0,6 7-46,-1 5 0,1-1 201,-6 7-241,0-5 0,0 20 242,0-4-276,-7 3 1,-3 9 243,-7-1 1,5 0-33,1-5 1,-1 0-154,-5-1 1,1-1 56,5-4 0,3 1-307,8-7 1,-6 0-72,1-5 0,-1-7-393,6 1 426,0-8 0,2 3-2,4-7 0,-4-2 26,3-3 1,5-5 47,1-7 1,1-8-43,5-4 0,-3-4 37,9-1 0,-2-1-82,2 1 1,-2-1 141,8 0 0,-6 8 17,6 4 0,-6 6-4,6 6 0,-8 1-13,2 4 0,-4 4 196,-2-3-169,1 10 1,-9 5 259,-3 7 1,-4 6-60,-2 0 1,-2 8-29,-4-2 0,-3 2-50,-9-3 1,-5 5 71,0-4 1,0 2-58,6-2 0,-6-5 22,0-6 1,0-1-191,5 0 1,1-5 147,0-1-957,0-7 388,-1 4-520,9-8 278,1 0-154,8-8 601,8 6 1,1-11 46,9 7 0,-7 0 302,1 6 0,-7 0-151,7 0 997,-8 0-681,11 0 0,-11 0 378,7 0 1,-5 0-165,6 0 0,-1 0 0,7 0 0,-1 0-130,0 0 1,0-5-88,1-1 0,-1 0-371,0 6 266,1 0-675,-1 0 0,-2 8 291,-3 3 1,-4-1-474,-8 1 1,-2 1 155,-4 5 0,-4 1-11,-7-1 1,0 0 137,-1 0 0,-5 3-24,0 3 1,-8-2 263,3 8 0,1-6-64,-2 6 1,2-8 349,-2 2-97,-3-4 1,12-2 143,-3 1 566,4-1-100,2 0-223,7-7-123,2-3 783,16-7-370,2 0-294,7 0 0,8 0 754,4 0-762,4-7 0,1-1 1,1-4 1,-1-1-150,1 7 1,-1-1-956,1 1 1,0 2 126,-1-8 1,1 7-961,-1-7 1556,1 8 0,0-19 0,-1 4 0</inkml:trace>
  <inkml:trace contextRef="#ctx0" brushRef="#br0" timeOffset="3167">2110 935 8017,'-10'0'1150,"5"0"-880,10 0-172,5 0 1,13-2 93,0-4 0,10 2 284,1-7 1,3-1-818,9-5 1,-6-1 145,6 1 0,-7-6-345,1 0 1,-11-6 247,-6 6 1,-4 0 87,-1 6 0,-9-1 142,-3 1 0,-6 2-62,-6 3 0,-3 5-27,-9 7 0,1 0 262,0 0 1,-1 2 154,1 3 1,6 14-151,-1 16 0,8 4 141,-2 12 1,5 3-71,1 10 0,0 3-68,0-4 1,0 3-36,0-3 0,0-3 1,0-9 0,0-1-132,0-3 0,0-11-239,0-7 0,5-8 69,1 2 0,0-10-97,-6-1 862,0-8-406,0 4 0,-8-10 44,-3-4 0,1 0-67,-2-11 1,1 3-48,-6-9 0,5-4 33,1-1 0,7 1-24,-2-2 1,4 2-214,2-2 0,2 2 129,4 4 1,11 2-284,12-8 0,4 2 88,1-2 0,6-3-30,1 3 0,7-2 16,-2 2 0,-4-1-26,-1 7 0,-5 0 122,-1 5 0,-6 9 262,-1 3 119,-7 4-194,4 2 1,-15 8 211,-4 3 1,-4 5-71,-2 1 0,-6 0-32,0 0 1,-7 5-47,1-5 1,3 4 322,-3-9-354,8-5-402,-3 9 141,7-14 0,7-2 86,5-12 0,3-1-51,2 1 1,7-3 104,-1 3 1,-2 3-18,-10-3 0,5 8-10,-5-2 1,-3 6-5,-2 6 0,-4 6 122,-2 11 1,-2 4 208,-4 7 1,-10 1 259,-7-1 1,0 1-235,6 0 1,2-7 54,3 1 0,3-13 129,3 1-497,4-4 0,-4-5-43,12-8 1,5-15-170,12-14 1,-1-12 79,6-5 1,-1-6-131,2-5 0,2-3 46,-8-3 1,6-4 33,-6 3 1,6 5-124,-6 1 0,0 6 67,-6 6 1,0 0 13,1 11 1,-7 5 191,1 12 0,-8 1 146,1 0 147,-3 7 513,-2-5-455,-7 13 0,-1-4-102,-4 12 0,-1-2 61,7 7 0,-5-5-68,5 5 1,-6-5 52,7 6 0,-3-1-121,2 7 1,4 1 0,-4 4 0,4 4 40,2 7 0,0 7-2,0-1 0,0 8-377,0-2 0,0 4 111,0 2 1,2-2-668,4-4 1,-4 2 381,4-8 1,-2-5-31,1-6 1,-3-8 86,4 2 1,-4-10-261,-2-1 204,0-8 194,0 4 0,0-10-18,0-4 0,6-13 5,0-16 0,-1-3 87,-5-14 0,0-6-62,0-17 1,6 2 160,0-8 1,0-5-275,-6-6 1,0 1 444,0 11 0,5 5-107,1 11 1,8 11 154,-3 7 1,4 9-85,3 2 0,3 3-108,-4 9 1,4 0 298,-9 5 0,1 7 150,-1-1 194,-4 8 626,-1-3-366,-5 7-694,6 0 0,-6 2-64,4 3 0,-5-1-127,5 8 1,-2-1 108,2 7 1,-2 1-240,7 4 1,-5 6 72,5 11 1,-5 6 87,6 12 0,-8 9-55,1 8 0,-1 15-202,2 3 0,-5-43 0,0 1 190,2 4 1,0 0 0,-2 1 0,0 1-252,-1 4 1,0-1 0,0 0 0,0-1 110,0-1 1,0 0 0,0 1 0,0 1 37,0-2 0,0-1 0,0-4 0,0 0-36,0-1 0,0 0 0,0 38-139,0-4 0,0-9 4,0-13 1,0-5 56,0-7 1,0-10 100,0-7 0,0-2 441,0-10-504,0 0 730,0-6-649,0-7 1,0-7-39,0-14 1,-6-3-44,0-14 1,-2-1-128,3-6 1,1-5-11,-8 0 0,8-3 83,-1 3 1,1-2 228,-2-4 0,4-4 0,-4 3 0,4-10 0,2-5 0</inkml:trace>
  <inkml:trace contextRef="#ctx0" brushRef="#br0" timeOffset="3375">3684 554 7912,'9'-8'0,"7"7"0,-7-7 1096,9 8-675,-1 0 0,0 6 215,0-1-457,1 9-2,-1-5 0,0 7-273,1-5 164,-1 5-240,0-7 0,-7 9 118,-4-1 0,-5-6-706,-1 1 1,-1 5 95,-5 6 0,-6 8 664,-11-2 0,-4 11 0,-7 4 0</inkml:trace>
  <inkml:trace contextRef="#ctx0" brushRef="#br0" timeOffset="3553">3770 952 7912,'0'25'-388,"0"-6"428,0 4-10,0-4 1,8-7 152,3-1 1,-1-7 88,1 2 0,1-4 13,5-2 0,1 0 312,-1 0-137,0 0-133,-7 0 63,5 0-9,-5 0-299,-1 0 76,-1 0 1,-8 2-629,0 4 0,0 5 291,0 12 0,-2 4-228,-4 8 1,-1-7 188,-5 1 1,-1-6 26,7 6 1,0-8 150,6 2 1,0-9 19,0-3 0,8-7-1078,3 2 1098,5-4 0,9-10 0,2-1 0</inkml:trace>
  <inkml:trace contextRef="#ctx0" brushRef="#br0" timeOffset="4634">4462 762 7926,'0'-18'0,"8"1"0,3 0 96,12-1 0,4 3-159,8 4 0,1-3 211,4 8 0,-3-5-164,3 5 1,-3 0-328,-3 6 1,-7 0 213,-4 0 0,-5 8 83,-7 4 0,-3 9 38,-8 2 1,-2 7-93,-4-1 1,-3 2 445,-9-2 1,9-2 7,3-4 1,4-4 169,2 4 0,0-2-206,0 2 0,8-9-13,3 3 0,5-4-178,1 5 1,-6-3-94,1-3 0,-8 3-32,2-3 0,1-3 87,-1 3 1,0-1-451,-6 7 1,-8 5 166,-3 0 0,-11 0-58,-1-6 1,-5-2 122,4-3 1,-4 1 210,5-7 0,-6 0 236,6-6 0,0 0 29,5 0-225,1-8 0,7-1-33,5-9 1,12 7-161,11-1 1,1 3 112,10-3 1,5 4-104,7 8 1,-1 0 14,-5 0 0,-1 0 10,1 0 0,-3 0 38,-3 0 1,2 0-1,-8 0 0,0 0-233,-6 0 0,1 0 93,-1 0 0,-5 0-276,-1 0 0,-5 0 124,5 0 1,-5-13-132,6-4 0,-7-10 30,7 4 1,-1-10-26,7-2 1,-1 1 415,0-7 0,6 7 0,0 5 0,0 4 0,-5 8 0,5 7 0,0 4 0,0 5 291,-6 1 1,-1 7 15,-5 5 0,5 3 528,-5 2 1,-1 1-263,1-1 1,-7 0 69,2 1 0,1-1-187,-1 0-838,0-7 208,2-3 1,-6-8 230,3-5 0,3-6-830,-2-11 0,0 0 352,-6-11 1,5 3-401,1-10 1,0-3 311,-6-2 0,0-6 509,0-5 0,0-5 27,0-7 1,0 7 6,0 5 0,0 5 285,0 6 1,6 9-228,-1 9 0,3 8 437,-2 3 0,-2 2 197,7 9 489,-7 0-315,4 6-104,-8 0 279,0 0-683,0 8-615,0-6 218,0 5 0,2-1-23,3 0 1,-3 7-46,4-1 0,2 3 30,-2 3 0,1 1 32,-1 4 0,-2 4 4,7 7 1,-1 9-55,2 3 1,3 6 104,-4 5 1,5 7-101,1 11 0,-2 3-272,-3 9 0,3 7 311,-3 4 0,-5-47 0,1 2-29,1 1 1,0 1 0,-3 1-1,-1 0-68,1 1 1,0 1 0,-2-2 0,1-1-54,1-2 0,0-2 0,7 41-269,-7 1 0,0-13-371,-6 1 1,0-4 263,0-14 1,-2-3-10,-4-2 0,2-7 171,-7-4 1,-1-7 380,-5-11 0,-4-6 0,3-12 0,5-3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48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692 295 8111,'0'-18'0,"0"1"-68,0 0 46,0 7 0,0-5 231,0 3-98,0-3 0,0-2 142,0-1 0,0 1-14,0 0 1,-5 5 351,-1 1-451,0-1 1,4-3-7,-4 3 0,3-1 11,-9 7 1,6-5 2,-5 5 1,5-2 1,-5 2 0,-1 4 19,-5-3 0,-1 3-109,1 2 0,0 0 14,0 0 0,-1 0-118,1 0 1,0 6 108,-1-1 1,-5 7-130,0-6 0,0 7 108,6-1 1,0 3-110,-1 2 1,-5 1 27,0-1 1,-6 6 58,6 0 1,0 2 46,6-2 0,-6 2 6,0 4 0,0 3 18,6-3 0,1 4 5,5 2 1,-5-1 7,5 1 0,1 5-29,-1 0 0,7 1 12,-2-7 0,-2-1-1,3-4 0,-1 3-2,6-3 0,0-4-106,0-2 1,0 2 36,0-2 1,7 0-5,5-5 0,1-1-8,-1 0-122,11 1 0,-6-3 90,12-3 0,-2-5-121,-4-7 0,-2 0 40,8 0 0,0-7 73,5-5 0,1-9-299,0-2 0,5-14 16,0 3 1,1-10-25,-7 3 1,-5 1 140,0 5 1,-6 1 40,6-1 0,-14 0 28,2 1 1,-5 5 85,-1 0 0,3 8 28,-8-2 1,5 4-68,-5 2 1,0-1 226,-6 1 0,6 5 133,-1 1-169,1 7 1,-6-6 76,0 5 383,0 3-217,8-6 195,-6 8 31,5 0-301,-7 0 320,0 0-396,0 8 0,-5 1 113,-1 9 1,0 1-177,6 4 0,0 4-7,0 7 0,0 1 55,0 0 1,-6 5-29,1 0 0,-1 6 71,6-5 1,2 7-45,3-2 1,-1-4-229,8-1 1,-6-5 44,5-1 0,1-3-67,5-3 0,-2-4-173,-3-8 0,9-1-398,-4-5 1,10 3-36,-4-9 1,8-1-606,-2-9 1,3-1-512,3-11 1790,0 3 0,-1-19 0,1 6 0</inkml:trace>
  <inkml:trace contextRef="#ctx0" brushRef="#br0" timeOffset="517">1626 831 8020,'0'-10'1348,"0"3"-536,0 7-85,0-8-6,0 6 65,0-6-6,0 8-185,0 0-487,-7 0 0,5 8 145,-4 3 1,4 7 132,2 5 0,-2 4-67,-4 7 0,4 5 137,-3 7 0,3 0-183,2 12 0,0-1-56,0-5 1,0 2-391,0-14 0,0-7 208,0-10 0,0-4-254,0-1-378,0-1-489,0-8 86,0-1 66,0-8 1,2-8 224,3-3 0,5-14-896,7-10 1605,-7-7 0,5-18 0,-5-1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4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8209,'-10'0'1334,"3"7"-1562,7 3-24,0 0 114,7 5-281,-5-5 333,6 7 0,-10-2-17,-4-3 0,4 3 103,-3-3 0,-5 3 0,0 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7883,'-17'26'281,"-1"-3"1,1-3 446,0-3 0,5-2-821,1-3 1,7 3-978,-2-3 1,4-3 1069,2 3 0,0-8 0,0 3 0</inkml:trace>
  <inkml:trace contextRef="#ctx0" brushRef="#br0" timeOffset="155">243 312 7875,'-23'17'0,"0"0"0,0 6 5,6 1 0,-6-1 171,0-6 0,-1-2 516,7-3-79,0 3-53,0-13-468,-1 6 0,9-10-183,3-4 0,4-4-1135,2-7 1226,0 0 0,0 0 0,0-1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3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778 258 7967,'0'-9'680,"0"-7"-341,0 14 0,-2-11 594,-3 7 0,3-2 373,-4 3-800,-4-5 1,1-1 638,-9-1-741,1 0 1,0-3-111,0 4 0,-3-5-107,-3 5 1,4 1-101,-4-1 1,4 1 53,2-2 0,-1-1-110,1 7 0,0-5 93,-1 5 1,1 0-126,0 6 1,-1-6-93,1 1 0,-6 1 41,0 10 0,-8 3-16,3 8 1,1 3 114,-2 3 1,2-2 189,-2 8 0,-2-1-135,8 7 1,-2 0 105,2-1 1,4 1-73,-4-1 1,6 3 18,5 3 0,-1-1 156,7 7 1,0-8-44,6 3 0,0-5-142,0-1 1,0-3-46,0-3 1,6 2-166,0-8 0,7 0 55,-1-6 1,-3-1-155,3-5 0,-1 3 153,7-9 0,5 1-101,0-6 1,0 0-322,-6 0 0,8-9 165,4-9 1,5-9-454,7-13 1,-3-4 70,8-8 1,-7-6-56,1 1 0,2-1 401,-1 6 0,-7 8 139,-5 4 0,-8 5 25,2 6 0,-5 4-158,-7 8 487,5 0-213,-14 7 1364,13 2-70,-13 8-481,5 0 1,-8 8-184,-5 4 1,2 5 229,-8 6 0,7 4-311,-7 7 1,8 9-60,-1 3 1,3 4 22,2 2 1,0-6-190,0 0 1,0-6-348,0 6 1,5-7 27,1 1 0,6-11-28,-7-6 1,7 2 119,-6-2 1,7 0-152,-1-6 1,3 1-458,2-1 0,-5-6-677,-1 1 1,1-8-342,5 2 0,2-4 798,5-2 1,-3-16-2156,7-7 2929,1-8 0,6-3 0,-1-1 0</inkml:trace>
  <inkml:trace contextRef="#ctx0" brushRef="#br0" timeOffset="332">1435 587 7849,'-9'0'165,"1"7"1,16 1-2,3 4 0,5-3 952,1-3 804,0-4-1263,1 6 0,-1-8-113,0 0 1,1 0-19,-1 0 0,0 0-385,0 0 1,1 5-243,-1 1 0,-2 2-543,-3-2 615,3 3 0,-13 9-164,4-1 0,-4 0 185,-2 0 1,-8 8 119,-3 4 1,-5-2 29,-1 2 1,5 0 337,1 5 1,5-5 28,-5 0 0,7-8 504,-2 2 0,4-4-704,2-1 0,2-1-98,4 0 1,3-7-576,9-4 1,1-4-325,4-2 1,4 0-728,7 0 0,3-8 541,3-4 0,-1-3-1370,7-2 2244,-8-8 0,12-2 0,-6-8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8084,'-17'0'-77,"0"0"1,5-2 76,1-4 0,5 4 502,-5-3-1127,7 3 373,-4 2 0,8 2 108,0 3 146,-8 5 1,6 13 10,-3 0 1,1 0-52,-2-6 0,4 6 2,-4 0 1,4 8-117,2-2 1,0 4-141,0 1 0,0 3 292,0 3 0,0-3 0,0 5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8070,'-2'32'348,"-4"-3"0,2 2-188,-7-8 0,7 6-153,-2-6 1,4 0 54,2-6 0,2 0-159,4 1 1,4-3-136,7-3 1,2 3-501,4-3 1,-4-5 731,5-1 0,-5 4 0,-2-1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8044,'0'17'0,"0"0"0,6 1-104,0-1 1,1 0-194,-1 1 0,-2-1 100,7 0 0,3-5-95,9-1 1,-2-5 98,8 6 0,-2-9 193,2 3 0,3 4 0,-5-1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8060,'0'12'615,"0"-1"1,6 1-805,0 5 0,9-5-687,2-1 1,3-7 396,8 2 1,1-4 478,6-2 0,7 0 0,2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293 571 7996,'0'-25'104,"0"6"175,0-4 1,2 4 469,4 1 0,3-1-1426,9-4 0,-7-2 297,1-4 1,-9-3 297,3 3 0,-4-10 16,-2-1 0,0 0 226,0 5 1,-6 2 23,1 5 1,-7-3 40,6 8 1,-7 2-124,1 9 1,-3 4 45,-2 8 1,-1 0 99,1 0 0,-6 8-35,0 4 0,-6 11-168,6 6 0,-6 3 67,6 3 0,-4-1 25,10 1 0,-4 1 40,9 5 1,5-5-11,1 5 0,6-5-31,6-1 1,3 5 9,9 0 0,7 1 151,3-7 1,5 7-81,2-1 1,5 0-296,0-5 1,1 2 90,-7 3 0,1-4-630,-1 5 1,-7-5 302,-4-1 1,-5 5 122,-7 1 1,-3-1-187,-8-6 1,-2-1-240,-4-4 1,-9 2 555,-8-8 0,-6-2-98,6-10 0,-8-3 747,2-8 1,2-8-335,-1-3 1,7-20 500,-3-9 0,5-6-263,2 0 1,7-4-77,5 3 0,3-1-229,2 2 1,9 10-316,9 7 0,1 8-916,10-2 0,5 6 564,7 5 0,1 4-1660,-2 8 2139,-3-7 0,13 5 0,-6-6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7889,'10'0'-340,"5"1"-146,-4 5 0,11-4 458,1 4 1,2 2-9,-2-3 1,6 1-214,11-6 0,-4 0 249,5 0 0,-5 0 0,6 8 0,3 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7941,'11'0'908,"1"0"0,-1 0-1494,7 0 1,-1 2 91,0 4 0,6-5 57,0 5 1,14-4 436,-3-2 0,5-15 0,-5-4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8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9877,'17'0'-364,"0"0"0,3-6-240,3 0 0,0-7-159,11 1 763,-3-3 0,19-18 0,-6-3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9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7902,'-18'-25'1990,"9"13"-1990,-7-3 0,14 15 0,-5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6:57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658 381 8072,'9'-7'415,"7"5"642,-7-14-703,1 7 0,3-9 282,-7 1-185,0 0 0,-6-1-122,0 1 0,0 6-36,0-1 1,-6 1-157,0-7 1,-1 7-154,1-1 1,2 1 89,-7-7 0,-1 7-187,-5-1 0,-1 1 26,1-6 0,0-1 34,0 1 0,5 5-91,0 1 1,1 1-38,-6-1 1,-1 3-47,1 8 0,-2-6 95,-4 1 1,4-1-84,-4 6 0,-2 6 187,1-1 0,-4 9-2,5-3 0,-8 5 38,2 1 1,2 6-92,-2 0 0,6 6 232,-6-6 1,6 8-27,-5-3 1,6 5 103,-1 2 0,6 1-112,6 5 1,-3-3-25,8 8 0,1-2 17,5 2 0,0 2 0,0-7 1,7 5-47,5-6 0,3-1 22,2-10 1,1-3-156,-1-2 0,6-7 40,0 0 0,0-2-46,-5-9 1,1 0 15,4-6 0,-2-2-150,8-4 1,0-7 55,5-16 1,-5-2-149,0-15 0,0-2-193,5-9 1,-1 3 108,-4-4 1,-4 10 308,-8 2 0,0 7 22,1-1 0,-7 11 84,1 6 1,-9 4-28,3 2 0,-4 5 372,-2 1-177,0 7 61,0-4 0,0 16 213,0 3 0,-6 7-150,1 5 0,-9 4 156,3 7 0,1 1-116,-2-1 1,9 1-122,-3 0 1,4-3-80,2-3 0,0 4-116,0-4 1,6-3 120,-1 3 1,11-8-41,1 2 1,0-3-233,6-3 1,4-2 57,2-3 0,4-4-652,1-8 1,-5 0-60,0 0 1,-2-8-359,2-4 1,2-5 360,-8-6 0,5 2 757,-4-8 0,-1 8 0,-6-4 0</inkml:trace>
  <inkml:trace contextRef="#ctx0" brushRef="#br0" timeOffset="508">1246 485 6730,'0'-10'1399,"0"3"-462,0 7 46,0-8 21,0 6-367,0-6-62,7 8-345,3 0 1,7 8-16,1 4 1,-7 5-108,1 6 0,-3-2 146,3 8 1,1 0-291,-7 5 1,0 1-97,-6-1 0,0-5-107,0 0 1,0-2 61,0 2 1,0-4-297,0-8 296,0 0 78,0 1 595,0-9-247,0-1-103,0-31 0,0 6-33,0-24 1,0 7 124,0-12 0,2-1-77,3-4 1,5 6-15,7 5 0,3 4-58,3 1 0,-4 14-134,4 4 1,2 5-484,-2 0 0,6-1 234,-6 7 1,0 1-699,-6 5 0,0 1 14,1 5 0,-7 6 978,1 11 0,-1 4 0,7 7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0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485 623 8546,'11'0'-157,"1"0"0,-1 0 57,7 0 1,-1 0 295,0 0-145,0 0 1,1 0 14,-1 0 1,0 0 3,1 0 0,-1 0 39,0 0 0,0 0-39,1 0 0,5 0 116,0 0 0,8 0-88,-3 0 0,7 0-80,5 0 0,3-2 46,3-4 0,4 5-10,-4-5 1,2 4 30,-2 2 1,2-6 1,-8 0 0,12-1 23,-6 1 0,8 4-44,-8-4 1,-2-2 51,3 3 0,-1-3-37,6 2 0,-1 2-42,1-7 1,0 7-21,0-2 0,0-1-24,0 1 0,-6-2 68,0 2 1,-2 4-2,2-3 0,-3 3 23,-9 2 1,1-6-36,-1 0 0,1 1-2,0 5 0,-1 0 4,1 0 1,-1 0-81,1 0 0,-6 0 25,0 0 1,-1-6-16,7 0 0,-6 0 20,0 6 0,-6 0-13,6 0 1,-6-2-116,5-3 1,-6 3 68,1-4 0,-2 2-156,2-2 1,-10 2-118,5-7-399,-5 7-315,4-4-56,-7 1 1100,-2 5 0,-24-6 0,-3 8 0</inkml:trace>
  <inkml:trace contextRef="#ctx0" brushRef="#br0" timeOffset="601">139 1280 8030,'-17'0'-406,"-1"0"-507,1 0 603,0 8 302,-1-6 103,1 6-87,7-8 208,-5 0 330,13 0-375,-6 0-107,8 0 1,8 0-21,4 0 1,3 0 30,2 0 0,3 0-47,3 0 0,4 0 33,7 0 1,6 0-19,1 0 1,7-2 44,-2-4 0,10 4 16,1-4 0,11-3-4,1-3 0,-4 2 20,10-1 0,-6-1-39,12-5 0,0 0-273,5 0 1,-5 1 241,-1 5 1,-1-5 35,2 5 0,3-3-11,-3 3 0,-2-3-17,2 9 1,-3-7-3,3 6 0,-2 0 36,-4 6 1,-8 0-24,8 0 0,-8 0-33,8 0 1,-2 0 29,2 0 0,-10-1-179,5-5 1,-5 4 136,4-4 0,0 4-18,1 2 1,-9-6-27,-3 1 1,-5-3-12,-1 2 1,-6 2 13,1-7 1,-9 5 0,2-5 1,-5 5-501,-6-6 636,3 8-1324,-12-3 791,-3-1 0,-11 6-297,-12-4 710,-4 4 0,-22 10 0,-5 2 0</inkml:trace>
  <inkml:trace contextRef="#ctx0" brushRef="#br0" timeOffset="1131">2024 18 8058,'-10'0'-1347,"2"0"1178,8 0 0,8 0 282,4 0 1,3 0-103,2 0 0,6-2 261,0-4 0,6 4-34,-6-3 1,8 3-31,-2 2 0,4 0-85,1 0 0,1 2 159,-1 3 1,3-1-149,3 8 1,-1-1 2,7 6 0,0-5-139,6 0 0,-6-1 87,0 6 1,-6-1-23,6-5 1,-1 5-42,1-5 1,4-1-81,-4 1 1,0-5 77,6 6 0,-10-9-5,10 3 0,-6 2-74,0-2 101,4 7-10,-13-11 0,5 11-90,-8-7 1,-1 8 82,-4-3 1,2 5-43,-8 1 1,-6 6 68,-5 0 1,-9 2 85,3-2 0,-4 4-14,-2 8 1,0 1 175,0 4 1,-2 5 127,-4 6-48,-3 9-302,-16-6 1,4 19 234,-8-4 0,0 6-117,-6 0 1,-5-2-148,0 8 1,-8-3-428,2 3 0,18-36 0,0 0-2,-1-1 1,0-1 0,-2 2 0,-1 0 379,3-1 0,0-1 0,-1-2 0,1 0 0,0 0 0,0 1 0,-1 1 0,0 0 0,2 1 0,1 1 0,2 1 0,0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1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6173,'0'-9'0,"0"-7"0,0 7 0,0-1-5,0-5 2,8 5 0,-6-1 3,4-1 0,-4 8 37,-2-4 86,0 1 255,0 5-200,0-6 318,0 8-383,0 0-47,-8 0-110,6 0 138,-6 0-234,8 0 290,0 0 0,2 6-53,4 0-49,-4-1-19,6 3 0,-8-4-21,0 8 57,7-9-104,-5 13 0,8-12-66,-4 7-35,-4-7 94,5 11 11,-7-5 1,2 7 40,4 0 1,-4-5 1,4 0 1,-2-1 7,1 6 0,-3 1-28,4-1 1,2 0 37,-3 1 1,9-1-23,-3 0 1,-1 2 5,2 4 0,-7-3-11,7 3 1,-6 4-3,5 1 1,-5 1 31,5 6 1,-1-4 0,2 9 0,1-2-20,-7 3 0,7-3-3,-1 8 1,1-7-5,-1 1 1,3 4 9,-3 2 1,3 4-112,2 2 0,1 0 88,-1 0 0,0-6-7,1 0 0,-1 0 24,0 6 0,0 0-5,1 0 1,-1-2 125,0-4 1,1 4-129,-1-4 0,0 4 164,0 2 0,1-2-179,-1-4 1,0 10 5,1-4 0,-1 3-27,0-3 0,0 0-159,1 0 1,-1-6 175,0 0 0,-1-7-26,-5 1 0,3-4 68,-9-1 1,7-2-75,-6-5 0,7 5 239,-1-4 1,-3 2-121,3-2 1,-6 3 101,5-3 0,-5-4-94,5-2 0,-5-2-35,6 2 0,-8-4-32,1 5 0,3-5-10,-2-2 1,5 0 29,-5 1 0,0-1-7,-6 0 1,6 1-37,-1-1 0,1 0 56,-6 0 0,0-5 51,0-1-24,0-7-31,0 4 0,-2-8-188,-3 0 0,-3-2-548,-4-4 698,-3-11 0,-2-18 0,-10-9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2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710 174 7835,'0'-18'0,"-6"1"109,0 0 1,-7 1 270,1 5 1,2-8-376,-1 7 0,-1-7 108,-5 7 1,0-1-27,0 1 1,-1 5 46,1 7 0,-2 0 10,-4 0 0,2 0-29,-8 0 1,6 7-14,-6 5 1,6 3-56,-6 3 0,6-1 73,-6 0 0,6 6 6,-6 0 0,2 8 13,-2-2 0,3 4 117,3 1 1,3 1-28,-3-1 1,4 1 55,2-1 1,-1 7-70,1-1 0,6 1 123,-1-7 1,8 1-154,-2-1 1,5-1-120,1-4 1,1 2-381,5-8 1,4-2 214,7-10 1,8 3-196,4-9 1,-2 1-151,2-6 0,1-7-365,11-5 0,-5-5 150,5-6 1,1-4-200,-2-8 0,-5 1 420,-6-1 1,-2 0 436,1 1 0,-5 5-242,-11 0 0,1 6 242,-7-6 0,2 10-45,-2 2 494,-4-1 628,5 9-27,-14-1-165,-3 3 1,-5 14-320,3 5 1,2 3-102,5 2 1,3 3-11,-4 3 1,-2 4-124,3 7 0,-1 1 57,6-1 1,0 7-143,0-1 0,6 0-132,-1-5 0,9 0-186,-3-1 1,10 1-346,2-1 0,8-1-1066,-2-4 0,4-6 719,1-12 0,3 3 763,3-8 0,-3-1 0,5-5 0</inkml:trace>
  <inkml:trace contextRef="#ctx0" brushRef="#br0" timeOffset="435">1315 623 7851,'11'0'579,"1"0"0,-6 2-181,5 4 0,-5 5 97,5 13 0,-5-3 155,6 8 0,-8-3-254,1 3 0,3 6-44,-2-1 1,0 1-177,-6 5 0,0-3-73,0-3 0,0-5-244,0 0 1,0-8 133,0 2-36,0-4-90,0-1 96,0-9 231,-8-1 0,6-16 201,-4-3 1,4-5 161,2-1 1,0-6-211,0 0 0,0-6 156,0 6 0,2-6-153,4 6 0,-2-2-408,7 2 0,7-2-131,5-4 1,7 3-217,-1 3 1,4 1-295,2-6 1,7 6-963,4-1 0,6 4 1661,5 2 0,5 0 0,7-1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25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8009,'12'0'-136,"-1"0"1,7 0-55,5 0 1,6 0 75,-6 0 1,5-5-82,-4-1 0,-1 0 152,-6 6 1,0 0-57,0 0 0,-5 0 229,0 0 0,-7 2-453,7 4 1,-6-2 322,5 7 0,1-7 0,5 4 0</inkml:trace>
  <inkml:trace contextRef="#ctx0" brushRef="#br0" timeOffset="127">536 69 7977,'23'0'-23,"1"0"0,-1 0 197,-6 0 1,0 0-223,0 0 1,3 0-28,3 0 1,-4 0-36,4 0 0,-2-2-8,2-3 1,-2 1-263,8-8 0,-8 8-224,2-1 604,4-5 0,0 0 0,8-7 0</inkml:trace>
  <inkml:trace contextRef="#ctx0" brushRef="#br0" timeOffset="257">1142 17 7956,'17'6'92,"0"0"1,1 5 242,-1-5 0,-6 2-58,1-2 0,-1-4 82,7 3 1,5-3-346,0-2 0,2 0 153,-2 0 0,-2-5-357,8-1 1,-2-6 30,2 6 1,3-1-98,-3 1 1,-2 4 255,2-4 0,0-3 0,5-1 0</inkml:trace>
  <inkml:trace contextRef="#ctx0" brushRef="#br0" timeOffset="380">2110 17 7947,'12'6'0,"-1"0"0,-5 7 1100,5-1 217,1 3 0,5 1-2435,1-5 1,-1-3 153,0-8 964,0-8 0,1-1 0,-1-9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2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485 295 8002,'-8'-10'0,"7"-5"-17,-5 3 1,4 2 9,2-1 0,0-1-11,0-5 1,0-2 30,0-4 1,0 4 218,0-4 1,-8 3 3,-3 3 0,-5 0 10,-1-1 1,0 7-152,-1-1 1,1 3 17,0-3 1,0 5 16,-1 7 1,1 0 17,0 0 0,-1 0-97,1 0 1,0 7 66,-1 5 0,-1-3-162,-4 3 0,8 5 141,-8 6 1,13 2 33,-7-2 1,5 4 35,1 8 1,-5-1 152,5 1 1,3 0-122,2-1 1,-1 1 86,1-1 1,0 1 109,6 0 1,-6-3-43,1-3 0,-1-4-479,6-8-201,8 1-13,1-1 1,10-8 24,5-3 1,-5-6-227,4-6 1,4-11 172,2-12 1,3-3-191,3-3 1,-6-5-239,-1-1 1,-5-1 317,6 2 1,-8 9 156,2-4 180,-3 12 455,-3-2-399,0 16 1378,1 9-904,-9 17 0,-1 8-69,-8 4 534,0 4-398,0-7 1,0 9 485,0 0 0,0-3-393,0-3 1,0 4-43,0-4 0,0-4-259,0-2 0,0-4-361,0-2 34,0 0 1,2-1-285,4-5 0,-3-3 202,9-8 0,-6 0-305,5 0 0,1 0-817,5 0 0,0-6 575,1 1 0,-1-9-1274,0 3 1981,-7 3 0,5-8 0,-5 7 0</inkml:trace>
  <inkml:trace contextRef="#ctx0" brushRef="#br0" timeOffset="331">1021 519 8580,'18'10'1067,"-1"-4"1,-6-4-259,1-2-641,-1 0 1,7 0 195,-1 0-556,0 0 235,1 0-913,-1 0 313,-8 7 261,-1 3 1,-8 7 224,0 1 1,-8-1 162,-3 0 1,3 0 1,3 1 0,3-1 294,2 0 0,0-5 239,0-1 1,0 1-248,0 5 1,2-5-135,3-1 0,5-7-346,7 2 1,0-4-562,1-2 0,5 0 290,0 0 1,6 0 370,-6 0 0,8-8 0,-5-1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5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7848,'0'-11'1027,"0"-1"1467,0 8-1565,7-11 0,3 11-390,7-8 0,6 9 75,0-3 1,2-2-232,-2 2 0,-1 1-170,6 5 1,-5 0-275,6 0 1,-6 0-340,6 0 1,-6 0 19,6 0 0,-8 0-637,2 0 1,-4 0-1681,-1 0 1153,-1 7-16,0 3 1560,1 7 0,-9 1 0,-1-1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23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502 225 7869,'0'-17'103,"0"7"79,0-5 0,0 5-14,0-7 0,0 5 93,0 1 0,2 5 259,4-6-57,-4 9-9,5-13-76,-7 14-162,0-13-98,0 13 0,-1-8 284,-5 5-242,4 3 0,-13-8-147,3 4 0,2 4 127,-1-3 1,5-3-175,-5 2 0,1-1-63,-2 1 1,-3 4 97,4-4 0,1 4-43,-2 2-94,1 0 135,1 0 0,-5 0-238,3 0 229,-3 0 0,-2 8-10,-1 3 0,-1 5 65,-4 1 1,4 0 86,-4 1 1,4-1 29,1 0 1,1 6-72,0 0 1,-1 2-35,1-2 1,0-3-23,0 3 1,5-2 8,1 2 0,7-2 22,-2 8 0,-2-6-8,2 6 1,1-2 53,5 1 1,0 3-9,0-8 1,0 8-58,0-2 0,0-2 22,0 1 1,5-6-70,1 1 1,8-6-4,-3-6 0,-1 5-143,1-5 1,1-3 90,5-2 1,0-4-176,1-2 0,1-2 30,4-4 1,-2-5-156,8-13 1,-8 3-203,2-7 256,-4-1 84,-1-6 1,5 1-67,0-1 1,0 2 80,-6 4 1,0-1-36,1 7 0,-3 0-6,-3 5 272,3 9-103,-5-7 393,-1 14 468,7-5-440,-14 14-119,5 3 0,-7 7 15,0 1 1,0-7 67,0 1 0,0-7-112,0 7 1,-6-6 165,1 5-241,-1 1 1,6 5-18,0 0 1,0 1 139,0-1 0,2 6-105,4 0 1,-4 8 29,3-2 0,-1-2-83,2 1 1,-4 1 6,4 6 0,1-6-127,-1-1 1,2-6-235,-3 1 0,-3-4-103,4-2 0,2-5-370,-2-1 1,1-7-842,-1 2 1079,4-4 0,7-10-1102,0-4 1602,-7-3 0,5-2 0,-5 0 0</inkml:trace>
  <inkml:trace contextRef="#ctx0" brushRef="#br0" timeOffset="174">1038 675 7905,'0'9'1780,"0"7"-1147,0-7-51,0 8-283,0-7 1,0 5 435,0-3-304,0-4-189,0 7 1,0-11 261,0 7-811,0 1-327,0 5 1,2-1 574,4-5 59,-4 4 0,13-13 0,-5 6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8474,'0'-10'-618,"0"3"-12,0 7 2543,0 0-1822,-8 0 1,6 2-100,-4 3 1,-3 5-28,-3 7 1,-3 3-246,-2 3 0,-1 4 280,1 7 0,-8 1 0,-2-1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8318,'-35'-15'356,"8"11"44,4-7 0,10 9-461,1 7 1,9 5-472,-3 7 1,4 1 31,2-1 1,0 0-106,0 0 0,-2-5 605,-4-1 0,4 1 0,-11 5 0,7 1 0,0-1 0,-1 8 0,-3 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8318,'-16'2'66,"5"4"0,1-4 133,4 3 1,4 5-550,-3 2 1,1 5-585,-2 6 1,4-2 933,-4 8 0,-1-8 0,1 2 0,-8-2 0,3 2 0,1-3 0,-1 3 0,-1 3 0,-13 1 0,-2 8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8290,'-17'11'119,"0"1"0,-1-3 300,1 3 1,2 3-398,3-3 0,-1 9-449,7 2 0,-2 8-345,3-2 1,3 3 324,-4 3 0,-4-6 447,-1 0 0,3-1 0,-15-1 0,4-2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3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 8290,'-17'9'0,"0"5"400,0-9-386,-1 9 1,3-5-245,3 9 1,5-1-135,7 0 0,0 1-316,0-1 1,0 0 679,0 1 0,0-1 0,0 0 0,0 0 0,0 1 0,0-1 0,-8 0 0,-4 1 0,-1 5 0,2 0 0,-5 0 0,5-6 0,-5 0-72,-1 1 0,5-3-42,1-3 322,-1 3 30,-5-5 0,2 7-332,3 0 142,-3 0 1,11 1-392,-8-1 343,1 0 0,-6 8 0,-1 2 0</inkml:trace>
  <inkml:trace contextRef="#ctx0" brushRef="#br0" timeOffset="104">139 779 8247,'-6'11'-882,"0"1"2615,-7-8-1266,3 3 0,-1-1-255,-1 0 0,6 7-346,-5-1 1,5 11 133,-5 6 0,-9 11 0,-7 4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8495,'23'0'-176,"0"0"1,2 0-83,-2 0 123,-4-8 1,6 6-23,-8-4 87,1 5 0,-1 1-172,0 0 1,-5 0 241,-1 0 0,-7 7 0,4 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7938,'21'0'0,"-3"0"143,-5 0 1,4 0-210,1 0 1,-1 0-470,0 0 310,0 0 1,1 0 27,-1 0 0,0 0-38,1 0 0,-7 0-179,1 0 414,-8 0 0,11 0 0,-5 0 0</inkml:trace>
  <inkml:trace contextRef="#ctx0" brushRef="#br0" timeOffset="145">692 35 7938,'29'0'263,"-1"0"0,-6 0-105,1 0 0,2 0 96,-2 0 1,2-6-31,-2 1 1,-4-1 93,4 6 1,-4 0-157,-1 0-396,-1 0-53,0 0 287,-7 0 0,-3-8 0,-7-1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36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381 346 7966,'0'-17'443,"0"0"-248,0 0 1,6-1 146,-1 1-112,9 0-8,-5-1 0,1 1 497,-4 0-257,3 0 56,-7-1-2,6 1-258,-8 0 0,0 5 302,0 1-337,0 7 0,-2-10-71,-4 9-77,-3-9 1,-9 6-193,1-3 0,-6 1 155,0 5 1,0 3-57,6-4 1,-1-2-3,1 2 0,0 1-152,-1 5 1,1 0-38,0 0 1,0 5 122,-1 1 1,1 8 149,0-3 1,3 4-29,-3 3 1,9 5 17,-9 0 0,4 8 27,-5-3 1,3 5 136,3 2 1,-1-1 36,7 1 0,0-1-106,6 1 1,0-2 19,0-4-77,0 3-45,0-5 0,0 0-101,0-4 1,2-4 63,4-1 1,-2-3-160,7-4 0,-5 3 87,6-8 1,-1-1-92,7-5 1,-1 0-49,0 0 1,0-7-218,1-5 0,5-9-272,0-2 1,6-8 180,-6 2 0,2-1-4,-2 1 0,-4-2 216,4 8 0,-6 0 87,-5 6 1,3 5-67,-3 1 199,-5 7 138,9-4 248,-14 8 1,5 8 608,-7 3 0,0 5-445,0 1 0,0 6 1109,0 0-767,0 8-295,0-12 0,0 12 0,0-8 0,0 2-120,0-2 1,0-4 146,0 4 0,0-4-330,0-1 0,2-1-191,4 0 1,-2-5-478,7-1 1,1-7 357,5 2 0,1-4-1138,-1-2 1,6 0 286,0 0 1,0-2-83,-6-4 0,1 2 1026,-1-7 0,0-8 0,0-8 0</inkml:trace>
  <inkml:trace contextRef="#ctx0" brushRef="#br0" timeOffset="371">951 485 9038,'10'0'2350,"5"0"-1923,-3 0 0,-2 0-36,1 0 0,1 0-169,5 0 0,-6 2-98,1 3 46,0-3-384,5 6-258,0-8-58,0 8 227,-7 1 1,-2 9 211,-8-1 369,-8 0 1,-2 1-79,-7-1 0,6-2 231,-1-3 1,8 3 44,-2-3 1,5-3 1231,1 3-924,0-8-551,0 11 1,7-13-484,5 4 0,3-4-296,2-2 1,1 0-599,-1 0 1,6-2 451,0-4 0,6 2-1223,-6-7 1915,0-1 0,2-5 0,2-1 0</inkml:trace>
  <inkml:trace contextRef="#ctx0" brushRef="#br0" timeOffset="1096">2058 416 8492,'0'-18'887,"2"7"-754,4-1 0,-4 1 29,4-7 1,-3-5 299,3 0-223,-4 0 0,6 4-137,-8-4 1,0 4-191,0-4 0,0 4 103,0 1 0,0 1-153,0 0-5,-8-1 1,-1 7 139,-9-1 0,1 8-110,0-1 1,-1 3 84,1 2 1,0 2 14,-1 3 1,1-3 91,0 4 0,1 4 158,5 1 0,-4 5-84,3 1 0,-1 0 134,1 1 0,-3-1 46,3 0-18,5 0-173,-9 8 1,8 0 172,-3 4 1,1 4-88,5-4 0,1 3 152,-8 3 0,8-8-201,-1-4 0,3 2-2,2-2 1,0 0-573,0-6 348,7-7 1,-3 3-1,8-7-540,1-2 1,3-2 189,1-2 0,6-2-51,0-4 0,8-9-97,-3-8 1,-1-8-282,2 2 0,-2-2 391,2 3 1,-4-3 189,-8 8 0,1 6 211,-1 5 300,0 8 0,-2-2 899,-3 12 1,-4 4-649,-8 7 0,0 8 955,0 4-563,0 4-234,0-7 0,0 5 378,0-8 0,0 2-708,0-2 1,5-4-314,1 5 1,6-11-313,-6-1 1,7-9-567,-2 3 1,5-4-208,1-2 0,0 0 194,1 0 859,-1-8 0,8-9 0,2-10 0</inkml:trace>
  <inkml:trace contextRef="#ctx0" brushRef="#br0" timeOffset="1737">2698 381 11080,'12'0'2051,"-1"0"-1321,-7 0-552,11 0-174,-5 0 1,1 2-238,1 4 1,-8-2-16,2 7 1,-4-5-301,-2 5 1,-2 1 128,-4 5 1,2 1-327,-8-1 1,1 0 539,-6 0 0,5 1-47,1-1 1,5 0 449,-6 1-131,8-1 123,-3-8 1,13 7 193,-1-5 1,9-1 42,-3 2 0,10-7 276,2 7 1,6-6-212,-6 5 1,0-1 785,-5 1-754,-1 5 1,-2-7-160,-3 8 0,-4-5 295,-8 0 1,-6-1-354,0 6 0,-7 1-332,1-1 0,-9-6-175,-2 1 0,0 0-450,6 5 0,-7 0-224,1 0 0,0-1-2419,6-5 3293,7-3 0,-13 0 0,4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502 312 7936,'-10'-2'1158,"4"-4"1,4 2-743,2-7-301,8-1 0,2-5-394,7 0 0,-6-1 26,1 1 79,-8-8 0,9 4 38,-7-8 1,0 8-100,-6-2 0,-8 6 113,-4 5 1,-3-3 31,-2 3 0,-6 4 29,0 3 1,-6-3 197,6 2 0,-6 0 158,6 6 0,-6 2-124,6 4 0,-2 2 261,2 3 0,4 5-123,-4-5 1,-2 10 49,2 2 1,0 1-50,5-7 1,-5 6-41,0 0 0,0 8 18,6-2 0,5-3-58,1 3 1,5-2 277,-5 2-292,7 4-24,-4-14 1,8 12-183,0-8 1,2 0-112,4-6 1,-2-2-126,7-3 1,1 1 94,5-7 0,8 0-79,4-6 0,3-2-221,3-4 0,1-9-459,5-8 0,-3-8-191,8 2 1,-7-3 472,1-3 1,-5 2 178,-6 4 0,-1 4 334,-10 8 1,3 0 420,-10 0-167,-3 7-12,7 2 1,-13 10 263,4 4 1,-4 4 796,-2 7 1,0 2-99,0 4 0,-6-4-493,0 4 1,-1-3-149,1-3 1,4 0-222,-4 1 1,4-7-241,2 1 0,0-1 26,0 6 1,8-5-125,4-1 0,3-5-247,2 6 1,1-8-696,-1 1 1,2-3-2069,4-2 3100,-4 0 0,14 0 0,-6 0 0</inkml:trace>
  <inkml:trace contextRef="#ctx0" brushRef="#br0" timeOffset="947">1072 433 7963,'8'-10'361,"-6"3"376,5-1-38,-7 6-143,0-13 22,0 13 273,0-6-198,0 8 1134,0 0-1444,0 8 1,0 1-9,0 9 0,0-1 21,0 0 1,0 2-49,0 4 1,0-3 109,0 3 1,0-2-216,0 2 1,0-4-133,0 4 1,-1-6-96,-5-5 97,4 3 0,-6-11-158,8 8-590,0-8-976,0 3 581,0-14 0,2-5 1070,4-11 0,11-12 0,10-9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5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7879,'-18'0'4105,"9"0"-4429,32 0 1,-6 0-111,24 0 1,-11-6 1479,-1 0 1,2-5-502,-8 5 0,6-2 273,-6 3 1,8 3-951,-3-4 1,-1 4-1887,2 2 2018,-8 0 0,4 8 0,-7 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2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329 468 8190,'8'-18'0,"-1"1"8,5 0 1,3 0-10,-3-1 0,3-5 724,2 0-370,1-8 1,-1 10-164,0-8 1,-5 6-150,-1-5 0,-7 4 11,2-4 0,-4 1-183,-2-2 0,-2 4-107,-4 8 0,-5-1 137,-12 1 0,3 7-15,-3 5 0,-4 3 133,-1 2 0,1 2-18,-2 3 1,2 7 57,-2 11 1,-3-2 159,3 8 0,2 0 53,-2 5 0,8 1-62,-2 0 0,0-1 277,5 1 0,-3-1-88,10 1 1,3-2 25,2-5 1,4 3-106,2-8 0,2 0-242,4-5 0,0-3 100,11-4 1,-1 3-155,12-8 1,-1-1-372,2-5 1,9-1 201,-3-5 1,4-6-623,-5-11 0,1 2 336,-1-8 0,-1 0-219,-4-5 0,-4 5 296,-8 0 1,-2 8 164,-3-2-32,3 4 333,-13 9 0,4 2 618,-12 8 0,2 4-368,-7 8 0,-1 1 523,-5 16 0,2-6-314,3 6 0,-3 0-84,3 5 0,5-5-205,1 0 0,4-2-263,2 2 0,8-4 25,3-8 1,6 0-159,6 1 0,4-9-1217,8-3 0,5-4 627,1-2 0,5 0 706,-6 0 0,8-8 0,-4-1 0</inkml:trace>
  <inkml:trace contextRef="#ctx0" brushRef="#br0" timeOffset="366">1124 658 8213,'-9'-8'458,"-1"1"-665,4-5 0,5-3-492,-5 3 1,10-3 736,1-3 0,3 1-29,-2 0 1,-4 0 532,4-1 0,1 7 36,-1-1 1161,0 8-1025,1-11 0,1 15 76,4 0 0,1 10-270,-7 13 0,5-2-2,-5 8 1,0 1-116,-6 11 1,2-5-175,4 5 1,-4-3-550,3 2 1,-3-3 45,-2 3 1,0-3-132,0-3 0,6-7-129,0-4-538,0-4 795,-6-1 1,1-9-78,5-3 1,-2-14 643,8-9 1,-7-14-196,7-9 0,-3-14 423,3 2 1,3 2-236,-3 4 1,3 2-258,3-2 0,-1 6-120,0 11 0,0 4-401,1 8 1,-1 7 164,0 4 1,-5 4-178,-1 2 0,1 2-832,5 4 0,-5 5 1339,-1 13 0,1 2 0,5 9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2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8219,'0'-9'-74,"0"-7"1053,8 15 0,-4-13 263,7 8-453,1 1 0,5-1-244,0 0 1,6-5-26,0 5 1,6-2-273,-6 2 0,8 2-66,-2-7 0,3 7-104,3-2 0,-2-1 124,-4 1 0,1 0-535,-7 6 1,6 0 166,-6 0-1265,0 0 0,-7 2 198,-5 4 0,-3 3 1233,-8 9 0,-8 7 0,-1 2 0</inkml:trace>
  <inkml:trace contextRef="#ctx0" brushRef="#br0" timeOffset="203">709 53 8130,'10'-18'2049,"-3"9"-1291,1-7 0,-4 14 555,7-3-994,-7 3 1,6 4-227,-4 3 0,-4 7-157,3 11 1,-3-2 102,-2 8 1,-2 0-1249,-3 5 1,3 1 305,-4-1 903,4 1 0,-6 0 0,-1-1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8077,'0'-10'134,"0"3"105,0 7 0,2 0 445,3 0 1,-1 1-228,8 5 0,-3-2-176,3 8 1,-3-1-124,-3 6 0,-2 3 69,8 3 0,-9-4 11,3 4 1,-4 2-66,-2-2 0,0 6-78,0-6 0,-2 2 63,-4-2 1,4-2-161,-3 8 1,-3-8 130,2 2 0,0-4 26,6-1 1,0-7-228,0 1 196,0-1-364,0-1 133,0-3 1,2-7 13,4 0 0,-2-7 68,8-5 1,-7-3-33,7-2 1,-3-8-139,3-4 0,3-4 96,-3-2 1,3 1-68,3-1 0,5 1 166,0-1 1,7 1-1,-1-1 1,-2 2 33,2 4 1,0 5 138,5 6 0,-5 1-117,0 0 0,-2 5-8,2 1 1,-2 7-314,-4-2 1,-4-2 109,4 3 1,-4-1-1636,-2 6 779,1 7 1011,-1 3 0,0 7 0,1 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6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588 364 8041,'0'-18'1806,"0"1"-1230,8 0-274,-6 0 1,11-1 57,-7 1 0,5 0 115,-5-1 0,0 1-211,-6 0 1,0-6-43,0 0 0,0 0-213,0 5 1,-8 1 70,-3 0 1,-5-1-276,-1 1 0,-8 6 180,-4-1-729,-3 8 550,-11-3 1,5 14 34,-8 5 0,2 9-105,-2 2 1,3 2 191,9-2 1,-1-2 115,0 8 0,7 0 213,-1 5 1,8 1-99,-2 0 0,5-1 550,7 1-256,3-8-223,8 5 1,2-13 107,4 5 1,9-5-159,8-2 1,8-5-210,-2-1 1,3-7 82,3 2 1,0-4-129,-1-2 1,1-6-362,-1 0 0,-1-7 214,-4 1 0,4-3-404,-5-3 0,3-5 248,-2 0 1,-4-2-198,-8 2 0,1 4 187,-1-4 0,-8 10 125,-3 1 0,2 6 303,-2-5 644,-1 7 1198,-5-4-1433,0 16 1,6 2 379,0 7 0,0 6-270,-6 0 0,2 0-45,3-6 1,-3 1-175,4-1 0,2 0-252,-2 0 0,5 1-272,-5-1 0,7-5-566,-1-1 1,3-1-1224,2 1 0,6-3 122,1-8 1850,-1 0 0,2 0 0,1 0 0</inkml:trace>
  <inkml:trace contextRef="#ctx0" brushRef="#br0" timeOffset="175">1211 467 8041,'9'-9'3559,"-1"1"1,-8 10-2330,0 4 1,0 5-99,0 12 1,-2 4-553,-4 8 1,-1 7-1020,-5 4 0,-3 4-124,3 2 0,4 6-1166,3-1 1729,-5 9 0,8-12 0,-6 5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8185,'0'-27'166,"0"10"-166,0 9-687,0 8 380,0 0 1,9 8-71,9 3 377,-1-3 0,23 7 0,-3-5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9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8162,'35'-10'-481,"-1"-3"-124,1 7 1,0 0 344,-1 6 0,8 0 200,5 0 1,-3 2 59,2 4 0,0-4 0,6 4 0,-6-4 0,0-2 0,-7 0 0,1 0 0,-4 0 0,-1 0 0,0 0 0,-1 0 0,1 0 0,-1 0 0,1 0 0,-1 0 0,1 0 0,0 0 0,5 0-24,0 0 1,6 0 23,-5 0 0,7 0 0,-4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49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8162,'35'-8'0,"-1"6"-412,1-4 1,-6 4 155,-1 2 0,3 0 177,10 0 0,3 0-158,8 0 0,7 6 237,5 0 0,5 0 0,6-6 0,-4 0 0,4 0 0,-6-6-171,-6 0 0,-3-2 171,-8 3 0,-8 3 209,-4-4 1,-11 4 263,-6 2-205,4 0 0,-10 2-290,1 4 1,-3 3 21,-9 9 0,0-1 0,-6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53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8199,'17'0'-556,"0"6"556,1 0 0,-9 7 0,-1-3 0</inkml:trace>
  <inkml:trace contextRef="#ctx0" brushRef="#br0" timeOffset="910">641 277 8136,'-10'-25'105,"2"14"0,8-7 605,0 13-980,0-5 0,2-7 93,4-1 0,-4 1-101,4 0 0,-4 0 144,-2-1 1,-10 1 296,-7 0 0,-6-1-165,-6 1 1,-4 6 125,4-1 0,-3 8-3,-3-2 1,0 4 14,1 2 0,-1 2-67,1 4 0,-1 4 21,1 7 0,5 2 147,0 4 1,2 4-22,-2 8 1,2 1 98,4 5 1,10-5-138,-5 5 1,7-5 131,-1-1 1,5-1 53,7 1 0,0-1-63,0 1 0,0-8-333,0-4 1,13-4 174,4-2 1,7-1-186,-1-5 0,3-3-69,9-8 1,-2 0-45,-4 0 1,3-2 89,-3-4 1,-2-3-99,2-9 0,-2-5-335,1 0 1,3-2 195,-8 2 1,6-2-320,-6-4 0,6-3 213,-6 3 0,0 4-98,-6 2 1,1 4 197,-1 1 0,-5 3 64,-1 4 51,-7 3 333,11 8 1,-13 2 156,4 4 1,-4 9 524,-2 8 1,-6 2 211,0-2 1,1-4-437,5 4 0,0 2 19,0-2 0,1 2-260,5-2 1,4-3-326,7 3 0,8-10-125,4-1 1,9-9-522,3 3 0,7-4 614,-2-2 0,12 0 0,3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52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8228,'17'-17'0,"1"7"110,-1 5 1,8 3-133,4 2 0,-2 0-296,1 0 1,1 0-58,6 0 0,-8 0-90,-4 0 1,-4 2 389,-2 3 1,-1-1 74,-5 8 0,5-8 0,-7 11 0,8-5 0</inkml:trace>
  <inkml:trace contextRef="#ctx0" brushRef="#br0" timeOffset="119">986 70 8199,'17'0'0,"0"0"0,1 0 0,1 0 20,4 0 0,4 0-20,7 0 0,-7 0 0,-2 0 0</inkml:trace>
  <inkml:trace contextRef="#ctx0" brushRef="#br0" timeOffset="260">1764 70 8199,'11'0'857,"1"0"1,1 0-1671,10 0 1,-1 0 238,6 0 0,-6 0 574,1 0 0,4 0 0,-1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51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588 174 8253,'0'-25'600,"0"11"-687,0-3-527,0 11 0,6-3 270,0 3 1,5 2 96,-5-7 0,0 5 211,-6-6 653,0 8 568,0-11-908,0 5 1,-2 1 141,-4 3-371,4 4 0,-13-4 48,3 1 1,-3-1-17,-2 6 1,-6 0 14,0 0 0,-8 6-93,2-1 0,-4 9-162,-1-3 0,-1 5 18,1 1 1,-1 0 88,0 1 1,7 5 45,-1 0 1,2 6 41,-2-6 1,4 7 95,8-1 1,0 6 36,-1 5 1,3-3 272,3 3 0,-1-4-76,7-1 1,0 0 98,6-1 1,2-1-229,4-4 0,-2 1-8,7-6 1,1-3-226,5-10 0,6 3 26,0-9 0,8 1-158,-2-6 0,6-8 77,5-3 1,-2-6-136,8-6 0,-5-4-109,5-8 1,-8 1-245,3-1 1,-1-5 41,-5-1 1,3 1 152,-9 5 1,2 8-18,-3 4 0,-3 0 162,-7 6 0,-7-2 14,1 13 1,-8-2 12,1 3 351,-3 3 0,-2 2 154,0 11 0,0 5 296,0 1 1,-6 6-38,1 0 1,-7 6-216,6-6 1,-1 6 11,1-6 0,4 6-129,-4-6 1,4 0-167,2-6 1,0 0-3,0 1 1,8-1-281,4 0 0,3-2-155,2-3 0,8 3-277,4-3 1,0-2-646,5 1 1,-1 1 1265,13 5 0,0 0 0,6 0 0</inkml:trace>
  <inkml:trace contextRef="#ctx0" brushRef="#br0" timeOffset="446">1349 675 8267,'0'-17'-284,"0"7"0,2-3 279,4 7 0,4-2 84,7 3 0,0 3 244,0-4 1,1 4 95,-1 2 1,-5 2-106,-1 4 0,-7 3 31,2 9 0,-4 1-508,-2 4 0,0-2 200,0 8 1,0-6-581,0 6 1,0-8-66,0 2 10,0-4 86,0-2 194,0-7 1,1-2 109,5-8 1,-4-8 286,4-3 0,-2-11 45,2-1 1,1-7-42,5 1 0,3-4 94,-3-1 1,5-1-32,6 0 1,-2 7-58,8-1 0,-6 2-19,6-2 1,-6 2-17,6 4 0,-6 10-331,6-5 0,-6 13 122,5-1 1,-6 4-673,1 2 827,-4 0 0,6 8 0,2 1 0</inkml:trace>
  <inkml:trace contextRef="#ctx0" brushRef="#br0" timeOffset="981">2836 693 8250,'10'-8'-1101,"-4"-4"0,-4 3 1101,-2-3 0,2 1 0,3-7 0,-3 1 0,4 0 0,-4 0 0,-2-1 0,0-1 0,0-4 0,-8 2 0,-3-8 0,1 6 0,-1-6 0,-1 2 0,-5-2 0,0-1 0,-1 7 0,1 0-150,0 5 1,-1 1 145,1 0 1,-2 7 0,-4 4 0,4-1 2,-4 1 1,-4 0-1,-2 6 1,2 6 91,-2 0 1,6 7 145,-6-1 0,6 5 67,-6 6 0,8-2-159,-2 8 0,10-6 56,1 6 1,8 0-33,-1 5 1,3-5 163,2 0 0,0-6-242,0 6 0,0-8-7,0 2 0,5-4 1,1-2 1,8-1-184,-3-5 0,-1 3-21,1-8 0,3-1 65,9-5 0,-4-2-129,4-3 1,2-5-161,-2-7 0,8-3-176,-2-3 0,-4 2 275,-2-8 1,0 8 243,-6-2 0,4 0 0,-9 6 0,-3-2 0,3 13-131,-8 0 29,3 6 0,-7 14 489,0 3 1,0 10 38,0-4 0,0 6 260,0-6 0,2 6-316,4-6 0,4 5 5,7-4 0,6-1-435,0-6 1,8 6-462,-2 0 1,9 0-507,2-6 0,-5-1 555,-6-5 1,-2 3 471,2-9 0,3-6 0,-5-9 0</inkml:trace>
  <inkml:trace contextRef="#ctx0" brushRef="#br0" timeOffset="1266">3459 589 7627,'0'-10'84,"0"-5"342,0 13 1,2 2-103,4 11 0,-4 7 389,3 5 1,-1 4-300,2 7 1,-4 1-154,4-1 0,-4 11-216,-2 7 0,0-6-258,0 6 1,0-12-344,0 0 0,0-1-843,0 1 1,0-9 1398,0 3 0,7-3 0,3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6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7914,'0'-17'446,"0"7"1,0-5 666,0 3 1,8-3-501,3-3 0,10 1 22,2 0 0,8-1 390,-2 1 0,-2 6-457,2-1 0,-2 8-19,1-1 0,5-3-142,-4 2 1,-4 2 26,-2 10 0,-4 4-123,-2 7 0,-1 2-54,-5 4 1,-1-2-199,-4 8 0,-4-2-231,3 2 1,-5 3-1205,-5-3 1,-5 4 720,-7 2 0,-1-1-509,1 1 1,-2 1 413,-4 5 0,4-3-1859,-4 8 2609,-4 0 0,7-2 0,-5-1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7:5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8203,'-10'-10'1033,"3"3"-273,7-1-378,0 6 196,0-6-276,0 8 1,2 0-55,3 0 1,-1 8-33,8 3 1,-9 5-37,3 1 1,-4 2 82,-2 4 1,6-3-162,0 3 0,-1 2-1,-5-2 1,0 6-96,0-6 1,0 2-69,0-2 0,0 7-345,0 5 1,0-4 568,0-14 0,0-6-8,0 1-328,0-8 131,0 4 256,0-8 0,0-8-189,0-4 1,0-3-53,0-2 0,0-1 3,0 1 1,2-2-155,4-4 1,-4 2 175,4-8 0,2 0-145,-3-6 1,9 7-24,-3-1 0,5 0 35,1-6 0,2 3 70,4 3 1,-4-2-28,4 8 0,2-6 6,-1 6 0,-1 0-82,-6 6 0,-2 5-505,-3 1 244,3 7-202,-5-11 32,-1 13 1,-1 2-68,-8 11 667,0 5 0,0 1 0,0 0 0</inkml:trace>
  <inkml:trace contextRef="#ctx0" brushRef="#br0" timeOffset="201">450 692 10458,'12'0'1179,"-1"0"0,1 0-518,5 0 0,0-2-269,1-3 0,5 1-362,0-8 1,6 6-11,-6-5 1,5 7-306,-4-2-662,-1 4 947,-6 2 0,-7 16 0,-3 3 0</inkml:trace>
  <inkml:trace contextRef="#ctx0" brushRef="#br0" timeOffset="595">934 502 8067,'0'-25'770,"0"6"1,2 2-946,4 11 71,4-4 2,7 8 0,-5-5-365,-1 7 1090,-7-8-203,4 6-237,-8-6 0,0 10-34,0 4 244,0-4-295,0 13 1,0-11 306,0 8 1,0-7-115,0 7 0,0-1 116,0 7 1,2-1-174,3 0 0,-3 1-219,4-1 0,-4 6 81,-2 0 1,0 6-114,0-6 1,-2 6-110,-4-6 1,-1 6-362,-5-6 0,-3 6 75,3-6 1,-3-6 143,-3-6 1,9-5 632,3 6-134,4-8-122,2 3 0,4-9-101,8-3 0,1 1 48,16-8 0,0 6-125,5-5 0,7 5-282,-1-5 1,6 5-674,-6-6 0,6 8 1024,-5-1 0,7 3 0,-4 2 0</inkml:trace>
  <inkml:trace contextRef="#ctx0" brushRef="#br0" timeOffset="1260">1989 398 8747,'2'-17'1127,"4"0"0,4-1-777,7 1 1,-6 0-317,1 0 1,-1-1 59,7 1 1,-9 0-178,-3-1 0,2-1-209,-2-4 237,-1 4 1,-5-6-80,0 8 1,-7-1-246,-5 1 0,1 0 29,-7-1 0,3 3 96,-14 4 0,8-3 349,-2 8 1,-2 1-149,2 5 0,0 0 177,6 0 1,-1 1 0,1 5 0,0 4 24,-1 7 0,7 0 16,-1 1 1,1 5 137,-7 0 0,1 6 163,0-6 1,5 9-132,1 3 1,-1 0 162,-5 5 0,2 2-99,3-1 1,-1 1 20,7-2 0,0-3-283,6 3 1,0-5-271,0-7 1,2 3-132,4-8 0,3 0-454,9-5 0,-1-9-249,0-3 1,3-4 419,3-2 1,3-8-363,9-3 0,-6-12 345,0-6 0,0-6 231,5-5 0,-5 1 157,0-7 0,-10 2 126,-2-2 1,-1 4 102,-11 7 1,1 2 394,-6 5 0,6 8 1380,0 9-1349,-1 7 0,-5-2 160,0 12 1,-5 11-140,-1 12 1,-2 4-44,2 1 1,5 7-224,-5-1 1,4 6-1,2-5 1,0-1-152,0-5 1,8-1-295,3 1 1,4-6-957,3-1 0,1-7 630,4 3 0,-2-5 537,8-2 0,0-7 0,5-3 0</inkml:trace>
  <inkml:trace contextRef="#ctx0" brushRef="#br0" timeOffset="1656">2422 623 8115,'3'-15'-192,"9"3"1,0-3 1635,11 3-895,-4 5 0,-8-3 5,1 4 1,-6 4 840,5-3-237,-7 3-761,4 9 1,-8 3 22,0 7 0,0 2-162,0 4 1,0-1-308,0 6 1,0 1 144,0 6 0,-6-1-306,0 1 0,-5-6 79,5 0 1,0-6-111,6 6 0,0-8-267,0 2-301,0-12 620,0 5 0,6-16 87,0 0 1,5-4 308,-5-13 0,7 1-99,-1-13 0,3 0-196,3-5 0,-1-1 87,0 1 0,0-1-135,1 1 0,-1-1 39,0 0 1,-5 7 4,-1-1 1,-5 10 4,6 1 0,-8 1-149,1 5-1086,5 5 461,-8-1-138,13 8 1,-7 2 307,3 4 1,3 3-261,-8 9 951,7-1 0,-3 8 0,7 2 0</inkml:trace>
  <inkml:trace contextRef="#ctx0" brushRef="#br0" timeOffset="1823">2992 744 9428,'18'0'1642,"-1"0"-915,0 0-213,0-8 0,7 7-93,-1-5 0,0-2-131,-6 2 1,6 1-230,0 5 0,0 0-142,-6 0 1,1 0-709,-1 0 231,0 0 1,-1 1-1599,-5 5 2156,5-4 0,-15 14 0,7-7 0</inkml:trace>
  <inkml:trace contextRef="#ctx0" brushRef="#br0" timeOffset="2026">3719 640 9761,'17'0'1193,"0"-5"-884,0-1 1,-5 0 614,0 6-153,-1 0 1,4 4-90,-3 7 0,-4 3 177,-8 15 1,0 1-467,0 11 1,-8 7-156,-4 15 0,-3 3-922,-2 14 1,3-7 536,-3 2 0,6-9 147,-7-3 0,1-7 0,7 3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00.3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606 295 13445,'0'-33'-624,"0"4"1,0 4 683,0 8 1,2 5 46,4 1 0,-3 5-234,9-5 1,-8 5-519,2-6 1,-5 7 175,-1-7 0,0 6 676,0-5 1,-1 1-74,-5-1 0,2-3 645,-8 8-602,1-7 0,-5 9-96,5-7 0,-4 7-85,3-2 0,2 2 126,-1-2 1,-3 4-29,-9-3 0,2 3 131,-8 2 0,6 2-29,-5 3 0,-1 3 61,-6 4 0,1 9-107,-1-4 1,0 6 16,1 0 0,-1-2-73,1 8 1,5 0 31,0 6 1,10-1-139,2 1 0,1 1 86,10 5 1,1-3-276,5 8 1,2-6 102,3 7 0,7-1-146,11 6 1,-2-1-39,8 1 0,0 0-61,5 0 1,1 8 35,-1 3 1,-1-1 78,-4 1 1,4 0 45,-5 7 0,-1 6-296,2 5 0,-8 7 444,-9-39 0,-1 0 0,7 49 63,-12-43 0,-1 0 0,2 1 0,0 1 18,-4 1 0,-1 0 0,2-5 0,-2-1 7,-1 1 0,-2-2 0,-1 39 72,-4-3 0,3 3 149,-9-9 1,6 0-230,-5-12 0,1 0 42,-1 0 0,-3-2-252,8-3 0,-5 3 88,5-4 1,-2-3-362,3-2 1,3-5 55,-4-1 0,4-2 52,2-4 0,0 2 240,0-7 1,0 7 311,0-2 1,0 4-372,0 2 0,0 0 98,0 0 0,0-1 123,0 1 0,2 0-70,4 0 1,-4 0 239,3 0 1,-3 2 106,-2 3 1,0 5 111,0 7 0,2 8 8,4 3 1,-4 11-91,4 1 1,3 0 90,3-5 1,-3-3 105,3-3 1,0 2-81,5-9 1,6-4-186,0-7 1,0-3-297,-6-3 0,1 5 57,-1-16 0,-6 6-33,1-12 0,-2-1 104,1-11 0,3 3-122,-9-8 0,7 0-141,-6-6 315,-1 1-1723,-5-9 1136,8 7 0,2-16-970,7 0 1,8-10 1360,4-13 0,19-11 0,6-11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07.1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692 104 8330,'-27'-35'48,"4"8"297,12 4-346,-5 12 0,13 3 1,-9 8-37,8 0-10,-4 0-138,8 0-75,0 0 0,0 8 289,0 3 1,0 5 81,0 1 0,-7 8-149,-5 4 1,-3 3 131,-2 3 1,-3 2-26,-3 3 0,2 4 164,-8 8 0,6 2-99,-5 3 0,4 5 78,-4 7 0,1 2-202,-2 4 1,2-2 78,4 8 1,2 0-433,-8 5 0,8 6 448,-2 0 1,4-3-131,1-3 0,1-5 40,0 5 0,1-1-104,5-10 1,-3 8 29,9-3 1,-1-1-7,6 2 0,0-1-32,0 7 0,0-4 82,0 3 0,0-3 70,0 9 0,0-10-75,0-1 0,0 0 132,0 5 1,-2-5-12,-4 0 1,4-1 107,-4 7 0,5-4-121,1 3 0,0-9 1,0 9 1,7-5-42,5 0 1,5-4-267,6-8 1,-2-8 174,8-3 1,-6 1 70,6-1 1,0 0-77,5-6 1,-5 5 101,0 1 1,6 0-10,5-7 0,0 1 40,-5 0 0,-1-2 17,1-4 1,2 2-144,3-7 1,-2-1 80,8-5 1,-1-1-175,1 1 0,4-3 101,-4-3 0,4 2 128,2-8 1,-6 2-58,0-2 0,-6-2 291,6 8 0,-7-8-262,1 2 1,-1-4 256,1-1 1,-2-1-170,8 0 0,-7-1-61,1-5 1,2 3-124,-1-9 1,-1 7 115,-5-6 0,-6-1-109,-1-5 1,-5 0 71,6 0-136,-8 0 0,4 0 17,-7 0 8,-9 0 0,1 0-258,-4 0 182,-4 0-125,5 0 0,-14 0 63,-5 0 1,2 0 198,-1 0 0,-1-7 0,-5-3 0</inkml:trace>
  <inkml:trace contextRef="#ctx0" brushRef="#br0" timeOffset="455">1436 4669 8175,'-17'0'1318,"-1"0"0,1 0 71,0 0-923,-1 8-399,1 2 0,7 7-192,5 0 1,10-7-59,7-5 1,11 5 211,6 2 0,-2-3 18,2 3 1,5-6 83,7 5 1,-1 1-171,-6 5 1,-1 0-61,-4 0 1,4-3 161,-5 3 0,-3-9-60,-2 9 1,-3 2 78,-3 4 70,0 0 0,-1-5-86,-5-1 1,3 0 145,-9 1 1,1 1-162,-6 4 0,0-4 256,0 4 0,-2 2-3,-4-2 0,3 2-116,-9-2 0,1 2-30,-7 4 0,1 4 31,0-4 1,3-3-105,-3 3 0,2 0 74,-14 6 1,0-1-613,-6 1 1,-1-1 244,-4 1 1,-12 0-2370,-12-1 2236,-11 8 1,-3-5 0,-9 5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08.9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18 138 8233,'0'-17'0,"-2"2"-576,-3 3 98,3-3 1587,-6 13-865,8-13 0,2 11-190,4-8-26,3 8 0,9-9-18,-1 7 1,-6-2 88,1 3 1,-6 3 19,5-4 98,-7 4 0,6 2 215,-5 0-106,-3 0 0,8 2-128,-4 4 1,-2 5 91,7 12 0,-5-2-98,5 8 0,-5-6-35,6 6 0,-1 0-218,6 6 1,1 1 92,-1 4 0,0-3-144,1 3 1,-1-1 110,0 1 0,1-3 15,-1 3 0,0 2 10,0-1 0,-5-1-6,-1-6 0,-5 1-8,6 0 0,-8-3 0,1-3 1,-1 2-73,2-8 0,-4 0 104,4-6 0,-4-5 109,-2-1 1,0-5-95,0 6 423,0-9-264,0 5-156,0-8 0,-2 0 8,-4 0-41,4 0 1,-11-8-164,7-3 0,0 1 70,6-1 1,0-1-195,0-5 1,0-6-34,0 0 0,0-2 167,0 2 1,0 2 18,0-8 1,0 6-3,0-6 1,0 6 31,0-6 0,0 8 5,0-2 0,6 2 136,0-2 1,1 4-139,-1-5 0,-2 3 138,7-2 0,-5 4-103,6-4 1,-7 2 123,7-2 0,-2 4-39,1-4 1,4 1 11,-3-1 0,-2 4-27,1-4 1,1 2 6,5-2 1,0 9 55,1-3 0,-1 4-62,0-5 0,0 3 25,1 3 1,5-1 16,0 7 0,2-1 2,-2 1 0,-2 4-10,8-4 1,-8 4 4,2 2 1,2 0 6,-2 0 0,0 0-1,-6 0 1,1 6 55,-1 0 0,-6 0-56,1-6 0,-6 0 302,5 0 7,-7 0 182,12 7-253,-15-5 53,7 6 71,-8-8 8,0 0-1518,0-8 841,0-1 0,0-9 230,0 1 0,0-8 0,0-2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2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8198,'0'-10'1470,"0"3"0,6 16-923,-1 9 1,9 7-29,-3 9 1,5 8-451,1 5 1,-5 3 43,-1 1 1,-5 7-845,5 0 0,-7-6 174,2-6 1,-4-8-195,-2 2 0,2-11 416,4-6 1,-4-9-337,3-3 0,-3-9 439,-2-2 1,2-17-52,4-18 0,-2-9 212,7-13 0,1-5-128,5-7 1,6-4 629,0 4 0,10 3-39,1 14 1,7 10 98,5 8 0,10 7-253,-4 9 0,11 9 86,0 3 1,-5 6 339,-6 6-283,-8 11-151,-9 10 0,-5 10-35,-7 3 0,-1 2 26,-17 4 1,-1 10-497,-10-4 0,-3 4 32,-8-5 0,-8-6-111,-4-5 0,2-3 140,-2-3 0,-2-7 43,-9-4 0,3-11-89,-3-7 1,4-5 72,1-5 1,2-11 363,4-7 1,6-13-123,12 1 1,3-3 133,8 3 1,8 2 40,3 5 0,12 3-137,6 7 0,4 3 8,2 3 1,-1 5 124,1 7 0,-3 0-6,-3 0 1,2 0-70,-8 0 1,0 0-453,-6 0 0,-5 7 170,-1 5 1,-7-2-1547,2 1 968,-4 1 0,-4 3 709,-4-4 0,-3 5 0,-9-7 0</inkml:trace>
  <inkml:trace contextRef="#ctx0" brushRef="#br0" timeOffset="201">554 467 8194,'-17'8'723,"0"4"1,7 11-353,4 6 0,4 5 478,2 6 1,-5 7-325,-1 10 1,0-1-294,6 7 0,0 1-191,0 5 0,0 0-364,0 0 1,0-7 155,0-5 1,2-5-97,4-6 0,3-3-73,9-9 0,-1-9-501,0-7 1,6-9-398,0-9 1,8-9 1233,-2-9 0,4-14 0,1-13 0</inkml:trace>
  <inkml:trace contextRef="#ctx0" brushRef="#br0" timeOffset="417">1246 52 8177,'15'-17'2294,"-3"0"-797,3 7-1032,-13 3 1,6 14-121,-8 5 1,0 9 100,0 2 1,0 6-81,0-6 1,0 2-123,0-2 1,2-4 199,4 4 1,5 2-145,12-2 1,0-2-178,12-9 0,-3 1 87,15-7 1,-3 0-160,2-6 0,2 0-185,-8 0 1,1-6-555,-7 0 0,-7 1-1064,-4 5 1,-4 0 805,-1 0 1,-9 7 945,-3 5 0,-19 11 0,-7 4 0</inkml:trace>
  <inkml:trace contextRef="#ctx0" brushRef="#br0" timeOffset="701">1488 1090 8177,'-8'35'1994,"6"1"-1545,-3 4 0,5-1 634,5 7 0,5-8-543,7 3 0,1-3-456,-1 3 1,-7-5 88,-5 4 0,-3 3-181,-2-3 0,-13 6 3,-4-6 1,-7 1 124,1-7 1,2-7-1381,-8-4 611,8-3 476,-11-11 0,5-1-1047,-8-8 0,1-4 390,-1-7 1,2-11 202,4-18 1,1-4 310,10-8 1,5 6 250,13 0 0,2 9 242,4 3 0,7 7-244,16 9 0,0 9 986,11 3 0,10 6-476,2 6 0,4 5 1252,-5 12 1,1 10-550,0 7 0,0 8-379,0-1 1,0 8-935,0 3 0,13 5-291,4-5 0,-28-28 1,1 0 457,1-1 0,0-1 0,1 1 0,1 0 0,3 2 0,2-1 0,-1-1 0,2 0 0,0 0 0,-1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20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1246 8402,'0'-17'0,"-6"-1"-83,0 1 219,0 0 1,6-1 336,0 1 0,0 0-86,0-1 0,0 1-136,0 0 1,2 0 85,4-1 1,-4 1 157,4 0 0,1-1-226,-1 1 0,6 0-2,-7 0 0,7 5-216,-6 1 78,7 7 0,-3-2-122,7 12 1,-5 3 19,-1 9 0,-1 8-144,1 9 0,3 2 37,-8 9 1,5 0-36,-5 6 0,5 0 313,-5-1 1,6 1-154,-7 0 0,7 0 262,-6 0 1,5 0-58,-5 0 0,6-2-71,-7-4 0,7-2-43,-6-4 1,1-9-15,-1 4 1,-4-7-39,4 1 1,-4-4-261,-2-7-278,7-1 212,-5-8 557,6-1 1,-8-10-152,0-4 0,-6-5-381,0-12 0,-5-6 17,5-11 1,0-4 153,6-8 1,0 2 126,0 4 0,0-4 1,0 3 1,8 3-124,4-2 1,5 8 45,6-3 0,-2-1-12,8 2 0,0-3 32,5 3 1,3 4 50,3-5 0,-3 5-32,3 1 0,-3 3-12,-3 3 1,1-2-169,-1 8 1,-5-6 94,0 6 0,-6 6-652,6 5 1,-8 6-117,2-5-650,4 7 1,-8 6 77,4 15 1381,-11 8 0,-5 18 0,-7 1 0</inkml:trace>
  <inkml:trace contextRef="#ctx0" brushRef="#br0" timeOffset="421">1280 1211 8275,'0'-17'380,"0"7"0,8-3 586,3 7 0,5 0-471,1 6 0,6 2-269,0 4 1,2 6-34,-2 11 0,-6 4-111,1 7 1,-9 3 750,-9 3-459,0 4 1,0 14-191,0-1 0,-5 9-281,-1-3 0,-6 3-683,6-3 0,1 0 501,5-11 0,0 2-129,0-14 0,0-1-17,0-10 0,2-4-242,3-8 0,-1-7 187,8-5 1,-6-7-90,5-9 0,1-10 121,5-20 0,-6-9 448,1-7 0,-6-16 0,5-2 0,-7-8 0,4-3 0</inkml:trace>
  <inkml:trace contextRef="#ctx0" brushRef="#br0" timeOffset="903">1920 485 8275,'25'-44'0,"0"1"336,4 9 1,3-1 547,-3 1 1,10 5-499,1 0 0,8 8-355,-2-2 0,-2 6-16,2 5 1,-7-1 184,1 7 0,-3-6 180,-3 7 1,1-1-111,-1 6 0,-1 0-127,-4 0 0,4 0-121,-5 0 0,-3 2-334,-2 3 1,-3-1 162,-3 8 0,0-1-69,1 7 1,-3-1 30,-4 0 0,5-1 65,-5-5 1,3 5 7,-3-5 0,5 4 4,-5 3 0,-1-1 157,1 0 0,-1 1-39,2-1 0,-3 0 158,-3 0 1,-2 1-95,7-1 0,-7 6 160,2 0 0,-4 2-23,-2-2 0,6-2-144,-1 8 0,3 0 75,-2 6 0,-2-1-34,7 1 0,-5 1 146,5 5 1,-5 3-1,6 8 0,-8 1 127,1 5 0,3 6-51,-2 10 0,5 19-302,-8-42 1,0 1 0,3 6-1,2 0 151,-2-1 0,-1 1 0,0-1 0,0 1 11,0 3 1,1-1 0,0-8 0,0-2-303,2 2 0,1 0 0,3 38 299,-1-9 1,-7-6-263,2-12 1,-4-3 42,-2-8 1,0-6-12,0 0 1,0-13 80,0 1 1,-2-5 271,-4 0 1,-4-6-693,-7-12 1,0-3 411,-1-8 1,-5 0-483,0 0 0,-7-9 220,1-9 1,0-11-1250,-6-17 0,8-2 186,-13-15 0,13-2 1071,-7-10 1,-5-4 0,-5-8 0</inkml:trace>
  <inkml:trace contextRef="#ctx0" brushRef="#br0" timeOffset="2085">2041 796 8380,'-10'-27'4368,"3"10"-4195,7 9 68,0 8-410,0 0 123,7 0 0,-5 8 69,4 4 1,-6 9-29,-6 2 0,2 2-471,-7-2 291,-1-4 0,1 12-49,-1-8 1,8 0-672,-1-6 284,3 0 257,2-7 405,0-2 1,0-10-163,0-4 1,13-4-218,5-7 1,5 0 93,0 0 1,4-1 18,7 1 0,1 0 161,-1-1 1,-7 9 218,-4 3-63,4 4 0,-8 2-91,4 0 0,-11 2 399,-6 4 1,-4 3-192,-2 9 1,-8 1 356,-4 4 1,-5-2-191,-6 8 1,4-2-50,-4 2 1,-2 3-211,2-3 0,0 2-172,5-2 1,3-4 20,4-8 131,-5 8-473,14-6 0,-5 0 182,7-7 1,1-8-263,5 1 0,4-8 139,7-3 0,6-8 85,0 3 1,0-3 209,-5 3 0,-3 1 325,-4 5 62,5 3-337,-14-6 0,5 18 526,-7 7 0,-7 2-223,-5 10 1,-5-2 125,-6 2 0,4 5-31,-4 1 0,-2-1-87,2 7 0,-6-5-157,6-1 0,0-1-78,5 1 0,3 0-83,3-1 1,-1-7 88,7-4 0,0-4-382,6-1 1,0-7 0,0 1-612,0-8 551,0 3 0,10-11-70,7-7 1,1-3 26,5-14 0,4-1-99,1-6 1,5 1 212,2-1 0,3 0 19,-3 1 0,3 1 488,-9 4 1,4 4-172,1 8 0,-7 7 596,-4 5 0,-4 3 227,-1 2-405,-1 0 1,-7 7-232,-5 5 1,-3 9-101,-2 2 1,-2 8-179,-3-2 0,-5 3 120,-7 3 1,-1 0-359,1-1 0,0-5 122,0 0 0,-7-8-330,1 2 0,0-4-314,6-1-110,0-9 437,-1-1 1,9-10-162,3-4 1,6-3 188,6-9 1,5 7 118,12-1 0,-3 3 323,3-3 1,-2-1-101,2 7 0,-10 0 761,5 6 1,-11 0-66,5 0 0,-8 2 276,1 4 0,-5 3-445,-5 9 0,-11 7 144,-7 3 0,-2-1-256,2 2 0,-2-8-84,-4 2 1,4-3 443,8-3-191,0 0-292,0-7 1,9-3 108,8-7 0,13 0 102,10 0 0,10 0-218,2 0 0,-1-7 0,7-5 1,-5-1-201,-1 1 0,-6-3-46,-1 3 1,-7 5-874,3 1 1,-11 4 61,-1 2-623,-9 0 0,5 10 316,-8 7 0,-13 2-4,-5 10-1,-11 0 587,1 5 1,-11 1 159,-1-1 0,-8 1 416,2 0 0,-2-3 0,2-3 0,5 2-38,12-8 1,4-6 37,8-5 1607,8-1-670,1-1 1,23-4 628,8-12 0,16-4-729,7-7 1,6-8-175,5-4 0,5-3-258,7-3 0,-2 2-139,-3 4 1,-1 4-1393,-11 8 1,4 2 383,-10 3 742,-4 5 0,0 7 0,-7 0 0</inkml:trace>
  <inkml:trace contextRef="#ctx0" brushRef="#br0" timeOffset="3256">3459 1350 8210,'0'-25'1339,"8"5"0,3-5-892,12 8 1,4 0-1,8 0 128,-1-1 1,7 1-830,-1 0 1,6-1 108,-6 1 1,-5 0-170,-6-1-199,-8 1-207,4 0 0,-15 5-805,-5 1 911,-3 7 1,-9-4 69,-5 8 1,-5 0 207,-6 0 0,4 6 466,-5 0 0,5 7-91,2-1 1,0 11 108,-1 6 1,7 3 77,-1 3 0,8 7 389,-1 4 1,3 10 148,2 2 1,7 1-292,5-1 0,-2-2-170,1 7 0,-5-7-26,5 1 1,-5-9-812,6-1 0,-7-9 213,7 2 1,-8-5 8,2-6 1,-4-4-227,-2-8-425,0 0 743,0-7 0,-6-4-26,0-12 1,-7-6 386,1-11 1,-3-4-85,-3-7 0,1-1 345,0 1 1,7-7-166,4 1 1,8-6-47,10 6 0,5-1-115,12 7 1,4-5-134,-5 5 1,5-3-104,2 14 1,-1-6 132,1 6 1,-1 0-180,1 6 1,-8-1 89,-4 1 0,-4 8 117,-1 3 1,-3 2 14,-4-2 37,5 4 76,-14-5 110,5 14 0,-7 3-217,0 7 37,8 0 1,-6 1-221,4-1 201,-4 0 1,-2 1-10,0-1-25,0-7-26,0-3-4,7-7 1,-3 0 22,8 0 1,-6 0-101,5 0 0,-7 2 107,2 4 1,-4 0 133,-2 11 0,-2-2-142,-4 14 1,-4-2 377,-7 2 0,0 2-9,-1-8 0,7 0-8,-1-6 1,9 0 183,-3 1 158,4-9-727,2-1 0,8-10 127,3-4 0,6-5-715,6-12 0,-1-4 363,6-8 0,-1-5-437,2-1 0,2-1 212,-8 2 0,6-2 13,-6-5 0,-6-1 18,-5 8 0,-7-6 148,7 6 1,-8 7 461,1 10 1,-3 4-195,-2 1 1,-2 9 686,-3 3 1,1 4-351,-8 2 1,1 0 214,-6 0 0,5 8-5,0 3 0,3 5 153,-3 1 0,-1 0-210,7 1 1,-2 1-185,3 4 0,3 4-240,-4 7 1,4-3 65,2 4 0,0-5-464,0 11 0,8-3 226,3 2 0,-1-3-355,1 3 0,-1-5-44,2-6 1,-3 2-1099,-3-8 1143,-4 0 0,7-14-13,-3-3 1,-4-6 378,4-6 0,-4-5-54,-2-12 1,0-12 46,0-11 0,0-10 130,0-1 0,2-16 0,3-2 0,-3-16-275,4-7 1,-1 47 0,0-1 274,1-3 0,-1 0 0,0 2 0,0 0 0,0-2 0,1 1 0,8-44-212,9 6 0,-4 17 212,4 6 0,-7 3 0,-3 1 0,0 7 0,-1 8 0</inkml:trace>
  <inkml:trace contextRef="#ctx0" brushRef="#br0" timeOffset="3592">4618 53 8210,'0'-12'0,"-2"2"0,-4 3 458,4 1 1,-8 0 363,5 0-1240,3 1 425,-6 5-522,8 0 496,0 0 0,2 7 146,4 5 1,-4 3 3,3 3 1,-3 7-156,-2 3 1,0 7 77,0 5 0,2 5 122,4 6 0,-4 3-61,4 4 0,-4 5-177,-2 12 1,7 4-66,5 7 1,-5-35-1,1 0 107,1 4 0,-1 0 1,1 3-1,0 1-190,-1 2 1,1-1 0,2-2 0,1-1 208,-1 1 1,1 0 0,3-4-1,-1 1 52,-2 3 0,-1-1 0,3-2 0,1 0 86,-3 3 1,-1-1 0,0-2 0,-1 0-40,-4 3 1,0-1 0,1-5 0,-1 0-199,-3 3 0,0-1 0,0-4 0,0 0 127,-3 2 1,0 0-1,0-1 1,0 0 86,0 41 1,-6-7-257,0-10 0,0-6 34,6-6 0,-5-5 49,-1-12 0,0-6-373,6-11 908,0-4-704,0-15 0,-2-12 458,-4-16 1,4-8-640,-3-15 0,3-3 72,2-8 0,-2-7-668,-4-5 1005,4-3 0,-11-8 0,7 0 0,2 2 0,2 2 0</inkml:trace>
  <inkml:trace contextRef="#ctx0" brushRef="#br0" timeOffset="3967">4981 1246 8135,'-10'-35'3297,"4"1"-3575,4 14 1,10-1-236,4 16 120,3-1 260,2 6 1,1 0-134,-1 0-319,-7 0 60,5 0 285,-13 7 113,6 3 1,-8 7 34,0 1 0,0 1-817,0 4 407,0 4 251,0 7 0,-6 7 251,0-1 0,-7-7 0,11-1 0,-6-12 0,8 3 0,0-12 274,0 5-87,8-14 0,1 5 579,9-7 0,-1 0-374,0 0 0,0 0 249,1 0 1,-1 2 276,0 4-739,1-4 1,-3 13-139,-4-3 1,-3 3-291,-8 2 1,0 6 254,0 1-623,-8 6 352,-1-3 75,-8 0 150,-1 6 1,7-14 174,-1 4 14,8-11 222,-3 3 1,9-13-235,3 4 1,13-6 84,10-6 1,7-10-1273,5-7 535,5-7 306,7 3 0,7-16 0,3-1 0</inkml:trace>
  <inkml:trace contextRef="#ctx0" brushRef="#br0" timeOffset="4541">6174 1073 8180,'-37'-35'1803,"5"8"-1273,15 2-336,7 16 0,2-1-1840,8 4 1122,8 5 1,0-5 269,3 12 0,3 3 138,-9 8 0,1 3 396,-6 3 0,2 2-69,4 4 0,-2 3 75,7-3 1,6-4-128,7-2 1,4 2 180,-5-2 0,8 0 83,-2-6 0,-2 6-104,2 1 0,-8-1 268,2-6 0,-6 8-305,-5 4 0,-5-2-275,-7 1 0,-2 7-72,-3 5 1,-7 8-449,-11-2 1,-4-1 285,-7 1 0,-7-2-163,1 2 0,0-4 103,5-7 1,2-8-43,4-4 0,5-4 333,6-2 33,-7-7 0,6-4 159,-4-12 0,11-4-206,7-7 1,3-8-15,2-4 0,13-1 149,5 1 1,10-2-86,1 8 1,4 0 186,1 6 0,1 7-136,0 4 0,-3 4 328,-3 2 1,-4 0-60,-8 0 0,1 0-29,-1 0 1,-2 8-347,-3 4 1,1 3-347,-7 2 0,6-5-1422,-7-1 949,9-7 195,-5 4 0,9-10-33,-1-4 672,8-3 0,-6-24 0,6-4 0</inkml:trace>
  <inkml:trace contextRef="#ctx0" brushRef="#br0" timeOffset="4684">6797 1505 8180,'17'0'0,"-6"0"1082,1 0 1,-6 8-419,5 3 1,-5 5 215,5 1 0,-5 0-89,6 1-728,-8-1 0,9 0-234,-7 1-717,0-9 480,-6-1 1,0-10-540,0-4 0,0-3-805,0-9 1752,0-7 0,0-9 0,0-10 0</inkml:trace>
  <inkml:trace contextRef="#ctx0" brushRef="#br0" timeOffset="4900">7004 675 9151,'-8'17'1130,"6"-5"-1123,-3 0 0,3-7-130,2 7 1,0-6 145,0 5 0,2 1 2,3 5 0,-1 8 6,8 4 1,1 11-3,10 6 0,-2 14-146,8 9 0,-8 10 101,2 13 0,-3 4-171,-11-45 0,-1 2 1,-2 3-1,0 1 156,0 3 0,-1 1 1,-3 4-1,0 1-339,1 5 0,0 2 0,-2-1 0,0 0 253,-1 0 0,0 0 0,0 1 1,0-2-318,0-4 1,0-1 433,0-2 0,0 1 0,0 0 0,0 0 0,0-3 0,0-1 0,0 0 0,0-1 0,0-1 0,0-1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8:2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623 450 8350,'-6'-17'-299,"0"0"290,1 7 3,-3-5 1,6 5 343,-6 0-266,8-5 17,0 5 324,0 1 550,0 1-655,0 0-353,0 7 285,0-7 23,-7 8-56,5 0 0,-6 2-108,8 4 1,-6-3 134,1 9-1,-1 1-37,6 10 1,0 4 207,0 8 0,0 1-197,0 5 0,-2 3-1,-4 8 1,4 7-6,-4 5 1,3 9-21,-3 2 0,-2 5-304,-3-5 1,-5 0 301,5-5 1,3-9-198,2-3 1,4-6 7,2-6 0,0-4-120,0-8 1,0-7 134,0-4 1,2-3-151,4-3 0,-2-7-260,7-5 354,-7-3 1,6-2-81,-4 0 0,-5-2-138,5-3 1,-6-5-668,-6-7 0,1-3 37,-13-3 0,5-4-978,-10-7 1877,-4-1 0,0 1 0,-7-1 0</inkml:trace>
  <inkml:trace contextRef="#ctx0" brushRef="#br0" timeOffset="424">0 467 8344,'0'-17'-158,"0"0"1,8 5 212,4 1 1,-1-1-41,6-5 0,-7 5 276,13 1 1,-6-1 18,12-5 0,-6 2 81,6 3 0,0-3-246,5 3 0,9-3 6,3-2 0,4 5-94,2 1 1,0 7 89,-1-2 0,7 4-52,0 2 1,1 6 75,-1 0 0,-4 7-44,3-1 0,-5 3-81,-6 2 1,1 6-128,-13 0 1,3 2 108,-14-2 1,0 2-11,-6 4 1,-2 2-67,-3-8 0,-4 8 48,-8-2 1,-2-3 80,-4 3 1,-6 0-58,-11 6 1,-4-5 8,-7 5 0,-8-10-40,-5 10 1,-2-7 10,-3 1 0,0 2 16,0-8 1,0-2-7,0-9 0,8 1-268,4-7 0,11 5-99,6-5-549,3 0 0,13-6-9,7 0 911,7 0 0,18 8 0,2 1 0</inkml:trace>
  <inkml:trace contextRef="#ctx0" brushRef="#br0" timeOffset="793">1885 502 8159,'-9'-8'-1836,"-7"6"1819,7-5 0,-9 7 132,1 0 1,-2 7 269,-4 5 0,4 11 536,-4 6 1,-4 5-384,-2 7 1,4-3-25,2 8 1,4-5-137,1 5 0,3-6-272,3 6 1,-1-7 86,7 1 1,0-5-129,6-7 0,0 3-130,0-8 1,8 0-451,4-5 0,3-1-595,2 0 0,3-7 514,3-4 0,-2-4-812,8-2 1408,-1 0 0,7-16 0,0-3 0</inkml:trace>
  <inkml:trace contextRef="#ctx0" brushRef="#br0" timeOffset="1241">2248 640 8234,'0'-17'-462,"0"8"1198,0-7-134,0 14-252,0-5 1,0 8-111,0 5 0,0 4 199,0 7 1,0 0-199,0 1 0,0 5-208,0 0 1,0 6-36,0-6 1,0 6-204,0-6 0,0 5-111,0-5 0,-5 2 185,-1-1 0,0-11-290,6 4 1,0-9-155,0 3-145,0-7 236,0 4 132,8-8 132,-6-8 1,7-1-133,-3-9 1,-4 1 332,4 0 0,-2 0-105,1-1 1,-1 1 70,8 0 1,-1-1-7,7 1 1,-1 0 289,0-1 1,2 7 1,5-1 1,-9 7 74,8-7 1,-8 8 644,8-1 5,-3 3 1,-3 4-113,0 3 0,-1 5-331,-5 7 1,3 0-56,-9 1 1,3 1-212,-2 4 1,-4-4 34,3 4 1,-3 2-63,-2-2 0,0 2-135,0-2 1,0-3-137,0 3 1,2-6-410,4-6 0,4 3 348,7-8 1,0-1 26,1-5 0,5 0-4251,0 0 4334,7 0 0,-3-7 0,8-3 0</inkml:trace>
  <inkml:trace contextRef="#ctx0" brushRef="#br0" timeOffset="1404">3269 1038 9439,'9'8'1005,"-1"1"0,-8 11-1124,0 3 1,-2-2 118,-4 8 0,-3-8 0,-9 4 0</inkml:trace>
  <inkml:trace contextRef="#ctx0" brushRef="#br0" timeOffset="2153">3822 813 8194,'10'-17'675,"-1"2"0,-3 3 64,6 6 0,-3 4-153,3 2 1,-1 0-174,7 0 1,-7 0-163,1 0 0,-3 8 65,3 4 1,-5 3-30,-7 2 0,6 6-284,0 0 1,0 8 120,-6-2 1,0-2-85,0 2 1,0-2 24,0 1 1,0 3-495,0-8 1,0 6-208,0-6-81,0 0 483,0-5 0,0-7 105,0 1 1,2-9 453,3 3 0,-3-6-177,4-6 0,-4-3-82,-2-8 0,0-7-78,0 1 0,2-7 32,4 1 1,-2-10 54,7-1 1,-5 0-3,5 5 0,1 6-46,5 0 0,6 8-24,0-2 0,2 4-297,-2 2 0,-3 1 86,3 5 1,-4 3-125,-2 8 0,0 0 94,1 0 1,-3 2 237,-3 4 0,3 3 0,-5 9 0</inkml:trace>
  <inkml:trace contextRef="#ctx0" brushRef="#br0" timeOffset="2433">4600 623 8265,'0'-17'2195,"8"5"-1785,4 1 0,3 7-62,2-2 1,6-2 422,0 3 1,6-1-245,-6 6 1,6 0 163,-6 0 1,8 10 40,-2 7 0,1 8 55,-1 9 1,-4 1-370,-8 0 1,-7 7-169,-4 4 0,-6 4-430,-6 2 0,-7 5-532,-16 1 0,-2 7-371,-15-1 1,0 1 461,-6-1 265,0 3 1,-15-6-1,-4 8 1</inkml:trace>
  <inkml:trace contextRef="#ctx0" brushRef="#br0" timeOffset="3533">6451 35 8105,'2'-15'-421,"3"3"-677,-3 5 1142,14 7 152,-14 0-80,5 0 411,-7 0 645,0 0-838,-7 0 1,3 5-57,-8 1 1,3 8-128,-3-3 0,-3 4-170,3 3 0,-3 5 168,-2 0-212,-8 8 44,5-4 1,-12 7 89,3 1 1,-6 5-49,-5 0 0,1 6 62,-7-5 1,0 13-30,-6-2 1,0 5-120,1 1 0,-1 3 64,0 8 0,-6 3-350,1 3 1,-7-2 458,7 7-829,24-40 0,0 1 659,3 2 1,-1 0-1,-6 2 1,-1-1 52,0 2 0,1 0 0,-2 1 0,1 0-220,0 2 1,1 0 0,1 1 0,-1 0 168,-3-4 0,-1 0 0,1 4 0,0 0 38,-3-1 0,-1 0 0,-1 2 0,0 0-62,-4 1 0,0 0 0,4 2 0,0-1 37,-4-1 0,0 0 0,-1 7 0,2 1-116,-1-5 0,0 0 0,-2 4 0,0 1 107,-1-5 1,0-1-1,0 3 1,0 0-75,1-5 0,-2 0 0,-2 4 0,-1 1 137,-2-5 1,1 0 0,1 1 0,2 1-10,2-2 0,0 0 1,-2-1-1,-1 0 80,3-2 0,0 0 1,-1-1-1,-1-2-39,1-3 0,2 1 0,2-1 0,0 0 259,-1 0 0,2 0 0,2 0 0,1-1-120,-1-2 0,0 1 0,-1 3 0,0 0 57,1-4 0,0 1 0,0 2 1,0 0-41,2-5 1,1-1-1,4-3 1,-1-1 327,-35 25 1,4-4-100,2-2 0,6-10-187,-1-7 0,11-3-22,1-9 0,2 0-198,9-5 0,1-3 275,5-3 1,9-5-452,3-7 1,3 0 92,3 0 0,7-2-549,5-3 1,5 1-261,5-8 0,13-5 104,11-6 769,11 0 0,4-10 0,8-3 0</inkml:trace>
  <inkml:trace contextRef="#ctx0" brushRef="#br0" timeOffset="4367">4825 2958 7994,'0'-18'157,"0"1"0,0 6 285,0-1 1,2 1 258,4-7 1,3 7 191,9-1-289,-1 8 1,0-9-157,1 7 1,-1 0-93,0 6 1,-1 2-125,-5 4 1,4 4-15,-3 7 1,1 8-155,-1 4 1,-2 3 116,-5 3 1,-3 0-210,4-1 0,-4 7 101,-2-1 0,-6 6-114,0-6 1,-5 6-33,5-5 0,-5 5-49,5-6 0,-6 6 63,7-5 1,-7 1 30,6-2 1,-1-3-19,1 3 1,4-9-4,-4-2 0,4-8-24,2 2 68,-7-4-417,5-2 246,-6-7 512,8-2-468,0-8-11,0-8 0,0-2 64,0-7 0,0 0 29,0 0 1,6-1 94,-1 1 1,1 0-92,-6-1 1,0 1 113,0 0 1,6-6-95,0 0 1,1-2-42,-1 2 0,-2-4-90,8-8 0,-1 1-169,6-1 1,1-1-99,-1-5 1,0 3 121,1-8 0,7-1 271,3-4 1,-1 5-159,2-1 0,-2 7 320,2-6 1,9 7 46,-3-1 1,3 4 58,-3 1 0,1 6 179,5 0 1,1 8 500,4-2 0,4 10 240,-4 1 1,-2 8-533,2-1 0,-7-3-162,1 2 1,-5 0-107,-6 6 0,1 0-255,-7 0-41,0 0-26,-5 8 0,-7-4-365,1 7 0,-8-5-785,1 6 1,-5-6-1074,-5 5 0,1-5 278,-8 5 1910,1-7 0,-14 12 0,-2-7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08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 8164,'9'-7'1847,"-1"5"-821,-8-6-58,0 8 1089,0 0-1785,0 8 0,0 1-339,0 9 1,0 5 129,0 0 0,-2 6-208,-4-6 0,3 5 114,-9-5 0,6 2 18,-5-1 1,7-5-185,-2 4-111,-3-4 98,7-2-72,-6-7 0,16-2 16,3-8 0,5-2 165,1-4 0,2 2-72,4-7 1,-4-1 61,4-5 0,2 7 36,-2 4 1,0-1-7,-5 1 1,-7 0-8,1 6 0,-6 8 93,5 3 0,-7 1 187,2 5 1,-6-1 146,-6 12 1,-4-5-150,-7 6 1,-2 6-110,-4 5 0,-2 8 26,-4-2 1,-4 4-147,4 2 0,-1 0 61,1 0 1,-4 0-115,4 0 0,4 0-121,2-1 0,-2-4 55,2-1 0,0-8-56,6 2 0,7-3 91,5-2 0,-3-9 50,2-3-132,0-3 257,6-3 0,2-2 5,4-3 1,-2 1 96,7-7 1,1 2 11,5-2 0,1-3 183,-1 9 0,8-8 55,4 2 1,-2 1-111,1-1 1,1 2 2,6-3 1,1-1-41,5 8 0,3-6 149,8 5 0,5-7-11,1 2 1,2 1-74,-3-1 0,-7 6-161,8-7 0,-8 1-164,7-6 1,-5 0-290,-6 0 1,-1 0 210,-5 0 0,-9 0-294,3 0 1,-11 0 68,0 0-2097,-3 0 1529,-3 0 1,-9 0-777,-8 0 883,-16 0 1,-5-9-961,-8-9 1727,0-7 0,-5-9 0,-1-1 0</inkml:trace>
  <inkml:trace contextRef="#ctx0" brushRef="#br0" timeOffset="479">917 796 8138,'-10'-18'220,"0"7"258,5-1 89,3 8-74,-6-11 1,14 11 668,0-7-755,7 7 0,-5-6 38,3 4 1,5 4-128,-5-3 1,4 5 72,3 5 0,-1 5-153,0 7 0,-1 6-50,-5 0 0,3 10-114,-9 2 1,1-1-192,-6 7 0,0-3-86,0 2 1,-2-1 143,-3 7 0,-11-6-596,-7 6 1,-8-7 279,3 1 0,-11 4-360,-1 3 0,-10-5 179,-2-2 1,-2-5 10,-9-6 0,7-4 339,-2-8 1,-1-2 217,1-3 0,0-5 4,7-7 0,-1-2-85,0-3 0,8-3 79,3-4 0,5-3 8,1 4 0,8-3-72,4 3 0,12-5-6,5 5 0,4-5-6,2-1 1,2 6 277,4-1 0,5 0-121,12-5 1,4 0 76,8 0 0,-1 1-45,1 5 1,7-3 289,4 8 0,-1-5-135,1 5 1,0-2 60,6 3 0,-2 3-252,-4-4 1,2 2-386,-8-2 1,6 3-52,-5-9 0,-3 8-371,-9-2 0,-4-1-408,-8 1 753,0 0 0,-7 4-105,-4-3 0,-6 3 480,-6-4 0,-4 4 0,-7 2 0</inkml:trace>
  <inkml:trace contextRef="#ctx0" brushRef="#br0" timeOffset="640">709 1089 8138,'0'-17'-519,"0"0"1,0 0-1,0-1 1290,8 1 1,-6 0 665,3-1-99,-3 9 466,6 1-1227,-6 8 1,6 8 1,-8 3 0,0 12-172,0 6 0,0 4-628,0 1 1,-6 7-424,0-1 0,0 2-1752,6-1 2396,0-5 0,-7 14 0,-3-6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06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796 139 8085,'0'-17'1040,"0"7"-754,0-5 1,0 11 125,0-7-204,0 7 0,0-6 262,0 4 318,0 4-192,0-5 302,0 7-256,0 0 66,-7 0-274,5-8 28,-6 6 53,0-6-45,7 8-309,-7 0 32,8 0 1,0 8-199,0 4 0,0 5 37,0 6 0,0 4 201,0 7-126,0 9 1,2 1 60,4 8-60,-5 0 1,7-2-61,-8-4 0,0 4-135,0-4 0,0-6-6,0-5 1,6-3 113,0-9 1,-1 1-335,-5-7 80,8 0-612,-6 0 52,13-7 287,-13-2 0,8-10-671,-4-4 1,-4-9 515,3-8 0,3-8-546,-2 2 1,0-4 139,-6-1 1067,0-1 0,0 1 0,0-1 0</inkml:trace>
  <inkml:trace contextRef="#ctx0" brushRef="#br0" timeOffset="850">53 381 8085,'-17'0'-303,"7"-7"1,0 5 1080,5-4-101,3-4-231,-6 1-299,8-9 1,2 1 13,4 0 1,3 0-28,9-1 1,-1 1-102,0 0 1,2-1 58,4 1 1,-1-2 14,6-4 0,-7 9-112,3-3 1,2 4 113,3-5 0,-4 3-77,-2 3 0,2-1 40,-2 7 0,6-5-93,-6 5 1,6 0 58,-6 6 1,6 0-9,-6 0 0,2-6 22,-2 1 1,-4-1-6,4 6 0,2 0-81,-2 0 0,2 0 42,-2 0 0,-3 0 40,3 0 1,2 0-21,-2 0 0,0 0 125,-6 0 1,2 2-109,4 3 1,-3-3 1,3 4 0,-6-2-12,-6 2 0,5-4 3,-5 3 0,3-1 21,-3 2 0,5-2 0,-5 7 0,-1-5-117,1 6 0,1-6 94,5 5 0,0-5-175,1 5 0,-7-5 46,1 6 1,-1-7 46,7 7 1,-7-2-22,1 1 0,-3 4-93,3-3 164,3 3 0,-11 3-50,8-1 0,-9 0 129,3 1 0,-4-1-105,-2 0 1,6 6 65,0 0 1,-1 0-24,-5-5 1,0-1 8,0 0 1,0 6 54,0 0 1,-2 6 139,-3-6 0,1 6-41,-8-6 0,1 6-69,-7-6 1,7 6 66,-1-6 1,1 2-85,-6-2 0,1-4-118,5 4 1,-5-4 79,5-1 1,-5-7-20,-1 1 0,-2-3-23,-4 3 1,4 1-15,-4-7 0,-2 6 137,2-7 1,-8 1-91,2-6 0,-2 6 29,2 0 1,-3-1-25,3-5 1,-4 0-26,-1 0 1,-1 0-12,1 0 0,-1 0-10,0 0 0,-1 0-13,-5 0 0,3-7-141,-8-5 1,8-3 290,-3-3 1,-1 1-95,2 0 0,1-6-41,10 0 0,-1-8 11,6 2 1,1 2 146,6-2 1,6 8-6,-1-2 0,6 4-22,-5 2 0,7-1-47,-2 1 1,4 0 56,2 0-253,0-1 138,0 1 1,2 2-404,4 3 0,-2 3 179,7 3 1,-5 4-722,6-4 0,-1 4 154,6 2 1,3 0-763,3 0 1515,-4 0 0,14 8 0,-7 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1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1263 8371,'11'1'913,"1"5"0,-2-2-455,1 8 1,5-3 82,-5 3-327,4 3 1,3-5 171,-1 7 0,-2 0-141,-3 1 1,1 1-90,-7 4 1,6-2 48,-7 8 1,3 0-296,-2 5 1,-4-5 62,4 0 1,-5-6-1,-1 6 0,0-8-3,0 2-107,-7-4 323,5-2-157,-6-7 0,6-2 340,-3-8 0,3-2-97,-4-4 1,4-5-151,2-13 0,0 3 2,0-8 0,0-1-10,0-11 1,2 5-40,4-4 1,3 3-181,8 2 0,7 1-115,-1-1 1,2 3 91,-2 3 1,-4 4 287,4 8 0,2-1-154,-2 1 1,2 2-88,-2 3 1,-4-1-26,4 7 0,-2 0-179,2 6 1,-3 0-241,3 0 0,-4 0-621,-2 0 1,-5 2 1145,-1 4 0,1 11 0,5 10 0</inkml:trace>
  <inkml:trace contextRef="#ctx0" brushRef="#br0" timeOffset="489">1073 1435 8058,'0'-9'1278,"0"1"1,8 8-813,3 0 0,5 0 919,1 0-913,0 0 1,1 0 80,-1 0 0,6 0 12,0 0 0,8 0-507,-2 0 1,-3 0 46,3 0 0,0 0-1178,6 0 0,-1-2 711,1-4 0,-1 3-1270,1-9 1632,-8 8 0,6-11 0,-6 5 0</inkml:trace>
  <inkml:trace contextRef="#ctx0" brushRef="#br0" timeOffset="952">2301 1003 8574,'-10'-9'1079,"3"-1"571,7 4-744,0 4-618,0-5 1,0 14-140,0 5 1,0 11 122,0 6 1,0 11 186,0 6 1,5 6-258,1 6 0,0-5-161,-6 5 0,0-4-386,0-2 1,2-2 276,4-4 0,-3-6-424,9-11 1,-6 2 290,5-8 0,-5 0-2206,6-6 489,-1-7 1918,6-3 0,1-14 0,-1-3 0</inkml:trace>
  <inkml:trace contextRef="#ctx0" brushRef="#br0" timeOffset="1521">2647 484 8107,'17'-17'-127,"8"0"0,-4 5 85,8 1 0,0 5 869,5-6 1,7 7-317,-1-7 0,6 8-246,-5-2 1,-3 3 48,-9-3 0,4 4-16,-5-4 1,-3 4-220,-2 2 1,-3 6 114,-3 0 1,0 5-164,0-5 1,-1 8 122,-5-3 0,5-1-353,-5 1 0,-1 1 101,1 5 0,-5 2-30,6 4 0,-7-2 245,7 8 0,-8 0 129,2 6 1,1 7 27,-1 4 1,6 10-56,-7 1 0,7 9 274,-6-3 1,5 6-213,-5 6 1,2-2-147,-3 8 0,-3-2-190,4 1 0,-4-5-409,-2-11 1,-2-5 321,-4-7 1,2-8-93,-7-3 1,5-10-109,-5-3 1,5-8 6,-6-3 0,1 0-359,-6-5 1,-7-5 204,1-1 0,-7-4-123,1-2 1,-4-8 135,-1-3 0,1-6 143,4-6 1,-4-6 56,5-12 1,-5-3-79,-2-8 1,3-2 125,3-3 0,-4 7 228,4-8 0,2 10 0,-1-4-144,7 8 0,-20 2 1,5-2-1</inkml:trace>
  <inkml:trace contextRef="#ctx0" brushRef="#br0" timeOffset="2406">2733 796 8299,'8'-10'2281,"-6"2"-1208,6 8-706,-8 8 1,1 0 378,5 3-435,-4 5 1,6-7-556,-8 8 1,0-5-28,0 0 0,0-7-716,0 7 266,0-8 45,0 11 1,2-13 293,4 4 1,-3-6 13,9-6 0,-6-4 240,5-7 1,1 0-75,5-1 0,2 1 377,4 0 0,-3 7 265,3 5 374,-4 3-481,-2 2 1,-2 9 102,-3 9 1,-4-1-137,-8 6 1,-8 4-34,-4 2 1,-3 1-261,-2-1 0,-1 2 124,1-8 0,0 6-233,0-6-96,-1 0-139,1-6-15,7-7-412,3-3 520,7-7 1,7 0 149,5 0 0,3-1 52,3-5-197,-1 4 449,0-6 51,0 8 0,-7 2 202,-4 4 0,-8 3-68,-10 9 0,1 1-64,-12 4 1,2 2 3,-2 4 0,1 3-66,-6-3 1,7-4 131,-3-2 1,5 2-84,2-2 1,5 0-273,1-5 1,7-7-114,-2 1 1,4-6-613,2 5 504,0-7 1,0 6-11,0-5 0,2-3-355,4 4 1,4-4 209,7-2 0,2-8-85,4-3 0,4-10 28,8-2 0,-1-2 42,1 1 1,-1 3 251,1-7 1,-6 8 226,0 3 0,-8 2-32,2 9 320,-4 0 137,-2 6 1,-7 2-265,-4 4 0,-4 3 250,-2 9 0,-8 1-164,-4 4 1,-5-2-408,-6 8 1,4-8 39,-4 2 0,4-2-74,1 2 0,3-9 144,3 3-169,-3-3 0,13-3-219,-4 1 105,4-9 413,2 13 0,6-12-138,0 7 1,7-7 218,-1 2 1,9-4 40,2-2 1,0 0-40,-5 0 1,-1 0-183,0 0 1,0 0 39,1 0 0,-7 0-737,1 0 1,-6 0 33,5 0-519,-7 0 1,4 2 486,-8 3 0,-8-1-603,-4 8 0,-11-1 424,-6 7 1,-3 5 210,-3 0 1,1 5 572,-1-4 1,8 4-38,4-5 0,4-5 1883,2-7-1606,7 1 1,4 3 796,12-3 0,4-5-413,7-7 1,8 0 172,4 0 0,3-7-417,3-5 0,0-3-372,-1-3 0,3 1-51,3 0 1,-4 0-198,5-1 1,-10 7-2611,-3-1 2825,1 1 0,6-7 0,-1 1 0</inkml:trace>
  <inkml:trace contextRef="#ctx0" brushRef="#br0" timeOffset="3949">4065 778 8279,'9'-9'671,"-1"1"-637,-8 8 1,8 0 373,3 0 0,5 0 519,1 0 1,6 0-393,0 0 1,8 0-206,-2 0 0,3-8-626,3-3 1,-2-5 260,-5-1 1,-3 0-1574,-7 0 1159,-1-1 0,-7 1-5,-5 0 1,-5 5 79,-5 1 1,-7 7-109,-11-2 1,4 4 805,-4 2 0,2 2-252,-2 4 0,9 5 378,-3 12 0,5 12-189,1 11 1,3 12 122,8 5 0,0 2-123,0-1 1,6 1-56,0-7 1,5-1-105,-5-5 1,7-7-267,-1-5 0,-4-4-375,-3-1 0,3-8 246,-2-4 0,0-10-7,-6-1 441,0-8 482,0 3-497,0-7 0,-8-1 66,-4-5 1,-1-4 44,1-7 0,-1 0 293,7-1 0,-5-5-205,5 0 0,0 0-73,6 6 0,8-2-629,3-4 1,12 1-91,6-6 1,6-1-337,5-6 0,-3 1 406,3-1 0,2 0-99,-1 1 1,-1 1 3,-6 4 1,-1 4 151,-4 8 0,2 2 633,-8 3-371,0 4 0,-6 8 559,0 0 1,-7 2-151,-4 4 1,-4 4 316,-2 7 0,-2 0-288,-4 1 0,2-1-20,-7 0 1,1 1 185,-1-1-578,-5 0 0,12-2-210,-7-3 232,7 3 1,-2-13-272,12 4 0,4-4 114,7-2 1,0 0-10,0 0 0,1-6 93,-1 0 0,0-1 27,1 1 0,-7 4 325,1-4-225,-9 4 231,5 10 0,-10 7-68,-4 9 1,-3 1 227,-8-2 0,-1 2-128,1 3 1,0-3 190,-1-7 0,7-1 344,-1 0-340,9 1 1,-5-7-266,8 1 0,2-9-297,4 3 0,3-6-186,8-6 1,8-3 244,4-8 1,0-8-637,6-4 1,-5-6 197,11-5 1,-11 1-29,-1-7 1,-8 6 13,2-6 1,-5 0-180,-7-6 1,3 0 290,-8 0 0,-1 8 162,-5 3 0,0 7 400,0 5 0,-2 4-251,-3 8 0,3 5 961,-4 1-618,4 7 0,0-4 325,-4 8 20,4 0 302,-5 0-710,7 0 1,-6 2-43,0 4 1,0 4-164,6 7 0,0 0 144,0 0 1,0 3-35,0 3 0,0 2-5,0 3 0,0 13-61,0-1 1,0 8-43,0 4 1,6 2-128,0 4 0,2-5-422,-3 5 1,-1-4 245,8-2 0,-6-8-427,5-4 0,-7-3 256,2-3 0,-4-7-310,-2-4 80,7-4 327,-5-1 160,6-9 0,-8-11 84,0-15 1,0-8-112,0-9 1,0-9 47,0-3 1,0-11-199,0-7 0,0-5 367,0-6 0,0-4-379,0-7 0,0 1 379,0 5 0,0 3 0,0 8 0,0 7 0,0 4 0,8 5 0,3 1 0,3 6 0,-3-1 0,4 11 0,-3 1 0,-4 3 575,-3 9-412,5-8 1,-8 12 2070,4-4-1224,-4 11 399,-2-3-346,0 13-102,0-6-843,0 8 0,2 0 236,3 0-326,-3 8 1,12 1 89,-9 9 0,7-5-55,-6 4 0,5-3-113,-5 9 0,7 4-60,-1 2 0,-2 3 14,1 3 0,-1 1 90,1 5 1,3 3-28,-8 8 0,5 6 66,-5-1 0,5 14 128,-5-2 1,6 10-110,-7-4 0,7 8-141,-6-3 0,7 5 210,-1 1 1,1-1 133,-1-4 1,3 13-264,-3 4 1,-5-48 0,1 2-83,1 2 0,-1 1 0,-2-3 0,-2 0-294,2 46 0,-3-48 1,1 0 92,2 42 1,0-2 86,-6-9 0,0-6 36,0-12 1,6-3-383,-1-8 1,1-8 216,-6-4 1,2-5 296,4-6 1,-4-10-398,3-7 233,-3-9 0,-2-3 166,0-11 0,0-12-146,0-6 1,0-4-217,0-1 1,-5-7 39,-1 1 1,0-8 107,6 2 1,-2-4 8,-4-2 1,4 0 238,-3 0 0,3-5 0,2-1 0,-8 0 0,-2-1 0,-7-3 0</inkml:trace>
  <inkml:trace contextRef="#ctx0" brushRef="#br0" timeOffset="4364">5483 986 7950,'0'-27'273,"0"2"631,0 8-481,0-1 1,0 7-17,0-1 1,8 8 128,3-1 0,-1-3-143,1 2 1,3 0-50,9 6 0,-2-1-174,8-5 1,-1 4-248,7-4 1,-2 4-41,-4 2 1,-3 0-281,-2 0 1,-5 0-678,4 0 0,-10 2 541,-1 4 1,-8 5-257,1 12 1,-10 4 293,-7 8 1,-5 5 160,-6 1 0,-2-1 475,-4-5 0,2-7 109,4 1 1,10-8 457,-5 2 842,12-3-385,-1-3-806,14-7 0,3-3 52,7-7 1,1 0-124,-1 0 1,0 0-201,1 0 0,-1 0 22,0 0-336,-7 0 259,5 8 0,-13 7 101,4 8 0,-14 8 215,-9-2 1,-6 5-72,-6 7 0,-2-5 0,8 5 0,-6-7-102,6-5 0,6 2 726,5-8-577,9 0-931,-5-6 59,8-7-41,0-2 0,10-12-886,7-8 0,2-7 670,10-16 1,7-13-206,10-4 0,6-13 127,6-4 597,3 0 1,-26 27 0,0-1 0,-1 4 0,1-1 0</inkml:trace>
  <inkml:trace contextRef="#ctx0" brushRef="#br0" timeOffset="4900">6382 865 7950,'-17'-18'1235,"7"9"0,3-1-714,7 5 0,1 3-270,5-4 0,4 2-30,7-2 1,6 4-170,0-3 0,6-3-55,-6 2 1,6 0-207,-6 6 0,6 2 2,-6 4 0,0 4-219,-6 7 1,-1 8 118,-5 4 1,-3-2 91,-8 1 1,0 7-37,0 5 1,0 1 74,0-7 1,6 1 540,-1-1 0,9 1-18,-3 0 0,-1-7 137,1 1 1,-1-6-206,2 6 1,1-8-111,-7 2 1,0-3-406,-6-3 0,0 0 182,0 0 1,-2 1-134,-4-1 0,0 0 45,-11 1 0,1-3-287,-12-3 1,-1 1 113,-6-7 0,3 0-10,3-6 0,-2-2 206,8-4 588,0-4-145,6-7-233,7 0 0,10 5-201,11 1 0,13 7 140,4-2 1,5 4 15,2 2 0,-1 0-6,1 0 0,-1 0-13,1 0 0,-2 0-28,-5 0 0,3 0-12,-8 0 1,6 0-353,-6 0 0,0 0 127,-6 0 1,-5-8-178,0-3 1,-1-5 126,6-1 1,-5-8-607,-1-4 894,-7-3 0,19-3 0,-3 1 0</inkml:trace>
  <inkml:trace contextRef="#ctx0" brushRef="#br0" timeOffset="5013">7126 1193 7950,'25'-9'0,"-6"1"190,4 8 0,-6 2 59,-5 4 0,3 3 708,-3 9 1,-3 5-406,3 0 1,-6 0 217,5-6 1,-7 0-200,2 1-676,3-1 1,-5-2-371,8-3-253,-8-4 0,5-16-767,-3-4 1495,-4-11 0,21-11 0,-4-10 0</inkml:trace>
  <inkml:trace contextRef="#ctx0" brushRef="#br0" timeOffset="5316">7368 294 7950,'-16'-11'653,"5"-1"0,1 8-1,5-2-254,3 5-146,-6 1 1,10 0 937,4 0-145,-4 0 266,5 0-767,-7 0-309,8 0 1,0 1-257,3 5 117,4 4 1,-7 7-159,4 0 1,1 1-42,-7-1 1,5 2-63,-5 4 0,6 4 44,-7 8 0,3 1 85,-2 5 0,-2 9 13,7 7 1,-5 14 31,6-2 0,-7 18-426,7-1 1,-6 12 429,5 0 0,-6-44 0,0 0-77,1 0 0,-1 2 0,1 5 0,-2 0-89,-1 0 0,0 0 1,0 0-1,1 1-163,2-4 1,0-1-1,2-2 1,-1-1-412,5 44 1,3-4-403,2-7 1,1-8-219,-1-4 1347,0-12 0,-1-1 0,-5-9 0,-5-1 0,-4-4 0</inkml:trace>
  <inkml:trace contextRef="#ctx0" brushRef="#br0" timeOffset="6094">8941 1245 8083,'-11'0'115,"-1"0"-689,9 0 2,-5 0 721,8 0 0,8 0-25,3 0 1,4-6 84,3 1 1,-1-1-74,0 6 1,3-6 113,3 0 0,-2 1-9,8 5 1,1-2-111,11-4 1,3 4 11,8-4 0,7 4 83,5 2 0,3 0 0,2 0 0,0 0-224,0 0 1,6 0 2,0 0 1,0 0 83,-6 0 0,1 0-195,-1 0 0,-2 0 52,-4 0 0,-3 0-70,-8 0 1,0 0 46,0 0 1,-8 0-79,-4 0 0,-3 0-166,-3 0 1,-5 0-145,0 0 252,-8 0-470,4 0 683,-15 0 0,-18-7 0,-11-3 0</inkml:trace>
  <inkml:trace contextRef="#ctx0" brushRef="#br0" timeOffset="6545">8682 1522 7971,'-27'10'-396,"2"-3"389,8-7 1,0 0 178,-1 0-79,9 0 9,1 0 144,8 0 674,0 0-762,8 0 0,1 0-9,9 0 0,1-6 29,4 1 1,4-1-63,7 6 0,3 0 34,3 0 1,4 0-104,8 0 0,6 0 89,0 0 1,13 0-80,-2 0 0,10 0-111,-4 0 0,7 0 112,-1 0 0,3 0-313,3 0 1,3-2 140,-3-4 1,3 4-75,-9-3 1,1 3 142,-1 2 1,-4 0-40,-8 0 0,-6 0 66,1 0 0,-10 0-158,-2 0 1,-3 5 29,-8 1 0,-7 0-42,-5-6 132,-8 8-605,4-6 894,-15 5-364,-2-7 1,-8-7-373,0-5 0,-8 2 156,-4-1 1,-3-1 346,-2-5 0,-8-8 0,-2-2 0</inkml:trace>
  <inkml:trace contextRef="#ctx0" brushRef="#br0" timeOffset="6879">9962 969 8048,'9'0'798,"-1"0"-240,-8 0 505,8 0-678,1 0 0,9 0-97,-1 0 0,0 5-104,1 1 1,1 0 46,4-6 0,4 6-24,7-1 1,9 7-16,3-6 0,6 7-127,5-1 1,3 3 74,3 2 0,4 6-6,-3 0 1,1 8-163,-1-2 0,1-2 191,-7 2 1,-3-2 34,-9 1 0,-5-1-46,-12-4 1,-4-3-130,-8 3 1,-8-2-147,-3 2 1,-15 2-306,-14 4 0,-22 9-217,-24-3 0,-17 11 645,35-23 0,-2 0 0,-2 5 0,-2 2 0,-3 0 0,-1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6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7879,'0'18'3847,"0"-7"-3337,0 1 1,0-7-511,0 7 0,8-8 0,1 3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09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8425,'9'-8'-48,"1"1"613,-4-5 0,-4 2 345,3 5-389,5 3 0,-8-8-74,4 4 0,-2 5 105,1-5-181,-3 4-290,6 2 0,-16 9 303,-3 9-425,-5-1 84,-1 16 1,-8-6 35,-4 7 0,2 1-382,-2-1 1,10-1 149,2-4 1,2-4-47,9-8-188,0 0 242,6 1 0,8-3 149,3-3 0,7-5 74,5-7 0,11 0 143,12 0 1,4-2 1,2-3 0,0-5-122,0-7 0,-2 5-186,-4 1 1,2 1 145,-8-2 0,-5-1-585,-6 7 1,-8 1 18,2 5-743,-4 0 0,-3 1 58,-5 5 1190,-3 4 0,-24 15 0,-3 2 0</inkml:trace>
  <inkml:trace contextRef="#ctx0" brushRef="#br0" timeOffset="190">381 623 8217,'9'-9'4048,"-1"1"-3445,-8 8 1,2 10 31,4 7 1,-5 10-321,5 13 0,-4 4-59,-2 8 1,0 6-289,0 0 0,0 7-398,0-2 0,0-3-1553,0-2 0,0-1 1983,0-5 0,-8 4 0,-1-12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20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1159 8100,'0'-17'166,"0"0"-166,8 7 0,-4-3 286,7 7 0,1-6 442,5 7 1,2-9-385,4 3 1,-3 1-79,3-1 0,2 1 89,-2-2 0,0-1-107,-6 7 1,6 0 29,0 6 0,0 0-58,-5 0 1,5 2-1,0 4 1,0 4-136,-6 7 1,4 8 83,-4 4 0,8 3-323,-13 3 0,5 2 161,-11 3 1,6-2-307,-7 8 0,1-7 152,-6 1 1,0-3 31,0-3 0,0-1 79,0-4 1,0 2 76,0-8 59,0 0 1,2-8-105,4-3 1,-4-3 245,3-3-157,-3-4 553,-2 6-452,0-16 0,0-2-150,0-7 1,-2 0 10,-3-1 1,3-5-127,-4 0 0,4-2 59,2 2 1,0 4 77,0-4 0,0-2 19,0 2 0,0-2-49,0 2 1,2 2-95,4-8 0,3 0 82,9-5 0,-1 5 12,0 0 1,8 2-30,4-2 0,-2-2-15,2 8 1,0-2-139,5 2 0,-7 10 87,-4-4 0,2 3-333,-2-3 1,0 7-116,-5 4-1243,-1-3 244,0 7 33,-7-6 1481,-3 16 0,-14 2 0,-3 7 0</inkml:trace>
  <inkml:trace contextRef="#ctx0" brushRef="#br0" timeOffset="353">1591 571 8130,'12'-15'0,"-1"4"0,1-3 462,5 8-92,0 1-49,1 5 0,-9 1-95,-3 5 0,-4 4 79,-2 7 1,-8 6-90,-3 0 1,-10 8 0,-2-2 1,-6 3-264,6 3 1,-6 0 103,6-1 0,8-7-74,9-4 0,4-4 30,2-1 1,4-9 168,7-3 1,8-4-21,16-2 1,13-2-18,4-4 0,6-3-9,-1-9 1,3 1 127,3 0 0,-3 1-173,-8 5 0,-8 3-161,-4 8 1,-5 0-771,-6 0 1,-4 0 440,-8 0 1,-8 8-683,-3 3 1,-4 5 420,-2 1 0,-8 6 659,-3 0 0,-12 8 0,-4-4 0</inkml:trace>
  <inkml:trace contextRef="#ctx0" brushRef="#br0" timeOffset="536">1851 1038 8968,'0'18'1394,"0"-1"1,0 2-978,0 4-294,0 4 293,0 8 1,5 11 194,1 0 132,0 15-481,-6-7 1,0 17-265,0 4 1,0-4-528,0 4 1,6-6-1318,0-5 0,5-7 1846,-5-10 0,7 3 0,-3-6 0</inkml:trace>
  <inkml:trace contextRef="#ctx0" brushRef="#br0" timeOffset="1624">2802 727 8196,'0'10'3640,"0"-1"-3418,0-3 0,2-4 8,3 4 0,7-4 15,11-2 0,10 0-231,7 0 1,6-14-326,-5-3 1,-1-6-487,-6 0 0,-1-2 518,-4-4 0,2-2-486,-8 8 1,-2-2 292,-10 2 1,3 2-52,-8-8 1,-1 8 198,-5-2 1,-7-2 294,-5 2 0,-3-6 41,-2 6 0,-7 0 285,1 6 0,0 5 245,6 1 1,-6 7-303,0-2 0,6 4 89,5 2 1,6 0 233,-5 0-412,7 0 0,-4 2 24,8 4 0,0-2-110,0 7 0,0 8 126,0 10 1,0 6-28,0 5 0,0 4-1,0 8 1,6 8 20,0 3 0,2 4-264,-3 3 0,-3-1 144,4 0 0,-4 0-76,-2 0 1,0-5 71,0-1 1,0-13-208,0 2 0,2-14-6,4-3 0,-4-2-11,3-10 1,-3 0 205,-2-6 8,0-7 235,0-3 0,0-9-80,0-3 0,0-5-313,0-7 0,2-8-24,4-4 1,-4-6-154,4-5 1,1 2-19,-1-9 1,7 9-325,-1-2 1,9 5 217,2 6 0,0 4 14,-5 8 0,5 2 404,0 3 0,5 4-190,-4 8 1,1 0 298,-2 0 0,-4 0-72,4 0 1,-10 8 629,-1 4 1,-6 3-189,5 2 0,-7 6-13,2 0 0,-4 0-194,-2-5 1,-2 7-259,-4 4 0,-6-4 15,-11-2 1,2 2 85,-8-2 0,6-6-359,-5-6 1,6-7-14,-1 2 1,4-4-119,2-2 0,1-8 27,5-3 1,-3-10-94,9-2 1,-1 0 263,6 5 0,8 3 13,3 3 1,5-1 200,1 7 1,0 0-155,0 6 0,-1 8 642,-5 4 1,3 3-30,-8 2 0,-1 8 206,-5 4 1,-7 4-365,-5 1 1,-3 1 35,-3-1 0,-5 1-180,0 0 0,0-3-40,6-3 1,0 2-12,-1-8 0,7 2 71,-1-2 1,8-4-301,-1 4 0,3-4 32,2-1 0,7-7 309,5 1 1,5-3 69,6 3 1,-3 1 198,3-7 0,2 6-43,-2-7 1,0 1 95,-6-6 0,0 0-464,1 0 0,5 0 81,0 0 0,7-2-1206,-1-3 0,4-5 306,2-7 697,7-8 0,10-10 0,9-9 0</inkml:trace>
  <inkml:trace contextRef="#ctx0" brushRef="#br0" timeOffset="2805">4012 883 8043,'10'-18'-368,"-4"1"0,1-6 184,-1 0 0,8-2 601,-3 2 0,4 4 504,3-4-474,-1 3 0,-5 11-78,-1 3-270,-7-4 1,-2 16 58,-8 0 1,-13 15-25,2 8 1,-12 6-144,0 5 1,2 2 69,-2 4 0,8 4-125,-2-4 1,12-1-73,5 1 1,4-8-74,2 2 0,2-5 122,4-6 0,3 2-119,8-8 1,1 0 198,-1-6 1,0 0-19,1 1 0,-1-7 447,0 1-284,0-9 1,-7 7 246,-4-4 105,3-4 316,-7 5-621,6-7 0,-10-7-196,-4-5 0,4-3 86,-3-2 0,-3-8-147,2-4 0,0-4-262,6-1 0,8-3 150,4-3 1,13 3-361,9-3 0,9-2 135,8 1 0,1 1-30,0 5 1,6 3 177,-1 3 0,1-2 207,-6 8 0,-8 0 74,-3 6 1,-5-1-121,-1 1 0,-8 7 328,-4 5 0,-4 1-19,-2-2 47,-7 4 1,-3-4-7,-7 12 0,-2 4 23,-3 7 1,-5 8-259,-7 4 1,-2 4 2,-4 1 1,3 3-11,-3 3 0,6-4-10,5 5 0,-1-10-55,7-3 0,0-6 79,6 1 0,0-4 133,0-2 1,2-5-59,4-1 1,-2-7 129,8 2 1,-1-4-163,6-2 0,1-2-5,-1-4 0,0-4-51,0-7 0,-1 0-149,-5-1 1,3 1-329,-8 0 1,-1 0 210,-5-1 0,-2-5-345,-3 0 1,-5-8 164,-7 3 1,-8-11 52,-4-1 1,2-6 178,-2 5 0,2-5 190,-1 6 0,3-6 430,7 5 1,-1 1-274,-4 6 1,10-7 400,-5 1 0,7-1-237,-1 7 1,-1 5 112,7 0 1,-2 8-39,3-2 1,3 10-182,-4 1 0,-2 6 208,2-5-230,1 7 1,3-4-232,-4 8 0,4 2 52,-4 4 0,4 4-114,2 7 1,0 2 54,0 4 0,0 4 97,0 8 1,8 7 98,4 4 1,9 12 127,2 5 1,7 10-268,-1 2 1,4 8 162,2-3 1,1 5-305,4 1 1,3 1 301,3-1 0,-2-5-148,-4 0 1,-18-34 0,-1 4 66,2 6 0,0 1 1,-1-1-1,-2 1-533,-2 1 1,-1-2 0,9 37 9,-2-25 1,-5-10 70,-2-12 1,-5-7 119,-1-11 0,-7-4 87,2-8 1,-2-6-295,1 1 422,-3-8 1,6 2-706,-8-12 1,0-11 744,0-12 0,-8-19 0,-1-6 0</inkml:trace>
  <inkml:trace contextRef="#ctx0" brushRef="#br0" timeOffset="2970">5223 1194 8021,'-27'0'0,"0"0"1252,4 0 1,4 8-683,-4 3 1,3-1-516,3 1 1,-8 7-49,-4 5 0,-3 0-1180,-3-6 0,6 6 1173,0 0 0,8 0 0,-4-6 0</inkml:trace>
  <inkml:trace contextRef="#ctx0" brushRef="#br0" timeOffset="3134">4842 70 8241,'-27'-8'3380,"10"6"-3768,9-5 0,10 7-61,4 0 1,-2 0 145,8 0 0,-7 7-10,7 5 1,-1 3-444,7 2 756,-1 8 0,8 2 0,2 8 0</inkml:trace>
  <inkml:trace contextRef="#ctx0" brushRef="#br0" timeOffset="4505">5638 779 8110,'-17'0'0,"-1"0"2825,9 8-1482,1 1-1065,16 9 0,3-9-142,12-3 1,4-4-170,8-2 65,-1 0 1,3-2-129,3-4 0,-3-3-391,3-9 1,-11 7-733,-6-1 1,0 1 678,-6-7 0,2 7-321,-13-1 0,-2 3 459,-10-3 0,-3 3 390,-9 3 0,-5 4 70,0-4 1,-6 6-41,6 6 0,0 3 192,6 9 0,2 7 612,3 4 0,4 11-296,8 6 1,0 4 132,0 2 1,0 0-142,0 0 1,0-6-113,0 0 1,6-2-626,0 2 0,6-6 83,-7-11 0,1 2-89,-6-8 0,6 0-60,0-6 0,-1 1-934,-5-1 678,-7-7 1,-3-3 152,-7-7 0,-6 0 473,0 0 0,0-7-126,5-5 1,1-9 662,0-2 1,1-8-208,5 2 1,3 2-28,8-1 0,2 1-91,4-2 0,5-2-18,12 8 1,4-6-493,8 6 0,-1-7 175,1 1 0,13-4-564,4-2 1,-2 1 290,-4-1 0,-2 8-276,2 4 0,-5 4 178,-12 2 1,1 1 24,-7 5 1,-5 3 248,-7 8 0,-7 2 326,2 4 0,-10 5 514,-2 12 0,-13-3-394,2 3 0,-10 4 214,4 1 1,0-3-151,5-1 1,3-5-157,3-2 1,-1 0-14,7 1-608,0-9 280,6 7 0,8-14-145,4 3 1,5-9 122,6-1 0,-4-7 44,4 6 1,2-5 252,-2 5 0,-5 0-127,-7 6 0,-5 0 80,5 0 0,-7 2 97,2 4 1,-8 4 134,-9 7 0,-1 6-185,-11 0 0,4 8-97,2-2 0,-5-4-42,5-2 1,-2-4 188,13-2-444,0 0 242,6-7 0,2-2 47,4-8 0,11-10-50,12-7 0,4-2-32,1-10 1,1-2-24,0-9 0,-3 1-128,-3-7 1,2 6-43,-8-6 0,0 0 122,-6-6 1,-7 0-90,-4 0 0,-3 0 57,3 0 1,-4 8-46,4 4 1,-4 3 107,-2 3 0,0 7-27,0 4 0,-2 3 77,-4 3 1,4 6 239,-4-1 713,5 8-459,-7-4 513,6 8-284,-6 0 26,1 0-436,5 0 0,-6 8 55,8 4 0,0 11-129,0 6 1,0 3-40,0 3 1,0 7-50,0 4 1,0 6 22,0 6 1,6 3-122,-1 8 1,1 1 102,-6-1 0,0-6-341,0 1 0,0-11-197,0-1 1,0-4-292,0-13 1,2 1 278,4-13 0,-4 0-905,4-5 811,-4-9 0,-1-1 156,5-8 0,-4-10 124,4-7 1,-4-8-37,-2-9 1,6-11-115,-1-6 1,3-9-3,-2-9 0,-4-8-177,3-4 1,-3-3 560,-2-3 0,0 1 0,0-1 0,2 5 0,4 7 0,-2 2 0,7 15 0,-1 2 0,2 10 0,3 4 0,-4 7 0,-1 3 0,2 3 0,-3 4 208,3 8 1,-5 5 400,-7 1 0,2 7 654,4-2 1194,-4-4-1320,6 8-831,-8-5 1,2 7-103,3 0 0,-3 2 48,4 3 1,4 5-146,1 7 0,-1 8 66,1 4 0,-5 6-120,6 5 0,-3 6 36,3 12 0,1 9-172,-7 8 1,6 8-287,-7-3 1,1 13 436,-6 5 0,0-48 0,0 1-32,0 1 0,0 0 1,1 3-1,0 0 4,2-1 1,0 1 0,-2 4 0,0-1 70,2 0 0,-1 0 1,0-3-1,-2-1-52,0-1 1,0-2-1,0 43-146,0-13 0,0-4 73,0-8 0,0-8 65,0-3 1,0-6-41,0-6 1,0-6 47,0-11 0,0-4-507,0-8 1,0-5 229,0-1 1,0-9 161,0-2 0,0-9-517,0-14 1,0-6-196,0-11 1,0-7 51,0-10 1,-5-7-297,-1-11 0,-2-3 645,2-9 1,-3-7 0,-9-2-1</inkml:trace>
  <inkml:trace contextRef="#ctx0" brushRef="#br0" timeOffset="5188">6848 744 8033,'18'-27'-403,"-1"4"1,-6 10 1103,1 1 0,-2 7-200,1-7 0,5 8 176,-5-2 1,-1 5 261,1 1-494,1 0 0,3 7-367,-3 5 1,-5 3-162,-7 2 1,0 3-572,0 3 0,-7 4 466,-5 7 1,-5 3-180,-6 3 0,4-3 97,-5 3 1,5-4-166,2-1 0,7-8 249,5-4 1,3-4 327,2-2 0,7-1-15,5-5 0,5-3 305,6-8 1,4 0 345,8 0 0,-6 0-343,-1 0 1,-7 0 100,3 0 1,-5 0-136,-2 0 1,-5 0 294,-1 0-462,-7 0 1,2 8-30,-12 3 1,-6 5-225,-11 1 1,2 2-300,-8 4 0,8-4-187,-2 4 1,6-9 87,5-3-146,5-7 276,7 4 1,7-10-243,5-4 1,11-11 77,6-12 0,11-9-19,6-3 0,4-9 224,2-1 0,6 1 38,-1-2 0,1 0 105,-6 6 1,0 3-89,0 3 0,-8 9 436,-4 3 0,-5 6-173,-6-1 0,-4 6 2268,-8 6-787,0 3-838,0 8 0,-1 8-432,-5 3 0,-3 6-273,-8 6 1,0 10-147,0 7 1,6 3 175,0-3 1,7 2-399,-1 4 0,3 2 127,2-7 0,2-1-59,5-5 0,-7-3 28,0-3 1,-2 2 165,-9-8 0,6 0 43,-6-6 1,-1 6 10,-5 1 1,-9-1-53,-9-6 0,-1-2 65,-10-3 1,1 1-13,-7-7 0,0 0-27,1-6 0,1 0 254,4 0 0,4-8-76,8-3 1,5 1-116,1-2 0,7 7-110,-2-7 0,12 8-193,6-1 1,3-3 356,2 2 0,1 0-95,-1 6 1,6 0 277,0 0 1,0 0-120,-6 0 0,1 0 348,-1 0-193,0 8-336,1 2 0,-7-1-297,1-3-737,-9-4 337,5-2 0,-6-4 765,4-7 0,3-9 0,9-14 0</inkml:trace>
  <inkml:trace contextRef="#ctx0" brushRef="#br0" timeOffset="5309">8422 1090 8033,'-2'19'0,"-4"4"0,3 4 2505,-9 8 1,8-6-1877,-2 0 1,-1-8-2917,1 2 1532,0-4 0,6-7-834,0-1 1589,0-7 0,0-4 0,0-10 0</inkml:trace>
  <inkml:trace contextRef="#ctx0" brushRef="#br0" timeOffset="5603">8716 122 8027,'0'-18'927,"0"1"0,-6 6-499,0-1-428,1 8 0,7-9 613,3 7-108,-3-7 198,14 11-28,-14-6-432,13 8 0,-11 2-6,7 4 0,-7 3 147,2 9 1,2 7-114,-3 3 1,1 9 1,-6 9 1,6 10 122,0 19 0,-1 5-389,-5 13 0,0 7 186,0-44 0,0 3 0,0 3 0,0 3-504,0 9 0,0 2 1,0-2-1,0 1 145,0 6 1,0 0 0,1-3 0,0-1 140,2 3 1,0 2 24,-2 9 0,0 2 0,5 4 0,2 2 0,-5-29 0,0 1 0,0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41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16 399 7968,'-10'0'0,"5"0"68,10 0 1,5 1-1,9 3 235,4 2 0,4 0-432,8-6 1,7 0 135,4 0 0,14-2 187,9-4 0,2 4-62,10-4 0,-4-1-290,9 1 0,-1-5 325,13 5 1,-6-2-73,6 2 1,0 4-127,-46-1 0,0 1 0,45 0 200,1 2 0,-11 0-251,5 0 0,-13 0-77,7 0 0,-11 0-79,0 0 1,-11 0 56,-7 0 1,-5 0-77,-6 0 0,-9 2-185,-8 3 231,-8-3-267,-4 14 1,-19-9 621,-15 5 1,-8 3 0,-10-5-1</inkml:trace>
  <inkml:trace contextRef="#ctx0" brushRef="#br0" timeOffset="409">189 710 7979,'-27'9'-118,"-4"-1"-58,8-8 0,0 6 275,6 0 228,0 7-238,-1-11 2,9 6-3,1-8 13,8 0 84,8 0 0,7-6-24,8 0 1,8-5 82,-2 5 0,5-6-88,7 7 0,5-7 24,11 6 1,5-5-91,7 5 1,8 0 2,4 6 1,3 0-249,3 0 1,1 2 282,4 4 0,4 2-399,-44-3 0,0 1 0,0-1 1,0-2 173,0-3 0,0 0 1,-1 0-1,1 0-24,0 0 0,0 0 1,-1 0-1,0 0-116,47 0 1,-48-3-1,0 0 139,42-3 1,-4-5-78,-13 5 1,0-2 116,-11 3 0,-12 3 286,-6-4 1,-10 4-519,-7 2 489,-4 0-452,-15 0 1,-10 0 88,-12 0 1,-11 0 163,-6 0 0,-3 0 0,-3 0 0</inkml:trace>
  <inkml:trace contextRef="#ctx0" brushRef="#br0" timeOffset="713">1693 1 8183,'-9'0'186,"1"0"46,8 0 0,8 0-74,3 0 1,10 2 419,3 4 1,6-3-223,-1 9 1,11-3 120,7 3 0,3 3-91,1-3 0,5 3-169,8 3 0,-7-1 3,12 0 0,-9 6-79,3 0 1,-13 8-32,2-2 1,-8-2 67,-3 2 1,-3-4-141,-15 9 1,-7-7 41,-11 13 1,-7-7-332,-9 7 1,-12 5-196,-23 1 1,-4 4-424,-19 2 1,-10 5-277,33-28 0,0 0 1145,-1 0 0,1-1 0,-1 2 0,0 0 0,-1 0 0,-2 0 0,0-2 0,-2-1 0,0-2 0,1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3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1124 8227,'-10'0'1398,"2"0"-762,8 0-389,0 0 0,8 0 410,4 0-383,3 0 0,4-5 6,4-1 1,2-6 100,4 7 0,4-7-540,-4 6 1,3-1 106,3 1 0,-2 4-264,-5-4 1,-3 6 196,-7 6 1,-1 3-94,0 9 0,-7 7 105,-4 4 1,-5 3 93,-1 3 1,-13 7 16,-4 4 1,-4 4 267,3 2 1,-5-2 163,0-4 1,-6 8-173,6-8 1,-5 8 61,4-8 0,-4 2-84,5-2 1,-6 4-355,6-4 0,0-4-37,5-1 1,-3-5-84,4-1 0,-2-1-185,13 1 0,-6-6-1187,7 0-515,-1-8 845,6 4 662,0-16 1,0-3 611,0-12 0,8-11 0,-7-17 0,7-11 0</inkml:trace>
  <inkml:trace contextRef="#ctx0" brushRef="#br0" timeOffset="205">35 1799 8100,'0'-17'-148,"0"-1"1,2 3 486,4 3 1,-4 3-183,4 3 1,3 4 173,3-4 0,-2 4 276,1 2 1,3 8-27,9 4 1,-4-3-190,4 3 1,2-1 41,-2 7 1,0-1-123,-6 0 1,1 0-284,-1 1 1,0-1-40,0 0 1,-1-5-82,-5-1 0,3-5-533,-8 6-361,7-9 1,-3 5-591,7-8 0,0-8 1575,0-3 0,8-12 0,2-4 0</inkml:trace>
  <inkml:trace contextRef="#ctx0" brushRef="#br0" timeOffset="314">693 1747 8083,'23'2'0,"0"4"0,6-3 0,-6 9 0,2-6 1264,-2 5 1,-10-5 184,4 6-1335,-3-1 1,1 1 219,-3-1-2739,-5-7 2405,1 4 0,2-24 0,7-3 0</inkml:trace>
  <inkml:trace contextRef="#ctx0" brushRef="#br0" timeOffset="690">1315 1315 8041,'0'-10'-161,"0"2"-794,0 8 555,8 0 0,-6 2 805,4 4 0,3 6 703,3 11 1,-3 3-579,3 9 0,-8 5-43,1 1 1,-3 7-386,-2-2-68,8 4 0,-6-4-204,4 0 1,-4-2-401,-2 2 0,0 2-593,0-7 0,0-3 625,0-9 1,0 2 252,0-8 1,0-6 284,0-5 0,0-10 0,0-2 0,0-10 0,0-13 0,0-19 0,0-12 0</inkml:trace>
  <inkml:trace contextRef="#ctx0" brushRef="#br0" timeOffset="1207">1713 796 8041,'6'-19'-1010,"-1"-4"1,15 3 1009,-3-3 0,6 2 0,0-2 0,-2 4-18,8-4 0,-6 9 281,6 3 0,-6 5 354,6-5 0,-2 7-157,1-2 1,3 4-121,-8 2 1,6 0-283,-6 0 1,6 0 107,-6 0 1,0 6-62,-6 0 1,1 5 76,-1-5 1,0 7-126,1-1 1,-1-3-50,0 3 1,-1-1-168,-5 7 1,4-7 56,-3 1 1,1-1-37,-1 7 0,1-1 102,-7 0 1,6 1 47,-7-1 0,7 6 126,-6 0 0,-1 6-139,-5-6 1,6 6 259,0-6 1,0 7-19,-6-1 0,6-2-111,-1 2 1,7-2-83,-6 2 0,1 3-3,-1-3 0,-2 4 15,7 1 1,-5 7 28,6-1 1,-7 8 9,7-2 1,-6 12-47,5 5 0,-1-1-19,1 1 0,3 1-44,-8 5 0,5 0-165,-5 0 0,2-5 120,-3-1 0,-3-7-165,4 1 0,2-9-12,-2-2 0,-1-7 117,-5 1 1,0-3 243,0-3 1,-2-1-141,-3-4 0,1-6 242,-8-12 0,6 3-66,-5-8 1,5-1-129,-5-5 0,-1 0-167,-5 0 0,0-5-244,-1-1 1,-5-10-413,0-1 1,-8-2 349,3-10 1,-1 0-281,-6-5 0,4-7 341,-9 1 1,4-8 374,1 2 0,-7 4 0,-2-1 0</inkml:trace>
  <inkml:trace contextRef="#ctx0" brushRef="#br0" timeOffset="1636">1782 1470 7977,'2'-15'-982,"4"3"1,-2 3 1035,7 3 0,-5 4 62,5-4 1,1-1 1246,5 1-898,1 0 1,-1 6-228,0 0 1,0 0-239,1 0 1,-7 6-310,1 0 0,-6 7 85,5-1 1,-7 11-219,2 5 0,-4 5 156,-2 2 1,-8-1 54,-4 1 0,5 5 232,1 1 1,-2-3-58,2-9 1,1 2 534,5-8 1,0 0 449,0-6-348,0 0 1,5-5 465,1-1-201,8-7-547,-5 4 0,9-14-61,-1 0 1,-8-7-79,-3 1 1,2-3 77,-2-2 1,-1-1-273,-5 1 1,-5 6-179,-1-1 1,-13 1-186,1-7 0,-8 1 25,2 0 1,1-1-235,6 1 0,0 6-532,0-1 560,7 8 578,2-4 0,24 1 0,3-3 0</inkml:trace>
  <inkml:trace contextRef="#ctx0" brushRef="#br0" timeOffset="2084">3546 986 7909,'11'6'945,"1"0"225,0 7 0,5-3 198,0 7-952,0-7 0,-5-1-107,-1-3 0,-1-2-245,2 7 0,-3-7-16,-3 2 1,-2-4-214,7-2 1,-7 2-1281,2 3 0,-4-1 328,-2 8 1117,0-1 0,-15 14 0,-5 2 0</inkml:trace>
  <inkml:trace contextRef="#ctx0" brushRef="#br0" timeOffset="2509">3494 1574 7931,'-8'17'426,"5"1"247,-9-1 1,8-6-202,-2 1 1,4-1 205,2 7 0,0-1 375,0 0-678,-7 1 0,5-1-262,-4 0-8,4 1 1,2-1-911,0 0 1,2-7 526,4-5 0,-2-3-560,7-2 0,1 0 335,5 0 0,8 0 56,4 0 0,-2-7 292,2-5 0,-3 3-77,3-3 0,2 6 420,-8-5 1,0 7-125,-6-2 58,8 4 592,-5 2 1,3 2 845,-12 4 1,-3-2-274,-8 7-860,0-7 1,2 4-283,4-8 0,-3 0-196,9 0 1,1-2-1044,10-4 644,4-11 359,16-2 0,1-8-816,8 4 1,-2 11 418,-4 1 1,2 7 262,-8 4 0,4 2 220,-9 3 0,-4 5 547,-14 7 0,-2 6-110,-3 0 1,-4 6-181,-8-6 1,-8 8 778,-4-2-541,-11-4-164,-4 0 0,-1-8-241,-1 0 1,2-7 96,-2-4 0,2-4-948,4-2 1,4-8-44,-4-3 0,11-13-359,7-4 1,3-7 373,2-5 794,0-4 0,7-16 0,3-2 0</inkml:trace>
  <inkml:trace contextRef="#ctx0" brushRef="#br0" timeOffset="2989">4756 1245 7995,'12'-2'0,"0"-3"0,-1 3 369,6-4 0,1 4 33,-1 2 0,0 0 121,1 0 0,1 2-112,4 4 1,-4 9 58,4 8 0,-4 8-88,-1-2 0,-7 3 140,1 3 0,-9 0-374,3-1 1,-4 7 33,-2-1 1,0 0-343,0-5 1,0-1 178,0 1 1,0-8-274,0-4 1,0-4 130,0-1 0,0-7-254,0 1 725,0-9-250,0-3 1,0-17 64,0-12 0,0-11-110,0-6 0,2-12-184,4-5 1,3 1 36,9-1 1,7 1-165,4-1 1,-3 7 173,3 16 0,0 0 11,6 11 1,-8 10-105,-4 1 1,2 11 17,-2-5 1,0 8-541,-6-2 1,-5 6 238,-1 6 0,-1 4 460,1 7 0,5 0 0,-7 1 0</inkml:trace>
  <inkml:trace contextRef="#ctx0" brushRef="#br0" timeOffset="3326">5725 1366 8084,'-17'2'0,"-1"4"1477,1-4-376,7 13-67,3-13-669,7 6 0,7-8 438,5 0 0,11 0-270,6 0 1,9-2-425,3-4 1,12-3-117,-1-9 0,10 3-53,-5 4 1,-5-3-295,-6 8 0,-7-5-1561,1 5 1915,-3 0 0,-10 6 0,-2 0 0</inkml:trace>
  <inkml:trace contextRef="#ctx0" brushRef="#br0" timeOffset="3931">6659 1003 8128,'-10'-9'1022,"-5"1"0,13 10 327,-4 4-865,4 3 0,2 18 62,0 8 0,0 9-177,0 14 0,0-5-232,0 5 1,0 2 131,0-3 1,0-5-357,0-6 1,0-2-471,0 3 1,6 1-623,0-8 1,5-7 322,-5-10 0,5-4-507,-5-2 1,8-7 1362,-3-4 0,5-20 0,1-5 0</inkml:trace>
  <inkml:trace contextRef="#ctx0" brushRef="#br0" timeOffset="4449">6762 485 8091,'25'-27'0,"-3"-4"-394,6 8 1,7-2 508,5 2 0,3 4 583,-3-4 1,-2 3-275,8 3 0,-1 2-56,1 3 0,2-1-140,-8 7 0,6-6 8,-5 7 0,1-1 33,-2 6 0,-9 0-19,4 0 1,-7 0-72,1 0 0,-2 6 12,-4-1 1,-4 7-10,4-6 1,-3 7-100,-3-1 1,-5 3-173,-1 2 1,1-5-239,5-1 1,-6 1 210,1 5 0,-6 0-43,5 1 1,-5-1 27,6 0 1,-7 1 183,7-1 0,-8 0 18,1 1 0,3-1 153,-2 0 0,0 6-52,-6 0 1,0 2 155,0-2 0,2 2 16,3 4 1,-3 4-82,4-4 1,-4 3-104,-2 3 0,2 1 28,4 5 1,-3 3-116,9 8 0,-6-6 33,5 0 0,-1 4-159,1 2 1,-1 11 75,-4-5 1,-4 1-168,3 5 1,-3-8 8,-2 1 1,0 1 37,0-6 1,0 2 131,0-14 0,-2 6-51,-3-6 0,1 1 403,-8-7 1,7-7-211,-7-4 0,6-4-68,-5-1-222,-1-9 0,-5-1-250,0-8 1,-1 0-70,1 0 0,-6 0 194,0 0 0,0 0-172,6 0 1,-6-2 81,-1-4 1,-1-1-318,2-5 0,2-5 45,-8 0 0,1-3 7,-7-9 0,0-5-3,1-6 0,-3-10 596,-3-2 0,-4-8 0,-8-9 0</inkml:trace>
  <inkml:trace contextRef="#ctx0" brushRef="#br0" timeOffset="5601">6970 623 7989,'0'9'776,"8"7"0,-5-12-371,9 7 0,-8-5 5,2 6 1,1-1-145,-1 6 0,0 1-200,-6-1 1,0 0-56,0 1 0,0-1-239,0 0 1,0 0 72,0 1 1,0-1-428,0 0-463,0-7 766,0 5 0,6-15-3,-1 0 1,11-13 88,1-10 1,2-8-69,10 2 0,-2 4 186,2 2 0,-2 4 204,-4 2 1,-4 7 281,4 4 1,-10 4-239,-1 2 1,-8 2 178,2 4 0,-4 9-106,-2 8 0,-2 8-66,-4-2 1,-6 4-18,-11 1 0,4-5-144,-4 0 1,-2-2-8,2 2 0,6 1-139,5-7 0,3-5-45,-3-7 0,2-7-704,5 2 497,3-4 0,-4-2 73,12 0 1,5-2-9,12-4 0,-2-4 10,8-7 0,-2 2 240,2 3 0,-4-1 84,-8 7 0,1 0 419,-1 6-194,-8 0 1,-1 8 247,-8 4 0,-8 9-167,-3 2 1,-12 7-34,-6-1 0,-4 4-90,-1 2 0,-3-1-1,-3 1 1,3-1-234,-3 1 0,5-2 173,7-5 1,3-3 42,7-7 1,3-1-240,3 0-176,5-7 1,9-2 14,3-8 0,5 0 100,7 0 0,8-2-178,4-4 1,4-10 60,1-7 0,1-2-104,0 2 1,-1 4 119,1-4 0,-6 6 321,-1 5-15,-6-3 0,3 13 821,-8-4-470,-8 4 0,-1 4-199,-8 4 1,6-2 1290,0 7-487,-1-7-70,-5 12-471,8-7-423,2 1 0,7-3 59,0-7 1,-5 0-148,-1 0 0,-5 0-303,6 0 230,-9 0 0,5 2-387,-8 4 1,-2 2 211,-4 3 1,-3 11-373,-8-5 0,-3 6 255,-3 0 0,-2 2 174,-3 4 1,-3 1 39,8-6 1,-6 4 96,6-5 0,-6 0 86,6-5 0,6-1-54,5 0 426,8-7-80,-3 5-394,7-13 245,0 6 54,7-8 1,-3 2 683,8 4-655,-8-4 1,5 11 116,-3-7 1,-4 1-74,4-1 1,-3-4 363,3 4-299,-4-4 1,8-2-326,-5 0 0,-1 0-217,8 0-228,-8 0-113,3 0-660,1 0 90,-6 0 397,6 0-893,-8 0 514,-8 0 444,-2 0 1,-5 2-234,3 3 490,-3-3 189,13 6 1,-7-8 267,3 0-205,4 8 196,-6-6 1,8 7-211,0-3 1383,0-4-578,0 6 940,0-8-277,0 0 106,0 7-577,0-5-386,0 6-144,0-8 1,0 2-80,0 4 1,2-4-139,4 3 1,-2-3 73,7-2 0,1 0-91,5 0 1,0-2-29,1-3 1,1 1-120,4-8 1,-4 3 70,4-3 0,-4-3-109,-1 3 1,-1 3-632,0-3 0,6 6 361,0-5 0,0 1 357,-5-1 0,7-12 0,2 3 0</inkml:trace>
  <inkml:trace contextRef="#ctx0" brushRef="#br0" timeOffset="6021">7281 1539 8433,'-9'-7'3240,"1"5"-2520,8-6-406,0 8 0,0 2-100,0 4 1,0-2 31,0 7 0,0 1-670,0 5 1,-6-5 260,0-1-883,1 1 438,5 5 1,2-2-357,3-3 1,1-5-356,11-7 1319,-3-7 0,19-3 0,-7-7 0</inkml:trace>
  <inkml:trace contextRef="#ctx0" brushRef="#br0" timeOffset="6496">7938 1228 7887,'-17'0'774,"7"0"-1011,3 0 1048,22 0-512,-3 0 0,18-2 685,-7-4 1,10-3-443,2-8 0,1-1-164,10 1 1,0 0-137,6-1 0,-6 1-772,1 0 1,-15 1 160,3 5 1,-12-3-70,0 9 0,-6-3-1877,-5 2 944,-5 4 653,-7-5 0,-7 9 718,-5 3 0,-3-3 0,-10 14 0,-2-7 0</inkml:trace>
  <inkml:trace contextRef="#ctx0" brushRef="#br0" timeOffset="7852">8371 1090 7919,'-18'0'1253,"1"0"-518,8 0-203,1 0-55,8 0 42,0-8-243,0-2 0,2-7 35,4 0 0,9 0 289,8-1-381,0-7-231,2 6 60,-6-14 1,14 14-138,-4-4 1,-4-2-466,-2 2 0,-4 0-1470,-2 6 1471,1-8 0,-9 6 19,-3-4 1,-12 5 112,-5 7 1,-5 1 555,-1 4 1,-2 4-26,-4-3 0,3 10 40,-3 7 0,4 3 85,2 3 0,5 7 443,1 3 1,7 13 91,-2 5 0,4 6-265,2 5 1,2-7-134,4 8 0,-2-14-154,7 8 1,-5-6-108,6 0 1,-7-3-257,7-9 1,-8-5-415,2 0 0,-5-8-74,-1 2 58,0-4 1,-1-7 301,-5-1 1,-4-7 75,-7 2 1,0-6 537,-1-6 1,-1-3-230,-4-9 1,4-1 181,-4-4 1,4-4 29,1-8 1,7 9 88,-1 3 0,8-2-127,-1 1 0,10 1-203,7 6 1,11-6-452,6 0 0,3 0 218,3 6 1,5-8-396,1-4 0,7-2 281,-2 2 0,2-1-143,-2 6 1,-6 1 16,-11 6 1,2 2-418,-8 3 371,0 5 572,-13 7 1,-5 13 493,-10 4 1,-5 12-374,-7 0 1,-2 4 456,-5 1 0,3-1-337,-7-4 1,6 1 170,-1-7 0,6 1 80,5-7-522,5 0-264,7-7 1,7-3-461,5-7 1,5-9-248,6-8 0,-1-1 380,6-5 0,-1 4 189,2 2 1,2-1-407,-8 1 484,0 7 299,-13 3 0,-3 14 266,-7 5 0,-9 5-5,-9 6 1,-1 2 281,-10 4 1,2 4 111,-1-4 0,3-4-291,7-2 0,7-10-406,-1-1 127,8-9 0,1 3-237,14-12 1,3-5-221,14-12 1,1-10-309,6-7 1,-1-8 220,1 2 0,5-4-232,1-2 1,-7 0 32,-5 0 1,-10 0 159,-1 0 0,-3-5 196,-9-1 0,-1 0-12,-5 7 1,0-1 134,0 0 1,-7 8 109,-5 3 0,3 7 206,-3 5 1,1 2-29,-7 4 0,3 9 516,3-3 462,-3 11-533,5-1-266,-7 7 0,7 2-40,5 3 1,3 5-108,2 7 0,0 1-76,0-1 0,2 6-118,3 0 1,-1 10 87,8 1 1,-3 9-26,3 8 0,3 9 203,-3 3 1,-3 5-117,3 1 0,-8 8-236,2 3 1,1-1 225,-1 2 1,0-8-502,-6 2 1,0-8-60,0-9 0,0-3-269,0-14 0,0-9-185,0-9-472,0-3 656,8-11 0,-1-11 256,5-15 1,1-10 212,-7-13 0,2-4-47,-3-8 0,-3-10 240,4-7 0,-4-8 0,-2-9 0</inkml:trace>
  <inkml:trace contextRef="#ctx0" brushRef="#br0" timeOffset="8217">9218 139 7919,'8'-27'0,"-6"2"222,3 7 381,-3 1-262,6 0 1,-6 5 708,4 1-619,-4 7 1,0-4 88,3 8-272,-3 0 0,12 2-2,-9 4 0,9-2-164,-3 7 0,3 3 6,-3 9 1,5 4-55,-5 7 1,5 5 76,1 7 1,-2 4-17,-3 19 1,1-2 40,-7 14 0,2-4-5,-2 9 1,-5-1-186,5 13 0,-2-6 229,2 6 0,-4 0-187,0-46 0,2 0 1,-1 0-1,1 0-102,-1-1 1,0 1 0,0 3 0,0 0-198,-3 0 0,0-1 0,0-2 1,0-2-22,0 42 1,6-11-277,-1-6 0,7-11 397,-6-7 1,5-11-20,-5-5 1,2-13 115,-3-5-2,-3-3 207,6-11 1,-10-3 208,-4-12 0,-3-5-604,-9-12 0,3-4 27,3-8 1,-3-7-483,4-4 0,-5-2 175,-1 2 0,0-2 180,-1 7 0,3-1 404,3 2 0,-3 1 0,3-7 0,-3 8 0,-2-5 0</inkml:trace>
  <inkml:trace contextRef="#ctx0" brushRef="#br0" timeOffset="8533">9374 865 7906,'0'-27'508,"0"4"0,5 10 74,1 1 1,8 6 348,-3-5 1,5 7-482,1-2 0,0 4-27,0 2 1,1 0-64,-1 0 1,0 6-144,1 0 1,-1 7-501,0-1 0,1 1 257,-1-1 0,-2 9-935,-3-4 0,1 4 241,-7-3 1,0 5-211,-6 0 1,2 0 598,3-6 0,-3 0 311,4 1 0,-4-1 207,-2 0 1,6-5-217,0-1 0,-1-5 2031,-5 6-1456,0-1 0,-5 6 991,-1 1 0,-8-1-504,3 0 1,-3 1-181,3-1 1,-3 0-537,9 0 0,-7 1-203,6-1 0,1 0-166,5 1 1,0-7 146,0 1-1507,0-9 1145,7 5 1,10-10-1715,12-4 0,4-13 1981,2-15 0,7-9 0,2-8 0</inkml:trace>
  <inkml:trace contextRef="#ctx0" brushRef="#br0" timeOffset="9242">10602 536 7928,'17'-9'404,"0"1"0,0 8 615,1 0 0,-7 0-668,1 0-280,-1 8 1,-1 1-18,-4 9 0,-4 1-247,-2 4 0,0 4-145,0 7 1,0 3 228,0 3 1,0-3-205,0 3 0,7-9 72,5-2 0,3-2 253,2 1 0,1-3-72,-1-7 0,0-3 227,1-3 0,-7 3-131,1-3 1,-8-3 147,1 3 0,-3-1-40,-2 6 1,-13 1-23,-5-1 1,-10 6-172,-1 0 0,-6 0 55,-5-5 1,1-7 244,-7 1 0,6-9 7,-6 3 0,9-6 150,3-6 1,7-3-190,10-8 0,7-1 19,4 1 1,14 2-173,9 3 1,8-1 175,10 7 0,5 0-238,0 6 1,8 0 41,-1 0 0,-5 2-122,-2 4 1,-3-2-100,-3 7 0,-5 1-93,0 5 0,-10 0 47,-2 1 1,-1-7-30,-10 1 0,5-7-907,-5 7 784,0-8 1,-4 3-378,3-7 1,-1-13 257,8-4 1,-1-10-66,7 4 0,-3-14 557,-4 3 0,11 1 0,-5 4 0,4 8-109,-4-2 24,1 11 0,-1 5 1279,0 7 1,-5 2-628,-1 3 1,-1 5 1046,1 7 1,-1 1-762,-4-1 0,-4 0 250,3 0-1079,-3 1-636,6-1 0,-4-7-97,7-5 0,-5-3 559,6-2 1,1-15 149,10-8 0,-4-8 0,6-3 0</inkml:trace>
  <inkml:trace contextRef="#ctx0" brushRef="#br0" timeOffset="9495">11518 156 7928,'0'-17'1524,"0"-1"-379,0 9-252,0 1-12,0 8 1346,0 0-2148,8 8 0,-6-4-178,3 7 0,5-5-118,2 5 1,-3 1 155,3 5 0,-1 2-86,6 5 0,-5 2 79,0 9 1,-1 9-85,6 8 0,-5 10 302,-1 13 0,-7 5-399,2 12 1,-4 5 561,-2-46 0,0 1 0,0 6 0,0 1-377,0 2 0,0 0 0,-3 1 0,0 0 74,1-1 0,-2-1 0,-1-2 0,-1-2-263,3-1 1,0-1 0,0-1 0,0-2-1385,3 47 0,0-11 1637,0-12 0,6-10 0,0-6 0,-2-5 0,-2-6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2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742 519 7749,'-15'-2'893,"3"-3"-344,5 3 1,7-14 12,0 5 0,0-5 69,0-1-126,7 0 1,3 0-64,7-1 0,8 1-77,4 0 0,11 7-97,7 4 0,1 4 170,-2 2 1,2 2-152,-8 4 1,-1 6-322,-11 11 1,-3-2-145,-7 8 0,-9-1-243,-3 7 0,-4 5-232,-2 1 0,-10 7 348,-7-2 0,-2-2-65,-10 2 0,2-2 12,-2 2 1,-1-5 443,6-12 0,1-2-131,6-4 0,6-10 558,-1 4 0,8-9 264,-2 4 137,5-9-609,1 5 1,1-8 19,5 0 1,4 6-239,7 0 1,8-1 63,4-5 1,-2-5-645,2-1 1,1-9-207,11-3 1,-5-1-461,5-10 1,-5 6 292,-1-6 0,-14 2-1207,-4-1 2073,-3 3 0,-5 0 0,-1-2 0</inkml:trace>
  <inkml:trace contextRef="#ctx0" brushRef="#br0" timeOffset="549">120 537 8060,'-27'-2'100,"4"-4"0,4 2 258,1-7 0,7 5 8,-1-6 0,8 1-105,-1-7 1,5 1-188,5 0 1,1-2 105,11-4 0,-1 1-109,13-6 1,1 1 33,11-2 0,3-4-69,8 4 0,2 3 156,3-3 1,5 8-181,7-3 0,2 0-71,4 0 1,2 3 183,3 10 0,5-5-330,-4 5 0,1 3 326,-1 2 1,2 5-143,-8 1 0,7 1 54,-1 5 0,-6 6-141,-6 11 1,-2 4-34,-9 7 0,-6 3-161,-6 3 0,-10 4 127,-1 8 0,-2 2 95,-10 4 1,-2-3-95,-10 9 0,-3-8 30,-8 1 0,0-3 260,0-2 1,-2 0-92,-4 0 1,-3-6 226,-8 0 1,-3-2-135,-3 2 0,2 4 64,-8-4 1,-1 4 60,-11 2 0,-1 0-104,-4 0 1,-10 0 117,4 0 0,-11 5-73,-1 1 0,-3-2-187,-2-10 1,-6 2 22,0-8 0,0-7 35,6-10 1,6-6 82,-1-5 0,7-7-34,-7-10 0,8-15-123,-1-14 1,-1-8 78,6-10 1,-7-8 161,13-3 1,-8-6-89,8-6 1,9 11 111,3 1 0,10 7-274,1 4 1,6 14-323,6 3 0,3 6 57,8 0 0,0 5-177,0 6 1,10 1-648,7 0 0,2-1 687,10 1 1,0 2-1215,5 3 1644,9-3 0,-15 13 0,5-6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4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1 761 8557,'0'-17'-20,"0"-1"1513,0 1-907,8 8 0,5-5-153,16 8 0,3-9-354,20-2 1,-4-3 176,10-8 1,2-1 17,-3-6 0,7 6-442,-7 1 1,-5 5 116,-6-6 1,-7 8-106,1-2 0,-9 3-26,-2 3 0,-14 5-399,2 1 1,-11 5 150,0-5 0,-12 5-191,-5-6 0,-7 7 226,-5-7 0,-4 6 83,-7-5 1,5-3 285,0-9 1,8 2-110,-2-8 0,4 6 117,1-6 1,9 8 66,3-2 1,-2 4 155,3 2 0,-1 5 86,6 1 34,0 7 0,-2-4 293,-4 8-228,4 0 1,-11 2-45,7 4 1,-2 3-132,2 9 1,5 1-134,-5 4 1,-2 6 31,2 11 1,1 6-40,5 12 1,0 5 133,0 12 1,0 4-200,0 8 1,-2 1 96,-4 4 1,4-41-1,0 0-134,-3 4 0,-1 0 0,0-3 0,0-1 161,-11 47 1,5-7 2,1 1 0,1-11-97,-1-7 0,3-4-95,8-7 1,0-5-222,0-12 0,0-6 43,0-11 1,0-10-559,0-7 883,0-8 1,0-4 69,0-12 0,2-13-175,4-10 0,-3-7-254,9-10 0,-1 0 19,7 1 0,-1 4 40,0 1 1,1 8-60,-1-2 1,0 9 212,0 2 1,1 10-28,-1 1 0,0 3 123,1 9 0,-1 1 554,0 5-110,1 0 0,-1 1-238,0 5 1,-5-2 28,-1 8 0,-7-1-118,2 6 1,-4 1-31,-2-1 0,0 0-42,0 1 1,-2-1-186,-4 0 1,2 2 49,-7 4 1,-1-3-248,-5 3 1,-6-4-264,0-2 114,0-7-103,5-2 165,9-8 1,1-2-115,8-4 1,8 2 252,3-8 0,7 9 255,5-3 0,-4 6 95,4 6 1,-6 3 429,-5 9 0,1 7 89,-7 3 1,-4 11-315,-14 1 1,-1 6 1136,-16-5 0,2 5-477,-2-6 1,-1-2-299,7-9 0,7-4-227,10-7-603,4-1 0,6-8-54,8-3 1,9-6-227,19-6 0,-1-9-168,7-8 1,0-8 229,6 2 0,0 3-1356,0-3 1,-8 8 477,-4-2 0,-3 5 1252,-3 7 0,1-5 0,-1 7 0</inkml:trace>
  <inkml:trace contextRef="#ctx0" brushRef="#br0" timeOffset="786">1869 1142 8291,'17'-10'-611,"-6"-4"-747,1 9 1151,-1-9 1,1 12 165,-1-3 1,-7 1 40,2-2 0,-12 4 0,-5-4 0,-7 4 0,-5 2 0,4 0 0,-4 0 0,-2 0 0,2 0 0,0-2 0,6-3 0,7-5 0,4-7 0,-1-1 0,1 1 0,0 0 0,6 0 0,2-6 42,4-1 0,-2-4 144,7 5 1,-7 0 690,2 5-219,-4 1-241,-2 7 1,-10 10-187,-7 12 1,-8 11 11,-10 6 1,1 11-142,-1 6 0,1-2 84,-1 3 0,2-3-35,4 2 0,4-2-56,8-4 0,2-9-157,3 4 1,5-6-27,7-1 0,2 3-209,3-8 1,-1 0 183,8-6 1,-1-1-9,6-5 1,1 3 71,-1-8 1,-5 1-79,-1-1 523,-7-4 154,4 13 189,-8-5-579,-8 7 0,4-5-82,-7-1 1,5-7 101,-6 2-6,8 4 94,-3-9-62,7 15-423,0-14 331,0 13 770,0-5-761,0 7 1,0 0-50,0 1 0,0-7 24,0 1 0,0-7-96,0 7 1,0-6-307,0 5 107,0-7-21,0 11 0,0-11-200,0 8 195,0-8-22,0 11-262,-8-13 10,6 13 303,-6-13 369,8 6-271,0-8 111,0 0-303,8-8 0,2-1-92,7-9 0,-3 5-512,3-4 892,-4 3 0,20-19 0,-6 7 0</inkml:trace>
  <inkml:trace contextRef="#ctx0" brushRef="#br0" timeOffset="1524">2007 1314 8206,'0'-21'905,"0"4"1,8 9-526,3-3 0,8-1 28,10-5 1,10-2-408,18-4 0,-1-2 97,7-4 1,-9-2-550,-2 8 0,-2 2 243,-10 9 1,-7-1-437,-10 7 0,-4-1 186,-1 1 0,-9 6-42,-3 0 1,-6 9 155,-6 14 1,-5 4 17,-12 8 0,-12 1 326,-11 5 0,0 3 0,-6 8 0,4-6 0,-10 0 0,12-9 0,6-3 0,5 1 135,6-6 1,6-4-56,12-2 769,3-4-552,8-10 1,10 5 37,7-8 0,10-3 130,13-8 0,4-5-3,8-7 1,0-2 63,0-4 1,0-2-483,0-4 0,-8-4 74,-4 4 1,-9 2-464,-2-1 1,-8 4 131,2-4-806,-11 7 707,-5-4 1,-7 7 1,0 1 1,-13-6-134,-4 0 0,-14-8-56,-4 2 0,1-3 204,-7-3 1,-1 0 302,2 1 0,-1-1-8,7 1 0,-1 1 114,1 4 1,7-2 28,4 8 1,9-5-24,3 5 1,5-1 7,-6 7 0,8 0 113,-1 0 259,3-1-61,2 1 1,-2 7 648,-4 5-369,4 3-727,-6 2 1,8 2 12,0 3 1,6 1-65,0 11 1,6-1 304,-7 13-188,9-1 33,3 7 0,2 5 47,4 1 1,4 13-86,2-3 1,4 13 266,1-1 0,7 5-354,-1 1 1,8 8 261,-2 3 0,-22-34 0,0 0-194,-1 3 0,0 0 1,2 1-1,0 0-181,-2-1 0,0 0 0,2 8 0,0 0 93,2-2 0,-2-1 0,-3-4 1,-2-2-105,15 33 1,0-10-400,-7-8 1,-3-5 218,-1-12 1,-5-5 55,-2-13 1,-2 3-143,-3-8 516,-4-7-161,-8-9 1,-2-7 82,-4 0 1,2-2 42,-7-3 0,1-13-550,-2-11 0,-1-9 493,7-2 0,-7-16 0,3 2 0</inkml:trace>
  <inkml:trace contextRef="#ctx0" brushRef="#br0" timeOffset="1691">2889 1557 8272,'-42'0'0,"5"0"543,-3 0 1,5 7 737,6 5 1,6 3-1056,12 2 1,-3 1-572,8-1 0,-1 0-937,1 1 1,4-1 568,-4 0 0,-1 0 713,1 1 0,-8-1 0,5 0 0</inkml:trace>
  <inkml:trace contextRef="#ctx0" brushRef="#br0" timeOffset="1845">2543 381 8184,'-27'-43'0,"2"15"2863,15 3-1970,10 17 0,18 14-761,11-1 0,9 9-694,2-3 1,3 5-1931,-3 1 2492,-4 8 0,7 2 0,-9 7 0</inkml:trace>
  <inkml:trace contextRef="#ctx0" brushRef="#br0" timeOffset="3260">3529 1453 8272,'0'-18'3035,"2"9"-2620,3 3 1,7 2-17,11-1 0,4-3 178,7-4 1,7-1-428,-1 7 1,0-5-295,-5 5 0,0-2-760,-1 2 1,-5 4 387,0-3-575,-8-5 0,4 0 495,-8-7 0,-7 0-165,-4 0 1,-4-1 300,-2 1 0,-2-6 392,-4 0 0,-6-8 181,-11 2 0,4 2 15,-4-1 1,-2 1 636,2-2 0,0 6-429,6 11 1,5-1 120,1 7 1,7 2-140,-2 10 0,-2 11 74,2 12 0,1 6-126,5 5 0,0 6 175,0 12 1,0-2-127,0 7 1,0-5 40,0 5 0,5-7-562,1 1 0,0-3 206,-6-2 1,2-8-181,4-3 1,-4 1 152,3-2 1,-3-5-494,-2-6 0,0-8 86,0 2 0,-2-6-134,-3-5 0,1 1 153,-8-7 0,3-2 189,-3-10 1,-5-4 370,0-7 1,-1-6-116,-5 0 1,4 0 251,2 6 1,7-7 30,4 1 1,4 0 190,2 6 0,8 0-298,4-1 0,16-7-247,7-3 0,11-5 25,0-2 0,6 1-267,6-1 1,-3-5-105,9 0 0,-8-7 108,1 7 1,-9 2 14,-2 9 1,-9 4-135,-2 8 355,-1-1 1,-15 9 195,4 3 114,-11 4 1,-6 12-110,-12 7 1,-6 2 103,-11 10 0,4 0-479,-4 5 1,-2-1 74,2-4 1,0-2-117,6-4 153,7-4-362,2 6 245,8-15 1,10-3 78,7-7 1,2-7 138,10-5 1,-8-3 239,2-3 1,2 3 671,-1 3-391,-1-3-262,-6 13-221,-8-6 0,-9 16 27,-11 4 0,-12 11-69,-6 6 1,-4-3-217,-1 3 0,5-2 259,0 2 0,10-4 58,2-8-55,-1 1 1,18-3-43,0-4 1,10-5 107,13-12 0,4-3-69,8-8 1,5-6-55,0-1 0,8-6-14,-2 1 1,-3-4-163,-3-1 0,-9 5 144,-2 0 0,-10 0-38,-2-5 0,-2-3-96,-9-3 0,0 1 83,-6-7 1,-8 8 31,-3-3 0,-7 5-11,-5 1 1,4 3 102,-4 3 0,4-4-134,2 4 1,1 4-7,5 2 0,-3 4 102,9 2 0,-3 5 6,2 1 1,4 5 988,-4-6-447,4 9-336,2-5 1,0 10 9,0 4 1,0 5 219,0 12 1,0 6-68,0 11 1,0 6 85,0 12 0,0-2-261,0 7 1,0-5-244,0 5 0,0 1-138,0 5 1,0-2 128,0-3 1,0 1-545,0-7 1,0-9 295,0-8 0,0-7-1045,0-5 423,0-4 482,0-15 0,6-6 174,0-16 0,0-9 30,-6-19 1,0-5 60,0-6 1,0-3 190,0-4 0,-8-19 0,-2-11 0</inkml:trace>
  <inkml:trace contextRef="#ctx0" brushRef="#br0" timeOffset="3605">4601 242 8222,'0'-9'332,"0"-7"-350,7 14 1,-3-5-48,8 7 170,-8 7 0,3 3-74,-7 7 1,0 8 240,0 4 1,0 4-129,0 1 0,6 9-74,0 3 0,2 11 15,-3 7 1,-1 5 19,8 6 1,-6 0-376,5 11 0,1 6 310,-4-37 0,1 0 1,-3 1-1,-1 1 92,1 4 1,0-1-1,-1-1 1,1 0-65,3 1 1,0 1 0,-3-3-1,-1 1-101,2 4 0,-2 1 0,-3-2 0,0 1 199,1 0 1,-1 0 0,0-3 0,0 0-7,1 3 1,0 0 0,-2-7 0,0-2-291,1 1 0,2-1 0,0-1 0,-1-2-209,3 41 1,2-7-98,-2-10 1,-4-12-251,3-5 0,-3-6 384,-2-6 1,-6-6-81,1-11 0,-9-10 750,3-7 1,-3-10-506,3-2 0,3-16 282,8-12 1,0-15-423,0-9 1,8-7-373,3-10 649,5 0 0,-3-1 0,4 1 0,4 0 0</inkml:trace>
  <inkml:trace contextRef="#ctx0" brushRef="#br0" timeOffset="4347">4929 1349 8193,'-7'-27'0,"5"2"0,-4 8 0,14 5 1248,9 1 1,2 5-758,10-5 1,4 7-502,1-2 1,3 4 12,-14 2 0,0 0-14,-6 0 1,-1 2-300,-5 4 1,-3 9 108,-8 8 0,-8 8-621,-3-2 0,-11 9 161,-1 2 0,-7 8-73,1-1 0,-2-7 710,2-5 0,6-3-127,12-9 142,-5 0 0,16-7-16,0-5 0,10-3 228,13-8 1,2-2-139,4-4 0,7 2 524,-7-7 1,8 5-40,-9-5 1,-1 7 133,2-2 1,-14 4 334,3 2-513,-12 0 0,1 8-188,-7 3 0,-9 7-42,-9 5 1,-7 2-666,-9 3 1,-1 3 296,1-8 0,7 0-792,4-5 339,3-1-110,11-8 1,5-3 122,15-12 1,9-13-122,14-15 0,10-9 167,8-9 0,0-7 337,6-5 1,-4-1 148,-2 2 0,-1 3 0,1 8 0,-7 2 341,-5 4 1,-6 6 318,-5 11 1,2 4 597,-8 8 1,0 0-62,-6-1-46,1 9-726,-9 1-404,7 8 1,-14 2-222,3 4 0,-5 5 163,-5 12 1,3 4-573,-4 8 1,4-1 210,2 1 0,10 5 68,7 1 1,8 5 184,9-6 1,1-2 307,0-9 0,-1 4-123,1-4 0,-3-2 127,-3 1 0,0-6 87,-12 1 0,3 2-75,-15-2 0,-1 2-260,-10-2 0,-5-4 33,-12 4 0,-12 2-121,-11-2 1,-10-2 232,-1-9 0,-1 1 81,6-7 0,6 0-143,0-6 0,15-10-17,3-7 0,14-2-525,8-10 1,6 0 247,6-6 1,11 7-147,12-1 0,4 8 276,1-2 0,7 11 381,-1 6 1,0 4-183,-5 2 0,0 0 230,-1 0 1,-7 2 434,-4 4 1,-11 4-294,-7 7 1,-3 6-14,-2 0 0,-2 0-25,-3-6 0,1 1-1652,-8-1-2,1 0 326,-6-7 0,9-4 329,8-12 628,8-11 0,17-10 0,1-8 0</inkml:trace>
  <inkml:trace contextRef="#ctx0" brushRef="#br0" timeOffset="4467">6347 1487 8147,'0'20'1593,"0"3"0,0 2-935,0 3 0,-5 3 6,-1-8 0,0 6-344,6-6 1,0 0-235,0-6 1,0 1-1975,0-1 1294,0-7 594,0-3 0,0-7 0</inkml:trace>
  <inkml:trace contextRef="#ctx0" brushRef="#br0" timeOffset="4739">6555 571 8139,'0'-27'470,"0"8"49,0 7 0,2 8 57,4-1 89,-4-5 298,5 8-299,1-6 126,-6 8-577,5 0 1,-5 0-280,4 0 0,-4 2 153,4 4 0,3 2 53,3 3 1,-2 7-9,1-1 0,1 2 33,5 10 1,0 2 82,1 9 1,-1 8-147,0 15 1,-5 5 236,-1 18 1,-1 10-490,-5-42 1,1 2 0,1 2 0,0 1 96,-4-2 0,0 1 1,0 5-1,-1 1-4,-1 2 1,-2 1 0,2 1 0,0 0-166,2 1 1,0 0-1,-2-2 1,0-1 130,2 1 0,0-1 91,-2-8 0,0 1 0,1 6 0,1 0 0,0-6 0,0-2 0,-1-1 0,0-1 0,-1-1 0,0 0 0</inkml:trace>
  <inkml:trace contextRef="#ctx0" brushRef="#br0" timeOffset="5700">7471 1072 8452,'-25'0'394,"-1"0"0,4 0 611,5 0 1,6 2 819,-1 4-705,4-4-758,8 13 1,0-11-143,0 8 1,2-7 0,4 7 0,6-8-107,11 2 0,4-4-220,7-2 0,1 0 46,-1 0 0,7 0-394,-1 0 1,-5 0-268,-7 0 1,-6 1 324,1 5 0,-10 4 30,-1 7 0,-9 2 188,3 4 1,-13 6 283,-11 12 1,-5 1 17,-6 4 1,-3 4 337,3-4 1,-10-2 40,-1 2 0,0-5-63,5 5 0,1-8-620,-1 3 1,8-7 140,4-5 1,6 2-504,5-8 0,5 0-1133,7-6 149,0 0 0,1-7 346,5-4 1180,-4-4 0,13-2 0,-5 0 0</inkml:trace>
  <inkml:trace contextRef="#ctx0" brushRef="#br0" timeOffset="5981">7316 1747 8452,'0'-10'951,"7"-5"-113,-5 5 1,6-1 258,-8-1-275,8 8 1,-1-5-295,5 3 0,3 4-283,-3-4 0,9 4-225,2 2 1,6 0-336,-6 0 1,8-2-146,-2-3 0,1 3-571,-1-4 1,2 4-441,-8 2 0,0 0 590,-6 0 1,1 0 388,-1 0 1,-6 0 491,1 0 0,-6 0 0,5 0 0,-5 0 51,5 0 0,-1 8 17,2 3 0,1 5 263,-7 1 1,7-6 803,-1 1 1,-5-1 1317,-1 7-1104,4-1-801,-1 0-280,9 1 1,-1-9-956,0-3 0,1-4 393,-1-2 294,0 0 0,8-8 0,2-1 0</inkml:trace>
  <inkml:trace contextRef="#ctx0" brushRef="#br0" timeOffset="6181">8336 1384 8982,'-10'17'1571,"-3"-6"-484,7 1 1,-5-1-437,5 7 0,-6-7 98,7 1 0,-3-1-258,2 7 0,4-1-94,-3 0 1,-3 1-462,2-1 1,0 0-491,6 0 1,8 1 27,4-1 1,3 0-677,2 1 1,-5-3-593,-1-4 1,1 3 822,5-8 0,-2 1-39,-3-1 1010,3-4 0,-5-2 0,7-10 0</inkml:trace>
  <inkml:trace contextRef="#ctx0" brushRef="#br0" timeOffset="6643">8526 1159 8346,'18'-23'-1045,"-1"0"1,-2-6 1181,-3 6 0,3-6 807,-3 6 1,-3 0 17,3 6 0,-6-1-371,5 1 0,1 0-36,5-1 0,0 3-223,1 4 1,-1-3-130,0 8 0,6-5-44,0 5 0,8 0-195,-2 6 1,-2 0 110,2 0 1,-6 2-132,5 4 1,-6 2-253,1 3 1,2 5 185,-2-5 1,0 4-80,-6 3 0,-5-1 8,-1 0 0,-5 1 62,5-1 0,-7 0 178,2 0 1,-4 1 147,-2-1 1,0 0 47,0 1 4,0-1 1,0 0-97,0 1 1,2-1-66,4 0 1,-3 0-59,9 1 1,-8 5 86,2 0 1,1 0-170,-1-6 1,6 2 181,-7 4 1,1 4 79,-6 8 1,6 1 6,0 5 1,-1 1 263,-5 4 0,0 12-124,0-1 1,-5 11-150,-1 7 1,0-10-242,6 4 0,-2-4 102,-4 5 0,4-5-318,-3-7 1,3-1-105,2-11 1,0-3-312,0-3 1,0-9 232,0-2 1,0-8-832,0 2 267,0-4 57,-8-9 257,6-3 0,-11-14 203,7-5 0,-8-11 480,3-6 0,-4-11 0,-3-4 0</inkml:trace>
  <inkml:trace contextRef="#ctx0" brushRef="#br0" timeOffset="6994">8647 1505 8346,'6'-12'2812,"0"1"-2143,7-1 1,-3-3-128,7 3 0,1-1-47,-1 7 1,0 0-331,0 6 0,1 0-431,-1 0 16,0 0 1,-1 8 309,-5 3 1,-3 12-733,-8 6 1,-8 6 233,-3 5 0,-7-1-106,-5 7 1,4-2 475,-4 2 1,0 2 493,6-8 0,-3-5-79,15-6 1,-1-8 366,6 2 1,8-6-198,3-5 0,5-4-98,1-8 0,6 0-153,0 0 1,8-8 23,-2-4 1,-5-3-646,0-2 1,-5 1-138,-2 5 0,-7-5-1390,-5 5 1075,-3-4 0,-17-1-552,-8 5 1,-16 3 467,-7 8 1,-6 2 890,-5 4 0,3 11 0,-6 10 0</inkml:trace>
  <inkml:trace contextRef="#ctx0" brushRef="#br0" timeOffset="7557">7489 1574 8319,'-10'0'-143,"1"0"638,3 0-152,4 0 0,-6-2 160,8-4 0,0 2 395,0-7 359,0 7-770,0-4 0,8 8 76,3 0 1,-1 4 785,2 8-877,-1-1 1,1 22 38,-1-4 1,-5 3-15,5 3 0,-7 5-411,2 1 1,2-7 103,-3-5 1,3-2-916,-2 2 0,-2 1 573,7-6 1,1-1-1614,5-6 1,6 0 104,0 0 1660,8-7 0,4-2 0,9-8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5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762 553 8108,'0'-17'288,"-8"0"12,6 0 370,-5 7 1,7-5-55,0 3 0,0 2 503,0-1-568,0-1-275,7-5 0,3 2-188,7 3 1,0-1 113,1 7 1,-1-2-104,0 3 0,1 3 42,-1-4 0,0 4-78,1 2 1,-1 0 59,0 0 0,6 2-145,0 4 1,0-3 57,-5 9 0,-1-6-38,0 5 0,0-5-216,1 6 1,-7-7 70,1 7 0,-6-6-45,5 5 0,-7 1 17,2 5 1,-4 0 100,-2 1 0,-8 5 21,-4 0 1,-9 7 0,-2-1 1,-6 2 34,6-2 0,0-4 14,6-8 1,2 0 260,3 1-126,-3-9 40,13 7-410,-6-14 249,16 13 0,9-13 109,12 4 1,4-4-63,1-2 0,1 0 97,-1 0 1,-1 0-72,-4 0 0,2 0 4,-8 0 1,0 7 185,-6 5 1,-7-3-37,-5 3 0,-3 5-68,-2 6 0,-7 6-184,-5-6 0,-5 8-222,-6-2 1,2-4-122,-8-2 0,6 2-365,-6-2 0,8-2-152,-2-10 241,-4 5 1,8-14-1315,-5 3 1947,5-3 0,-6-17 0,-2-4 0</inkml:trace>
  <inkml:trace contextRef="#ctx0" brushRef="#br0" timeOffset="525">226 571 7974,'-27'-25'0,"4"-4"0,4-2 351,1 2 1,3 2 10,3 4 0,3 4-149,3-4 0,4 2 61,-4-2 0,4 4 28,2-4 0,0 3-102,0 3 1,8 0-1,4 0 1,11-3-16,6-3 1,5 4-162,6-4 0,-1 4-10,7 2-112,0-1 235,14 1 1,-5 5-104,9 1 0,-1 7 11,6-2 1,1-1 42,-1 1 0,0 0-43,0 6 1,-2 2 4,-3 4 1,3 5 10,-4 12 0,-1-2-137,1 8 0,-7 0 77,2 6 1,-10-1 57,-2 1 0,-8-1-61,3 1 1,-11 0 15,-1-1 0,-8 1 5,2-1 0,-3 1 35,-3 0 0,-6 7 8,1 4 0,-8 4-56,2 2 1,-5 0-103,-1 0 0,-7 1 321,-5 5 0,-5-4-68,-6 3 1,-4-9 98,-8-1 0,1-1-41,-1 6 1,-7-1 83,-4 1 1,0-6-130,-6 1 0,-2-9-103,-9 2 0,1-3 81,5-3 1,-5-7-169,-7-4 1,-2-11 89,-4-6 0,4-4 71,-4-2 1,-2-12-218,2-11 1,0-12 41,6-16 1,0-11-363,0-7 0,7-10 338,32 34 1,2-2 0,2-1 0,1 0-94,1-4 1,1 0-1,2 2 1,2 0-184,-10-42 0,6 2-246,12 15 0,3 9-899,8 14 1,2 8 1478,4 10 0,1 5 0,5 0 0,-4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29:58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1 796 8144,'0'-17'634,"0"0"0,7 5-297,5 1 0,-2-1 302,1-5-184,1 0 0,5-1-143,0 1 1,-5 5 450,-1 1-503,1 7 1,5-4 0,0 8 0,-5 0 21,-1 0 1,1 8-31,5 4 0,0 11 53,1 5 0,-1 7 30,0 5 0,-1-1-220,-5 7 0,3 0 126,-9 6 0,7 0-197,-6 0 1,0 0-102,-6-1 1,5-4-86,1-1 1,0-8 162,-6 2 0,0-9-95,0-2 1,0-8 45,0 2 0,0-4-148,0-1 195,0-9-14,0 7 1,0-16 211,0 0 0,0-2-144,0-10 1,-6-5-263,0-6 146,-7-8 0,11 4 0,-4-9-43,4-5 0,2 3 11,0-8 0,10 0-176,7-6 1,2 6 41,10 0 1,0 5 73,6-5 0,-1 13 272,1-1 1,-3 11-43,-3 0 1,2 4 92,-8 1 1,0 3-197,-6 3 0,1 3-19,-1 3 1,-5 4-355,-1-4 1,-5 4-653,5 2 1,-5 0-1877,6 0 2909,-9 0 0,13 8 0,-7 2 0</inkml:trace>
  <inkml:trace contextRef="#ctx0" brushRef="#br0" timeOffset="1172">1678 502 7926,'-8'-9'0,"7"-7"0,-5 14 1301,12-3-816,3 3 1,8-4 416,1 0-461,7 0-152,-6 6 1,8 0 80,-4 0 1,-4-1 50,4-5-425,4 4 71,-8-14 0,8 13-111,-4-9 0,-4 1-360,4-7 1,1 1-28,-7 0 1,2-6-377,-13 0 1,5-1 276,-5 7 1,-2 0-73,-10 0 431,-3-8 1,-9 9 284,1-7-58,0 16 1,-6-17 84,0 13 0,0-4 61,5-3 1,1 1 345,0 0 1,-1 5-176,1 1 1,6 7 520,-1-2-291,8 4-70,-4-6-557,1 6 51,5-5-2,-6 14 1,8-3 98,0 8 0,0-1-1,0 7 1,0 7 6,0 3 1,0 5-25,0 2 1,2 3 2,4 8 0,-4 0 113,4 12 0,1 2-77,-1-3 1,6 9-27,-7-3 0,1-2-33,-6 3 1,0-3 3,0 3 1,6-5-54,0-7 1,-1-6-140,-5 0 0,0-9 77,0-2 1,0-3-239,0-9 24,0 0 229,0-5 575,0-9-78,0-1 5,0-8-295,0 0-157,0-8-276,0 6 0,0-7-302,0 3 0,0 2 248,0-7 1,0-1-306,0-5 0,2-2 68,4-5 36,-4 5 149,13-13 1,-11 10-158,8-6 425,-8 6-1,11-10-50,-5 13 1,7-6 0,-2 5 66,-3-3 1,9 4 111,-4-4 1,4 4-13,-3 2-100,-1-1 1,2 7 186,4-1-250,-4 8 234,6-3 1,-7 7-90,-1 0-21,0 0 107,0 0 1,1 7-55,-1 5-70,-7 3 560,-3 10-354,1 2 0,-6 8 371,4-1-245,-12 1-194,4 0 0,-13 5-26,3 0 1,-3 1 92,-3-7-395,-6 1 0,10-3 0,-3-3 5,1-6 0,7-9-85,-3-3 0,6-7-91,-5 2 150,7-4 0,-5-10-130,3-3 0,4-12 52,-4-6 1,4-2 169,2 2 1,6-2-46,0 8 277,7 0 3,-3 6 186,7 7 0,-7 5 110,-5 10 0,3 13 363,-2 10 1,0 5 4,-6 2 0,-6-3-287,0-3 1,-5 10-43,5-5 0,0 3-200,6-8 1,-6 3-196,0-3 78,1-4 0,5 2 0,0-6 88,0 2 0,5 0 69,1-6 0,8 1-23,-3-1 1,-1 2 152,1 4 1,1-3-121,5 3 0,0-4-202,1-2 1,-1-5-380,0-1 0,6-1-606,0 1 1,2-3-160,-1-8 1,2-4 1058,9-7 0,7-9 0,2-14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0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138 485 8016,'-17'-8'503,"8"6"145,1-6 1,10 3-50,4-1-345,3-8 0,16 11 72,4-9 0,6 6 110,5-5 0,10 5-245,7-6 1,17 9-46,0-3 0,3 2-266,4-2 0,-8 4 288,2-3 1,-8 3-259,-9 2 0,-6 0-70,-12 0 0,-11 0-212,0 0-237,-8 0 12,-12 0 0,-3 5 72,-12 1 1,-3 0-362,-8-6 0,-8 0 331,-4 0 0,-4 0 217,-1 0 1,1-6 337,4 0 0,-4-7 0,6 3 0</inkml:trace>
  <inkml:trace contextRef="#ctx0" brushRef="#br0" timeOffset="205">605 191 8016,'-27'0'0,"-3"-2"0,7-4 362,0 4 1,11-6-13,1 8 1,5 0 66,-6 0 0,6 2-17,-5 4 1,5 11 182,-5 12 1,7 6-134,-2 5 0,4-3 15,2 3 1,0-4-281,0-1 0,0-2 57,0-4 1,8 1-836,3-7 1,-1 0-94,1-5 1,-5-1-504,6 0 1,-8 1 487,1-1 1,-1-6-1226,2 1 1244,-4-8 682,6 3 0,-8-7 0,-8-23 0,-2-5 0</inkml:trace>
  <inkml:trace contextRef="#ctx0" brushRef="#br0" timeOffset="984">761 0 9870,'0'12'767,"0"-1"0,0 9-327,0 9 1,2 5-121,4 6 1,-4 5 29,3 7 0,-3-1-335,-2 1 1,0 6 155,0 0 1,-7-1-639,-5-5 0,-3 0-9,-3 0 1,-5-2-302,0-4 1,-6-4 352,6-7 1,-5-3-165,5-3 0,-1-6-86,7-11 422,0-4 0,2-24 206,3-7 1,6-8-25,12-3 0,4-1 281,7 1 0,6-1-36,0 0 0,8 9 107,-2 2 0,-3 7-73,3 6 0,-2 3 123,2 8 0,-4 0-79,-8 0 1,-1 8-14,-5 3 0,3 5-70,-9 1 1,-1 8 10,-10 4 1,-3-2-426,-8 1 1,-6 1-21,-1 6 0,-6-1-168,1 1 0,-4-6 245,-1 0 1,1-2-68,4 1 0,4-1 58,8-4 0,0-4 187,-1 5 1,3-5 81,3-2 1,3 0-185,3 1 230,4-1 1,-7 0 20,3 1 0,2-1 85,-8 0 0,1 0-124,-6 1 0,-8 1-45,-4 4 0,-6-2 50,-5 8 0,3-8 7,-3 2 0,-2 2 299,1-2 1,9-6 170,9-5 721,3-8-966,3 4 1,17-8-143,12 0 1,15-2-5,19-4 0,9-4-138,20-7 1,4 0-185,8-1 1,-1 3-141,0 3 1,-1-1-692,-4 7-533,-4-7 1314,-8 3 1,-14 1-367,-3 3 1,-11 4-413,-1 2-118,-11-8 286,-4 6 692,-16-5 1,-14 7-205,-13 0 1,-10 0 574,-1 0 1,-10 0-274,-1 0 0,-2 0 0,1 0 0,7 0-205,-1 0 0,3-2 735,8-4 39,1-4 1,14-1-30,3-1 253,4 8-407,2-3 1,0 14 149,0 5 0,0 5-266,0 6 0,0-2-28,0 8 1,0 0-152,0 6 0,0 7 147,0 4 0,-8-2 30,-3 2 0,3 0-107,2 6 0,5-6 26,1 1 0,0-9-242,0 2 0,1-5-397,5-6 0,-2 1-695,8-6 1,-7-1 588,7-6 1,-8 0-532,1 0 1,-3-5 1088,-2 0 0,-7-9 0,-3 5 0</inkml:trace>
  <inkml:trace contextRef="#ctx0" brushRef="#br0" timeOffset="1139">294 1799 8260,'-17'0'673,"-1"2"-435,1 4 0,6-3 788,-1 9-628,8-8 1,-5 9-138,3-7 0,4 2-702,-4-3 1,6-3 258,6 4 0,4-4-1093,7-2 1,8 0 174,4 0 1100,11-8 0,4 6 0,8-5 0</inkml:trace>
  <inkml:trace contextRef="#ctx0" brushRef="#br0" timeOffset="1238">899 1851 7991,'45'17'1289,"-5"0"0,-11 1-552,-6-1 1,-4 0 1150,-2 1-943,1-1-683,-9 0 0,5-5-298,-9-1-544,1-7-923,-6 4 1503,0-16 0,-8-9 0,-1-10 0</inkml:trace>
  <inkml:trace contextRef="#ctx0" brushRef="#br0" timeOffset="1716">2283 502 7961,'-6'11'1308,"0"1"1,-1 0-867,1 5 0,-4 6 64,-7 0 1,-8 8 122,-4-3-462,-4 13 0,-7-5-9,0 5 1,1-5-102,10-1 0,6-6-45,12-1 0,5-6-289,12 1 0,21-6-145,19-6 0,21-5 208,20-12 0,7-3-289,-42 1 0,0-1 0,46-11 274,-49 8 1,0 1 0,41-2-185,2-4 0,-13 5 116,-10 0 0,-15 5 43,-14 7 1,-11 0-309,-6 0 1,-11 2 149,-7 3 1,-18 5-325,-10 7 736,-16 1 0,-20 14 0,-12 5 0</inkml:trace>
  <inkml:trace contextRef="#ctx0" brushRef="#br0" timeOffset="1876">2369 1159 7961,'12'6'479,"-1"0"0,-1 7 180,1-1 0,5 11 111,-5 5 0,-3 7 144,-2 5 1,-4 10 437,-2 8 0,-8 5-742,-4-5 1,3 5-60,-3-5 0,7-6-2803,-7-6 1132,8 0 338,-3-2 0,7-1 782,0-9 0,7 1 0,3-1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05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329 450 8000,'-9'0'129,"1"0"-129,8 0 0,2 0 85,4 0-79,11 0 0,2-6 66,4 1 0,4-7 138,2 6 0,4 1-82,1 5 1,3-6 143,3 0 1,-2 0-79,9 6 1,4 0-25,7 0 1,2 0-35,-3 0-723,-3 0 704,13 8 1,-7-6-193,3 4 1,5-4 29,-5-2 1,-2 5-246,3 1 0,-1 0 54,6-6 1,-5 0-69,-1 0 1,-1 0 222,1 0 0,-3 0-18,-8 0 0,-1 0 178,1 0 1,-7 0-109,-5 0 1,-6 2 63,-5 4 0,-4-5 497,-7 5-773,-9 4 0,-1-6 113,-8 7 1,-4-5 127,-8 6 0,-7-1 0,-15 6 0</inkml:trace>
  <inkml:trace contextRef="#ctx0" brushRef="#br0" timeOffset="451">122 865 8051,'-27'0'-14,"4"0"1,4 0-14,1 0 258,1 0 41,7 0-58,3 0-93,7-7 1,0 3 717,0-8-542,0 8 0,0-5-273,0 3 131,0 4-144,7-6 1,9 8 48,7 0 1,6 0-141,-6 0 1,7 0 110,-1 0 1,12 0-177,5 0 1,4 0 38,1 0 0,9 0 102,3 0 0,12 0-26,6 0 1,9 0-202,3 0 0,-43-2 0,1-1 125,1 0 1,0 0 0,3-3-1,0 0 75,2 3 1,1 1 0,2-4 0,-1 0-50,-1 3 1,-1 0 0,0 0 0,0 0 19,1 3 0,-1 0 1,-6 0-1,0 0-123,1 1 0,0-2 1,42-4 77,4-1 0,-14 0-3,3 6 1,-14 0-47,-4 0 1,-15 6 78,-14 0 0,-5 1 23,-6-1 0,-12-2-15,-11 8 166,-4-9 0,-10 5-292,-4-8 1,-11 0 335,-6 0 1,-3-8 0,-3-1 0</inkml:trace>
  <inkml:trace contextRef="#ctx0" brushRef="#br0" timeOffset="780">1920 1 8108,'-17'0'2913,"7"0"-2739,3 0 0,14 7-19,5 5 0,3-3-63,2 3 1,8-6 194,4 5 0,4 1 114,2 5 1,1 2-231,4 4 1,5-2-121,6 8 1,1 0-57,0 6 1,0-1 38,0 1 0,-8-1 112,-4 1 1,-3 2 59,-2 3 0,-9-2-26,-2 8 0,-13-7-40,-5 1 1,-4 2 0,-2-1 0,-10 5-195,-7-6 0,-10 6-230,-13-5 1,-7 5-1237,-10-6 1,-7 8 762,-10-2 0,31-20 0,-1 0-14,-4 3 1,-2 0 770,-1-2 0,0 0 0,-1 3 0,0 1 0,1-3 0,-1-2 0,0 0 0,0 0 0,0-2 0,0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87 8023,'10'-17'344,"-3"0"0,-7 5 241,0 1 0,2 7 236,4-2 203,-4-3-259,6 7-472,-8-6 0,-2 16-148,-4 3 1,2 6-147,-7 7 0,-1-3 0,-5 8 1,-2-1-189,-4 7 0,1 5 67,-6 1 1,-1 5-3,-6-6 0,6 2-106,1-1 1,4-5 45,-4 5 1,7-7-164,-3-5 0,5 2-732,2-8-430,7 0 1509,3-6 0,7-7 0,0-3 0</inkml:trace>
  <inkml:trace contextRef="#ctx0" brushRef="#br0" timeOffset="209">68 295 7980,'-35'-35'1945,"16"16"1,5 4-2526,20 15 0,-2 0 387,7 0 0,-5 0 591,6 0 1,-6 2 13,5 3 1,1 13 349,5 11 0,-2 3 238,-3 3 0,3 7-444,-3 4 1,3 4-993,2 2 0,1-6 334,-1 0 0,2-2-1588,4 3 1,4-5 1689,8-8 0,7-7 0,2-2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01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156 935 8020,'-17'0'1384,"8"0"-984,-7 0-121,14 0 0,-7 0 101,3 0 0,2 5 20,-7 1-439,-1 8 0,2-5 165,-5 9 0,11 1 1,-7 2-11,-3 2 1,7 8-246,1-3 0,4 5-66,2 2 1,0-1-110,0 1 0,8 0 122,3-1 0,4 1 15,3-1 1,-1-7 56,0-4 1,1 2 68,-1-2 0,0 0 384,0-5-173,1-1-92,-9 0 0,-1 0 185,-8 1 0,2-3 353,4-3 148,-4 3-440,5-5 319,-7-1 425,0-1-644,-7-8 0,3 0 169,-8 0-197,8 0-179,-11 0-610,13-8 1,-6-1 286,8-9 0,2-7-1151,4-3 0,4-7 188,7-5 1,10-6-224,8-12 1,7-2 698,10-3 1,2-2-71,3 7 0,-3 8 496,4 10 167,-5 3 0,-1 3 22,-8 7 1,-1 2 36,-9 7 104,1 1 0,-6 7 312,0 5 0,-14 1 303,2-2-8,-3 4 1,-5-4-266,-3 12 0,-4 4 262,-2 7 0,-2 2-326,-4 4 0,-5 2-148,-12 4 0,3 6-275,-3-1 1,4 1-48,2 5 1,2-9-57,3-2 0,-1-8-1,7 2 1,0-4-120,6-1 0,0-7 94,0 1 1,8-9 12,3 3 0,5-4-14,1-2 1,0-8 66,0-3 0,7-6-224,-1-6 0,0 1 18,-6-6 1,-2 5-50,-3-6 0,1 2 125,-7-2 0,0-4 32,-6 4 1,-6-5 61,0-6 1,-13 1 1,2-7 0,-10 6 244,4-6 0,-6 7-94,6-1 0,-6 3 592,6 3-320,0-1-110,6 8 1,-1-4 116,1 8 0,0 0 93,0 6-277,-1 0 1,1 1 177,0 5-19,7-5-406,2 15 129,1-7-75,5 8 1,-6 2-299,8 4 180,0 3 0,2 16 114,4 4 0,3 4 36,9 1 0,1 8-11,4 5 0,4 4 8,7 7 0,1 6 20,0 10 1,1-1-134,4 8 1,-1-6 130,7 6 1,-2 5-142,-21-40 0,0 1 0,-1-1 1,-1 0 180,13 40 0,1 1-49,-1-1 1,-16-38 0,-1 0-61,0 4 1,1 0 0,-2-2-1,0 0-164,-1 0 1,-1-2-1,11 31-96,-8-22 0,1-11-252,-1-5 0,-6-7-510,1-5 318,-8-4 448,3-8 1,-7-15-226,0-7 0,0-11 710,0-7 1,0-11 0,0-11 0</inkml:trace>
  <inkml:trace contextRef="#ctx0" brushRef="#br0" timeOffset="185">1557 1281 7939,'-17'0'1711,"-6"0"-1326,0 0 1,-2 7 1036,2 5 1,2 3-578,-8 2 0,6 3-346,-6 3 0,0-4-433,-5 4 0,1 2-291,4-2 0,-2 0-543,8-6 0,0-1-2352,6-5 3120,0-3 0,-1-8 0,1 0 0</inkml:trace>
  <inkml:trace contextRef="#ctx0" brushRef="#br0" timeOffset="340">1021 278 7940,'0'-25'1226,"0"5"-921,0-3 1,2 12 1159,4 5-967,3 4 1,9 8-76,-1 0 1,0 7-72,1-1 1,-1 3 175,0 2 0,-5 2-600,-1 4 0,1 4-486,5 8 1,0 0 557,1-1 0,-1 8 0,0 3 0</inkml:trace>
  <inkml:trace contextRef="#ctx0" brushRef="#br0" timeOffset="2097">2059 917 7995,'9'12'963,"9"-1"0,3-7-88,13 2 1,-3-4-487,9-2 1,-3-2 201,-2-4-541,-1-3 1,-1-3-119,-4 1 0,-4-1-218,-8-5 1,0-1-1432,0 1 1217,-7 0 1,-4 0-345,-12-1 0,-5 9 354,-13 3 1,3 2 194,-7-2 0,4 4 574,-4-3 0,7 5-115,-3 5 1,7 7 56,6 11 1,3 6 52,8 11 0,2 6 371,4 12 0,3 1-370,9 5 0,-1 1 129,0-7 0,-5 0-472,-1-7 0,1-1 67,5-4 0,-5-11-433,-1-12 0,-7-4 184,2-1 1,1-7 73,-1 1 1,-2-8 87,-10 1 1,2-5 203,-7-5 1,-1-5-61,-5-7 1,5-3 182,1-3 0,-1-4 194,-5-7-230,8-1-63,1-7 0,8 0 77,0-4 1,0 3-195,0 9 1,9 5-122,9 0 0,7 6-19,9-6 0,1 8-309,-1-2 0,7 0 135,-1 6 1,8-10-104,-2 9 0,-2-1 97,3 8 1,-9-5 78,2 5 0,-5 1 146,-6-1 0,-4 7 25,-8-2 223,0 4 0,-7 10 129,-4 3 0,-18 11 231,-5 1 1,-10 7-179,4-1 1,-6-2 190,6 2 1,0-8 16,6 2 1,1-9-157,5-3 0,3-5-272,8 5-337,0-7 0,8 4-238,3-8 0,10-6 172,3 0 0,6-5-293,-1 5 1,-4-5 240,-2 5 0,2-6-482,-2 6 796,0 1 0,-11 5-127,-1 0 1,-9 7 319,-2 5 1,-4 3 48,-13 3 1,2 7 169,-14 3 0,6-3-68,-6-2 1,8 2 493,-2-2-224,4 1-189,9-7-644,2 0 1,16-7 168,4-5 0,9-5-55,2-5 1,7-7-125,-1-11 0,4 2-158,2-8 0,-7 6 40,1-6 0,-8 2-120,2-1 1,-3-3 73,-3 8 1,-2-8-19,-3 2 0,1-3 74,-7-3 1,0 0 93,-6 1 0,-6-1 57,0 1 148,-7-1 89,11 8 1,-12 2 236,9 8 0,-1 5 283,6 1 517,-8 7-335,6-4-147,-5 16 0,7 2-115,0 7 0,-2 6-75,-4 0 1,4 6-277,-4-6 0,4 8 60,2-3 1,-5 11 14,-1 1 0,0 1-108,6-7 1,0 1-206,0-1 1,0-5-232,0 0 1,0-8-473,0 2 0,6-4 75,0-1 0,1-9-100,-1-3 9,-4-4 1,11-6 359,-7-7 1,2-9 298,-2-14 1,-5-3 160,5-3 0,-4-6 0,-2-12 0,0 2 0,0-7 0,0 0 0,0-7 0,-2-6-177,-4-5 1,5 0 176,-5 6 0,4 0 328,2 12 0,0 9 43,0 2 0,2 12 122,4 0 0,-3 11 350,9 6 114,-8 3 40,3 3 97,1 8-757,-6 1 0,6 10-83,-8 4 1,2 3-138,3 8 1,-1 1-34,8-1 1,-1 8-95,7 4 0,-1 11 50,0 6 0,1 6-162,-1 6 0,0 9 90,0 8 0,5 13-341,-5-1 1,4 9 409,-10-4 1,-4-39 0,0 0-17,-1-1 0,-1 0 0,3 2 0,-2 1 31,-3 0 1,0 0 0,0-3-1,-1-1-77,-1 1 1,-2 0 0,2-1 0,0 0-189,5 41 1,-2-5-181,8-7 1,-9-9-135,3-1 0,2-5 235,-2-13 1,1 2 104,-1-14 0,-4-5 88,4-7-109,-4-6 1,0 1 491,3-12-485,-3-3 0,6-16 66,-8-3 0,0-7-37,0-5 1,0 2-104,0-8 1,0 0 14,0-5 1,-6-3-160,0-3 1,-1-4 135,1-8 0,-2-2 283,-3-4 0,-3-3 0,9-8 0,-7 0 0,6-1 0,0-4-758,6-1 758,0-8 0,0 4 0,0-3 0,0 7 0,2 4 0,4 19 0,2-4 0,3 10 0,3 5 154,-8 7 0,7 1 2,-1 10 0,3 0 609,2 6 1,1 1-68,-1 5 1,0-3 553,0 9 1,1-1-803,-1 6 0,-6 0 10,1 0 1,-2 8-243,1 3 1,-1 5-60,-4 1 1,-5 0-160,5 0 0,-4 6 94,-2 1 0,-6 4-770,1-5 0,-9 8 4,3-2 0,1 2-289,-2-2 0,3 3 649,-3-3 1,5-2 270,7 2 0,2-8-108,3 2 0,5-6 218,7-5 0,1 1 713,-1-7 0,0 0-393,0-6 0,-5 6 1697,-1-1-481,1 1-892,-2-6 0,-1 0 133,-3 0-483,-4 8 0,6-4-213,-8 7 1,0-5-140,0 5 1,0-5-1042,0 6 171,0-8-787,0 3 1,7-7 385,5 0 1260,3 0 0,2-7 0,1-3 0</inkml:trace>
  <inkml:trace contextRef="#ctx0" brushRef="#br0" timeOffset="2796">4808 675 7969,'-27'-7'202,"-3"-1"46,7-4 0,5-1 5,7 7 1,7-2 552,-2 3 125,4 3-649,10-6 1,2 8 150,7 0 0,-6 0-172,1 0 0,-1 8-329,7 3 0,-3 5 7,-3 1 1,1 2-221,-7 4 0,5-2 175,-5 8 1,2 0-10,-2 6 1,-3 5 70,9 0 1,-6 1-42,5-7 1,-1 1 643,1-1-229,5 1-155,-7 0 0,3-7 100,-1 1 0,-7-8-184,2 2 1,-4 2-128,-2-2 0,-4 2-157,-7-2 1,-3-3-542,-15 3 0,0-4 86,-5-2 0,-1-1 241,1-5 0,-1-3 449,1-8 1,1-2 180,4-4 1,4-3 322,8-9 0,7-5-367,4 0 180,4 0 0,6 6 148,8 0-264,7-1 0,10 7 106,0-1 0,5 8-284,7-1 1,5 3 62,-6 2 0,0 0-245,-5 0 1,-2 0-41,-4 0 1,-3 2-164,-2 3 0,-11-1 119,4 8 0,-9-8-161,3 1 32,-7 5 1,6-8-430,-4 4 447,-4-4 31,13-10 1,-11-8-344,7-7 389,1-7 0,7 5 252,4-4 1,-4-2 105,4 8 1,-3-6 636,-3 6-541,0 8 1,1 7 650,-1 8 52,0 0 0,-5 8-314,-1 3 1,-7 5-137,2 1 1,-2 0-197,1 1 0,-3-1-656,4 0 0,-4-5-188,-2-1 1,2-7-561,4 2 1,-2-6 414,7-6 0,-5-5-1007,5-13 1720,1-2 0,5-17 0,0-1 0</inkml:trace>
  <inkml:trace contextRef="#ctx0" brushRef="#br0" timeOffset="3100">5552 243 7969,'0'-44'181,"2"1"46,4 9 0,-4 7 81,3 4 0,-1 6 1097,2 5 322,-4-3-705,5 5 540,-7 1-853,0 1-652,0 8 214,0 0-175,0 8-16,0 1 1,0 8-165,0 1 0,6-1-165,0 0 0,6 6 81,-7 0 1,3 8 82,-2-2 0,-4 4 90,3 1 0,3 8 129,-2 5 0,0 12-50,-6 10 0,5 1 20,1 4 0,0 13 27,-6 5 0,6 4-240,-4-44 0,1 0 0,1-2 0,0 0 31,-1 4 1,0 1 0,-2 0 0,0 0 37,1-3 1,2 0-1,-1-2 1,1 0-781,2 36 0,8-7 92,-3-4 0,4-12 87,3-5 1,-3-6-27,-3-6 0,3-6-255,-3-11 0,-5 2 922,-1-8 0,-4 0 0,-2-6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0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1003 8228,'0'-17'0,"0"0"231,0-1 0,0 7 395,0-1 0,0 7 421,0-7-208,0 8-515,0-4 0,6 18 66,0 7 0,-1 8 189,-5 10 1,0 13-207,0 4 1,-2 6 80,-3-1 1,3-3-289,-4 4 0,4-7-150,2-4 1,0 1-873,0-8 1,0 0 566,0-5 1,2-2-464,4-5 0,-4 3 314,3-8 1,3-5-854,-2-7 1,7-7 391,-1 2 1,3-14 898,3-9 0,-1-8 0,0-10 0</inkml:trace>
  <inkml:trace contextRef="#ctx0" brushRef="#br0" timeOffset="875">226 1557 8074,'-10'0'-1209,"2"0"1544,1-8 0,5 4-101,-4-7 1,4-1 119,2-5 0,2-1 132,4 1 1,-2 0-110,7 0 0,1-6-194,5-1 0,-5-4 52,-1 5 0,-1-8-15,1 2 1,5-4-55,-5-1 1,4 1-133,3 4 0,1-3 70,4 3 0,-2-4 11,8-1 1,-6 5-160,6 0 1,0 6 101,5-6 0,-5 8-91,0-2 1,0 6 90,5 5 1,1-3-96,-1 3 0,-7 4 69,-4 3 1,-3 3-107,-3 2 0,-6 0 84,1 0-108,-8 0 0,4 2-402,-8 3 310,0 5 0,-8 7-808,-4 1 1,-9 5 997,-2 0 0,-8 0 0,4-6 0</inkml:trace>
  <inkml:trace contextRef="#ctx0" brushRef="#br0" timeOffset="1160">900 1297 8110,'14'0'250,"3"0"0,-4 6 33,10 0 1,-1 0 488,1-6 0,3 0 228,9 0-622,0 0 0,-7-2-112,1-4 1,-6 2-67,6-8 0,-2 9-261,2-3 0,2-2-356,-8 2 1,0 1-2377,-6 5 2793,0 0 0,1 0 0,-1 0 0</inkml:trace>
  <inkml:trace contextRef="#ctx0" brushRef="#br0" timeOffset="1981">1 1228 8229,'17'0'439,"0"0"1,-5 0 68,0 0-267,-9 0 1,11 8-37,-8 3 1,-1 10 14,-5 2 1,0 6 58,0-6 0,-2 14-18,-3-3 0,3 5-34,-4-5 1,4 1 221,2 0 1,0 1-325,0 4 1,0-3 127,0 3 1,0-5-316,0-6 1,0 1 22,0-6 1,6 4 35,0-5 1,-1 6 11,-5-6 1,0 0-229,0-5 1,0-1-79,0 0 142,0-7 420,0 5 0,-2-13 68,-3 4-35,3-4-222,-6-2 1,8-2 17,0-4 1,0 2 54,0-7-280,0 7 195,0-11-302,0 5-1,0-7 0,0-1 55,0 1 0,0 0-212,0-1 1,0 1 41,0 0 0,6-6-113,0 0 0,1-8 27,-1 2 0,-4-3-149,4-3 0,-2 0 209,1 1 1,-3 1 152,4 4 1,4-1 256,1 7 0,-1-6-122,1 6 0,3-2 385,9 2 0,-2 3-120,8-3 0,-6 2 33,6-2 1,-6 4-95,6-4 0,-3 4-81,3 1 1,2 1-194,-8 0 0,2-1-396,-2 1 0,-4 6-582,4-1 1140,-3 1 0,-3-7 0,0 1 0</inkml:trace>
  <inkml:trace contextRef="#ctx0" brushRef="#br0" timeOffset="2509">2111 1090 8173,'0'-18'0,"-8"1"1723,6 8-509,-6-7-739,8 14 0,0-4-35,0 12 1,0 6 137,0 11 1,-2 11-149,-3 13 1,3 2 136,-4 3 0,4 0-304,2 0 0,0 8-83,0 3 0,0-3-711,0-3 1,2-3 422,4-2 1,-2 0-497,7 0 1,-5-6-227,5 0 1,-1-15-579,2-2 1,3-8 632,-4-4 0,-1-9 154,2-8 0,-1-10 188,6-13 1,1-12 432,-1-11 0,-5-11 0,-1-7 0,1-3 0,5-10 0,0-2 0</inkml:trace>
  <inkml:trace contextRef="#ctx0" brushRef="#br0" timeOffset="2995">2681 363 8093,'18'-26'0,"-1"-5"151,0 8 1,6-8 294,0 2 0,8 2-114,-2-2 0,5 3-24,7-3 1,-5-2-14,5 8 0,1 2 75,-2 9 0,3-1 1,-3 7 0,-4 0-80,5 6 0,-7 0 11,-5 0 0,4 8-53,-4 3 0,-4 5 0,-2 1 0,2 0-55,-2 1 1,0 1-68,-6 4 0,-2-2-192,-3 8 1,3-6 68,-3 6 1,-3-2 6,3 2 0,-8 1-3,2-7 1,1 6-257,-1-6 1,2 6 47,-2-6 1,-5 8 64,5-2 1,-4 3 259,-2 3 1,0 0 232,0-1 1,0 6-66,0 1 1,-2 7 236,-4-2 0,5 4-97,-5 2 1,4 2-90,2 3 1,0-1 18,0 7 1,6-1-127,-1 1 1,1 5-150,-6-5 0,6 4 39,0 2 0,-1 1-130,-5-1 1,0-6-136,0 0 1,0-13 92,0 2 0,-5-4 423,-1 4 1,-6-8-135,7-3 1,-3-10-701,2-3 0,4-7-99,-4 3 289,-3-5 1,5-10-130,-8-3 1,1-4-311,-6-2 1,-1 0-277,1 0 0,-8-8 410,-4-3 1,-3-6 23,-3-7 1,-1-2 173,-5-9 0,3-3-390,-8-9 1,0-1-86,-6-15 1,0 3 83,0-9 0,0 2 764,0-14 0,2 3 0,0-7 0,2 2 0,0 1 0,2 1 0</inkml:trace>
  <inkml:trace contextRef="#ctx0" brushRef="#br0" timeOffset="3882">2820 484 8302,'0'12'852,"0"0"0,0-7-251,0 7 0,0-1 65,0 7 0,-6-1-238,0 0 1,0 1-140,6-1 0,-2 0-60,-3 0 1,3 1-494,-4-1 1,4 0 25,2 1 0,0-1-732,0 0 196,0 0-721,0 1 1068,8-9 0,1-9 8,9-11 0,5-10 241,0-2 1,6-6-33,-6 6 1,5 2 392,-4 9 0,-7 4 443,-6 8 17,1 0 0,-3 2-179,-3 4 1,-6 6 299,-6 11 1,-3-2-358,-8 8 0,-6-6-18,-1 6 0,-4-6-315,5 5 0,0-6 135,5 1-281,1 3 1,2-6-549,3 3-665,4-12 956,8 5 0,8-14-110,4 3 1,9-3 128,2-2 0,2 0 48,-2 0 1,-4 2 250,4 4 1,-6-2-69,-5 7 1,1 1 666,-7 5 0,-2 6-7,-10 0 0,-5 8 256,-12-2 0,-4 3-344,-8 3 1,1 0 62,-1-1 1,0 1-351,1-1 0,-1-1 37,1-4 1,7 0 59,4-12 0,9 4-74,3-9 0,7-3-793,-2 3 0,6-8 198,6 1 1,-2-3-14,7-2 0,3 0 109,9 0 0,-2 0-121,8 0 0,-2 0 100,1 0 0,11-7-40,-5-5 0,11-1 56,-5 1 1,2-3 77,-1 3 0,-5-3 255,4-2 1,-11 7 204,-6 4 1,-3 4 737,-3 2-282,-8-7-65,7 5 1,-14-4-156,3 12 0,-10-2-92,-7 7 0,-3-1-320,-2 1 1,-7 5-216,1-5 1,0-1-310,6 1 0,2 1 176,3 5 1,-3-5-259,3-1 0,3 1 316,-3 5 1,8 0 104,-2 1 1,-1 1-102,1 4 258,-7-4 0,11 6 498,-4-8 1,4 1-257,2-1 1,0-6 328,0 1 0,0-6-214,0 5 1,2-7 288,4 2-418,3 3 1,9-7-175,-1 4 1,-6-4-918,1-2 667,-1 0 0,1 0-1843,0 0 1471,-9 8 0,-1 1-62,-7 9 1,-17 1 387,-1 4 0,-2-4 414,-3 4 0,6-4 126,-1-1 785,4-1 703,10 0-1276,1-7 1,16-2-197,3-8 0,18 0-124,5 0 1,14-8-1890,4-4 1,8-5 347,9-6 1292,8 4 0,-6-22 0,6 5 0</inkml:trace>
  <inkml:trace contextRef="#ctx0" brushRef="#br0" timeOffset="4984">3771 1021 8054,'-35'0'0,"16"0"1441,4 0-931,22 0 0,11 0 0,14 0 349,12 0 0,4 0-417,16 0 1,-1-8-62,6-4 0,-1 3-393,-5-3 1,-3 3 102,-8-3 1,-6-3-727,0 3 0,-15 3 491,-3-3 1,-8 6-1911,-9-5 1277,-3 7 0,-12-10-38,-8 9 0,-5-7 387,-12 6 0,-1-5 176,6 5 0,-4-5 670,5 5-456,0-8 409,5 12 0,9 2-222,3 12 0,4 13 490,2 10 0,8 9-156,3 13 0,5 5 44,1 7 0,0 0 65,0 0 1,-5 1 152,-1-1 0,-1-6-772,2 1 0,-5-11 75,-7-1 0,0-6-593,0-5 1,0-11 231,0 5-376,-7-12 0,3 0-227,-8-11 509,1-5 1,-7-20-73,1-4 1,6-20-40,-1-3 0,6-8 412,-5-4 0,7 0-74,-2 0 1,4 2 554,2 4 1,2 4-251,4 7 0,5 8 227,13 4 0,-3 4-183,7 2 1,1-1-2,6 1 1,-1 6-61,1-1 1,2 2-143,3-1 0,-5-3-114,-1 9 0,-1-7-54,-10 6-52,0 1 149,-6 5 1,-7 2 434,-4 3 0,-6 7-79,-6 11 1,-6-2-59,-11 8 1,-2-6-110,-4 6 0,-1-2 19,7 1 1,0-1-201,5-4 0,3-7 144,3 7 0,5-14-626,7 9 0,7-13 254,5 1 0,3-4 36,3-2 0,1-2 70,4-4 0,-6 3 166,0-9 172,1 8 346,-16-3 1,5 10 204,-7 9 0,-7 1-309,-5 16 1,-11-6 237,-6 6 1,2 0-208,-2 6 0,8-9-188,-2-3 0,12-3-112,5-3 1,4-5-180,2-1 1,2-7-90,4 2 1,11-14-375,12-9 0,9-8-374,3-10 0,5-1 410,-6-5 1,6-3-58,-5-8 1,5 0 120,-6 0 0,-5-5 218,-7-1 0,-8-5 242,-3 5 1,-2-5-71,-9 5 1,0 2 232,-6 10 0,0 4 174,0 7 0,0 8 60,0 4 0,-2 4-151,-4 2 1,4 5 252,-4 1 1,3 7 198,-3-2-50,4 4-397,-13 2 0,13 2-34,-4 4 0,-2 5 22,2 13 0,1 2 21,5 9 0,-6 7 145,0 4 1,0 10-69,6 2 1,-2 5-228,-3-5 1,3-1 83,-4-5 1,4 0-286,2 0 0,0-2-358,0-4 0,2-5-529,4-13 0,-2-3 277,7-7 1,-7-7-455,2 1 0,-4-10 433,-2-2 0,0-10 391,0-13 0,0-8 321,0-15 0,0 0 0,0-21 0,0 5 0</inkml:trace>
  <inkml:trace contextRef="#ctx0" brushRef="#br0" timeOffset="6012">5068 52 8054,'9'-17'0,"7"1"-1132,-5 5 1093,-3 3 1,2 8 1089,-5 0-528,-3 0-308,6 0 0,-2 2-237,-1 4 1,7 4 59,-6 7 0,7 2-90,-1 4 0,1 4 118,-1 8 0,1 9 52,-7 8 0,5 9-11,-5 14 0,0 4-409,-6 7 0,6 8 379,-1 4 0,-1-43 1,-2 0 112,-1 3 0,-2-1 0,1-1 0,0 0 219,0-2 0,0 1 0,0 4 1,0-1-148,0 0 0,0 0 0,0 2 0,0 1-373,0-6 0,0-1 0,0 0 1,0-2 99,0 40 0,0-1-322,0-17 1,0-1 153,0-9 1,0-12-92,0-12 0,2-11 114,4-6 0,-2-6-443,7-5-168,-7-4 1,10-18 615,-9-7 1,1-8-618,-6-10 1,-2-13 767,-4-4 0,3-11 0,-9-1 0,6-11-16,-5-5 1,1-5 15,-1-1 0,-3-3 0,8-3 0,-1 8 0,1 3 0,4 0 0,-4 18 0,4-1 0,2 12 0,0 8-319,0 4 1,0 3 335,0 3 0,2 5 428,4 0 0,-4 8 55,4-2 1,1 4 806,-1 1-587,8 1 1,-5 2-25,9 3 1,-1 5 26,0 7-491,0 0 0,1 1-114,-1 5 1,-7 10-152,-5 7 1,3 7-225,-2-1 1,0 4-84,-6 1 0,-8 3-523,-4 3 0,3-3 322,-3 3 0,3 2-269,-3-1 1,-1-7 720,7-5 0,0-8-28,6 2 0,0-9 210,0-3 0,8-5 260,3 6 1,-1-8 354,1 1 1,-5 3-91,6-2 1,-8 1 501,1-1 0,-3 4-411,-2 7 0,0 0 45,0 1 1,-7 5-673,-5 0 1,-3 6 27,-3-6 0,-1 2-135,-4-2 1,10-10-334,-5 4-323,13-3 334,-3-4 0,12-10-491,7-12 1,10-19 317,20-9 0,7-18-119,15-11 0,-3-10 100,-23 34 0,1-2 1,-4 0-1,-1-2 347,4-3 1,1 0 0,-3 7-1,1 2 177,-1 2 0,-1 1 1,22-25 243,-4 7 0,-12 14 444,1 9 0,-11 9 329,-1 8 1014,-8 9-892,4 1-486,-8 8 0,-7 13-39,-4 5 1,-4 3-476,-2-4 1,0 6-130,0 0 1,0 8-210,0-2 0,-6 3-182,0 3 0,0 0 168,6-1 0,0 1-140,0-1 1,2 3 168,4 3 0,0-3 121,11 3 0,-3-5 79,9-7 1,-4 5-98,-2-4 1,-5-4 177,-1-2 1,-7 2-22,2-2 1,-4 0 70,-2-6 1,-8 6-145,-3 1 0,-14 1 3,-10-2 1,-1-10 40,-11 4 0,3-11-3,-2 0 0,-2-4 274,8-2 1,7-8-93,10-3 1,6-13 37,5-4 1,6-11-219,12-1 1,6 1-226,11 11 1,4-3 190,7 8 0,1 2 33,-1 9 1,1 4 143,0 8 1,-1 0 139,1 0 1,-1 2-187,1 4 1,-6 2-80,0 3 0,-10 5-246,-2-5-21,0 5 0,-15 1-819,4 0 25,-4-7-620,-2 5 47,0-13 386,0 6 0,8-18 1199,3-7 0,12-8 0,4-10 0</inkml:trace>
  <inkml:trace contextRef="#ctx0" brushRef="#br0" timeOffset="6136">6641 1090 8054,'18'0'537,"-7"9"169,1 9 0,-8-1 17,1 6 0,-3 2 239,-2-2 1,0 0-317,0-6 0,0 1-199,0-1 1,0-6-840,0 1 12,0-8 1,2 4-338,4-8 0,-2-10-5,7-7 0,1-8 722,5-10 0,0-7 0,1-2 0</inkml:trace>
  <inkml:trace contextRef="#ctx0" brushRef="#br0" timeOffset="6425">7074 208 8054,'9'-23'1047,"-3"0"1511,-4 7-1887,-2 9 1,-2 7-40,-4 0 1,2 7 1001,-7 5-1088,-1 3 0,-5 2 304,0 1 1,0-1-451,-1 0 0,9-5 19,3-1-408,-4-7-289,8 12 0,-5-13 145,7 9 1,0-6-196,0 5 1,0 1 60,0 5 0,0 2 29,0 4 1,0 4 405,0 8 1,0 7 219,0 4 1,0 6 329,0 6 1,0 5-231,0 12 0,0 6-75,0 11 0,0-2 142,0 8 0,0-2-193,0 2 0,0-3-596,0-9 0,0 1 262,0-1 0,-2-5-1591,-4-1 1,2 1-184,-7 6 1,7-16-3211,-2-8 4956,4-7 0,2-1 0,0-3 0,0-7 0,0-7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3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1253 8298,'0'-17'66,"0"5"145,0 1 341,0 7 81,7-4 0,-3 8-174,8 0 0,-1 0-203,6 0 1,-5 6 30,-1 0 1,1 7-44,5-1 1,1 11-96,-1 6 0,-2 3 59,-3 3 1,1 1-198,-7 5 1,6 3 132,-7 8 0,1 0-153,-6-1 0,0 1-107,0 0 0,0 6 169,0 0 1,0-1-96,0-5 1,0-2 61,0-4 1,-6-4-136,1-7 0,-1-2 114,6-5 0,0-3-129,0-7 0,0-7 44,0 1-32,0-8 468,0 3 0,0-14-111,0-5 1,0-9-211,0-2 1,0-8 45,0 2 1,-6-3 109,0-3 0,0 1-151,6-1 0,8-2-2,4-3 1,5 2-36,6-8 1,4-1-191,8-4 1,7-3-96,4-4 0,10-1-34,1-5 0,1-1 133,-6 7 1,0 1 64,0 5 0,-8 4-41,-4 7 0,-5 3 124,-6 15 1,-5 0 14,-6 5 1,-1 9-377,0 3 61,1 4 1,-3 4-113,-3 4 0,1 3-98,-7 9 624,0 7 1,1 2 0,3 7 0</inkml:trace>
  <inkml:trace contextRef="#ctx0" brushRef="#br0" timeOffset="287">1315 1703 8323,'-10'-8'-479,"3"-2"0,7-7 0,0 0 0</inkml:trace>
  <inkml:trace contextRef="#ctx0" brushRef="#br0" timeOffset="482">1349 1564 8323,'-7'10'0,"-5"-4"0,-3-4 1059,-2-2 83,7 0-4,2 0-740,8 0 1,2 0 69,4 0 1,11-8-94,12-4 1,11 3-75,6-3 0,6 1-271,6-7 0,-4 1 184,3 0 1,-9 1-736,-1 5 0,-11 1-189,-1 5 1,-3 3-555,-9-4 0,-1 12 556,-11 5 708,-3 5 0,-8 9 0,0 1 0</inkml:trace>
  <inkml:trace contextRef="#ctx0" brushRef="#br0" timeOffset="2928">4704 1097 8255,'-17'-7'-220,"7"-3"0,-3-1 564,7-1 980,0 8-642,-1-11-609,5 13 0,-14 4 174,5 15-92,-5 8 1,-7 17 112,0 4 1,0 12-22,6 6 0,5-3 163,1 2 0,7 1-88,-2 5 0,12-7-373,6-5 1,3-3 120,2-2 0,1-8-182,-1-4 1,2-11-129,4-6 1,-4-5-87,4-7 0,2-3 103,-2-8 0,6-2-125,-6-4 1,12-11-7,-6-12 0,7-9-334,-7-3 0,2-7 205,-2 2 0,-4-10 168,-8-1 0,-2-9-184,-3 3 0,3-8 441,-3 2 1,-3-2-127,3 13 0,-6 8 257,5 10-73,-7 11 0,11 6 1027,-3 11-784,3 5 1,8 7 674,0 0 1,8 0-458,-2 0 1,-2 0 276,2 0 1,5 0-188,7 0 0,-1-2-120,-5-4 1,5 4-327,0-4 1,-1-2-220,-10 3 0,1-1-314,-7 6 0,0 0 174,-5 0-478,-9 0 1,-1 2 334,-8 4 1,-4 5 22,-7 12 0,-9 4-63,-14 8 0,-8 9-25,-5 8 0,-6 0 450,1 5 0,-2-1 482,14 2 0,1-10-2,10 4 0,10-12 414,8 0 1,7-9-41,-2-2 1,14-10-323,9-2 1,2-1-26,10-11 1,-6 1-189,6-6 0,0-2-235,5-3 1,1-5-71,-1-7 0,1-6-371,0 0 1,-1-8-513,1 2 1,-6-9 468,-1-3 1,-6-9-178,1-2 0,-4-1 156,-2-11 0,-7-3-358,-5-2 1,-5-10 245,-5 10 0,-13-4 351,-10 4 0,-5 1 72,-2 5 0,-5 3 234,0 8 1,-1 8 129,7 4 0,-1 9-158,1 2 0,1 8 12,4-2 0,-2 4 14,8 2 1,-6 5 171,6 1 0,0 7 362,6-2 483,0-4-684,-1 8 167,9-5-294,1 7 0,10 7-137,4 5 0,3 11 149,9 6 1,1 11-130,4 6 1,-2 6-32,8 6 0,-2 5 27,2 12 1,3 2-193,-3 4 0,2 5 264,-2 1 0,-4-1 24,-8 6 0,-9-41 1,-1 0 44,0 1 0,-2 0 0,0 3 1,-2 1-95,-3 2 0,0 0 1,0 2-1,0 1-452,0 5 1,0 0 0,0-5 0,0-3 284,0-5 1,0-2-1,0 45 550,0-9 1,0-8-507,0-4 1,0-12-473,0-5 1,7-10-42,5-2 1,3-10-424,2-1 0,-1-8-1508,-5-10 1590,12-7 1,-5-5 353,11-10 0,-3-9-126,-2-15 1,2-3 506,9-20 0,0 4 0,-1-12 0</inkml:trace>
  <inkml:trace contextRef="#ctx0" brushRef="#br0" timeOffset="3111">6070 1495 8237,'-34'-27'2858,"5"4"-2063,0 12 0,8 3 23,-2 8 0,4 0-306,1 0 0,-1 2-402,-4 4 1,0 3-425,-11 9 0,3 1-639,-10 4 0,3-4 79,-2 4 0,5 2 874,1-2 0,-9 0 0,7-6 0</inkml:trace>
  <inkml:trace contextRef="#ctx0" brushRef="#br0" timeOffset="3269">5967 77 8271,'-50'-29'0,"15"0"0,20 10 2090,26 19 1,16 10-1348,19 13 0,2-4-1040,-2 4 0,-3-4-309,-9-1 0,-7-1-642,-4 0 0,-9 2 1248,-3 5 0,-7-5 0,4 6 0</inkml:trace>
  <inkml:trace contextRef="#ctx0" brushRef="#br0" timeOffset="9974">2560 959 8573,'8'-27'1910,"1"10"-2110,8 11 0,1-2 607,-1 3 0,0-1 857,1 6 1,1-6-1,4 0-839,4-7 1,7 3-274,1-7 1,7 0-268,4-1 1,-1-5-145,1 0 1,-2-7-384,2 1 1,-4-4 113,-7-2 1,-8 1 265,-4-1 1,-4 1-704,-2-1 1,-7-5 297,-4-1 1,-4 1 187,-2 6 0,-8-1 364,-4 0 1,-9-5 202,-2 0 1,-6 5-128,6 6 1,-5 8 171,4-2 0,-4 6 390,5 5 1,0-1-233,5 7 1,1 0 202,0 6 1,1 2-141,5 4 0,-3 0 13,9 11 0,-7 4-154,6 14 0,0 1 118,6 5 1,-5 10-108,-1 13 0,0 11 9,6 5 0,-6 13-129,1 5 1,-9 0 6,9-47 1,-1 1 0,-2 1-1,0 0-273,0 4 0,-1 1 1,0 1-1,1 0 172,-1-4 1,0-1 0,1-2 0,1 0-227,-4 46 0,-3-10-57,8-1 1,-5-10-71,5-14 0,0-3 135,6-9 1,0-12-69,0-5 1,0-10 423,0-1-441,8-12 780,-6-3 0,11-18-599,-7-7 0,8-10-41,-3-13 1,-1-10-113,1-8 0,-1-13-292,1 2 1,3-2 214,-8 7 0,5 1 68,-5 11 1,7-2 19,-1 14 1,-3 0-32,3 5 0,-1 2-59,7 4 1,-1 3 250,0 2 0,-1 5 314,-5-4 1,5 10 180,-5 1-12,5 1 1,1-5-153,0 5 1,-5 1 7,-1 4 0,1 5 1051,5-5-861,0 4 0,1 2 2,-1 0 0,0 0-263,0 0 0,1 2-194,-1 4 1,0 3 173,1 8 1,-3 6-151,-3 1 1,1 6 111,-7-1 0,1 4-31,-1 1 0,-4 7 271,4-1 1,-4 14-149,-2-2 0,0 11 243,0 1 0,0 3-104,0 2 0,0 8-330,0 4 0,-2-5 28,-4-1 1,4-11-291,-4-7 1,5-3-154,1-2 1,0-8 249,0-3 0,0-13-1576,0-5 678,0-3-934,0-3 1164,0-7 0,-2-10 223,-4-12 0,-4-11 592,-7-6 0,-8-11 0,-2-4 0</inkml:trace>
  <inkml:trace contextRef="#ctx0" brushRef="#br0" timeOffset="10581">2940 1616 8327,'-9'0'1506,"16"0"0,7-2-1180,15-3 1,-6 1-297,6-8 0,-8 8 45,2-1 1,-4-3-184,-2 2 0,-5 2-1021,-1 10 1,-7 4 575,2 7 1,-14 8-293,-9 4 0,-2 3 448,-10 3 1,0-2 334,-5-5 0,7 3 252,4-8 1,3 0 386,3-5 1,7-7-228,5 1 86,3-9 1,6 5 37,7-8 0,3-2 451,14-4 0,1 3-356,6-9 1,-1 1-251,1-7 1,0 3-415,-1 3 0,-7 3-194,-4 3 1,-9 4-712,-3-4 811,-7 4 0,4 4-101,-8 4 0,-14 4 98,-3 7 1,-12 6 36,0 0 1,-3 2 402,-3-2 0,0-4-114,1 4 1,7-3 704,4-3-230,4 0-292,1 1 0,11-9 2,7-3 1,9-4-55,14-2 0,10-6-123,7 0 1,3-7 69,-3 1 1,-9-1-651,3 1 0,-5-1 61,0 7-547,-4 0 0,-15 8 239,-5 4 0,-7 6-36,-9 11 1,-8 4 254,-16 7 1,-9 1 30,-8-1 0,0 1 283,-6-1 1,-3 1 128,-2 0 1,1-1 212,-1 1 1,1-6-195,-1-1 0,5-6 674,12 1 1,6-4-128,11-2 0,12-5 96,11-1 1,6-7 6,6 2 0,17-4 325,23-2 1,11-8 82,30-3 0,9-7-928,-42 7 1,1-1 0,2 2-1,0-1 380,0-3 1,1-1 0,-1 4 0,-1 1-199,5-2 1,-1 1 0,-6 2 0,-2 1-672,40-4 1,3 3-270,-3 3 0,-6 4 148,-5-4 0,-8 4-553,2 2 1,-4 6 1036,-2 0 0,-5 3 0,-1-1 0,2 4 0,3-1 0</inkml:trace>
  <inkml:trace contextRef="#ctx0" brushRef="#br0" timeOffset="12793">6070 1305 8517,'-59'0'1070,"13"0"0,-10 2 453,16 4-944,7-4 1,8 11 1299,8-7 734,7 0-1559,2-6 0,26 0-464,11 0 1,13-8-229,15-4 1,5-9-303,7-2 1,0-2-348,0 2 1,1 2-257,-1-8 1,-13 14-691,-5-3 1,-12 7 46,-5-1 0,-12 3-2631,-11 3 2860,-7 4 1,-6-6 454,-15 8 0,-10 0 93,-14 0 0,-1 0 99,-4 0 0,-4 2 252,4 4 0,4 9 179,1 9 1,7 0 298,5 0 1,4 4 50,8 13 1,5-3 562,1 8 1,7-5 129,-2 5 1,4-6-460,2 6 1,0-7-678,0 1 0,2-5 92,4-7 0,-2 3-301,7-8 0,-7 6-224,2-6 0,-4 0-1588,-2-6 772,0 1 390,0-1 0,-2-7 655,-4-5 1,2-5-77,-7-5 0,-1-7 787,-5-11 0,1 2-379,5-8 1,-3 6 370,9-6 1,-1 2 21,6-2 1,4-1 189,7 7 0,3-8-387,15 2 0,5 2-293,7-2 1,7 1-478,-2-7 1,0 6 255,6 0 0,-6 8-852,6-2 1,-8 4 360,-10 2 1,-7 7-488,-4 4 775,-3 4 0,-11 4 215,-3 4 0,-12 6 174,-5 11 1,-14 4 379,-10 7 1,1 5 219,-7-5 1,1 10-316,5-9 1,-1-2 1241,13-5-1045,0-6 0,13 2-358,4-6 1,6-9 13,6-3 0,11-4-298,12-2 0,10-8 170,1-3 1,2-3 62,-1 3 0,-5-4-132,4 3 1,-11 2 51,-6-1 0,-4 7-338,-1-2 345,-9 4 1,-5 10 244,-15 4 0,-3 9-111,-15 2 0,1 7 144,-7-1 1,-3-2-138,3 2 0,-2-8 172,14 2 0,6-6-932,6-5 492,7 3 1,0-13-57,15 4 1,9-12-119,14-5 0,9-18-200,3-6 0,6-7 18,5-4 1,-5 0-281,0-12 0,-2-1 97,-10 1 0,-1-7 274,-11 1 1,3 3 324,-8-3 0,-5 11-61,-7 1 1,-7 8 150,2 9 0,-4 8 240,-2 4 1,-2 10 290,-4 1 1,2 8-85,-7-2 1,-1 4 351,-5 2 1,-1 2-120,1 4 1,6 2-64,-1 3 1,3 5-341,-3-5 0,-1 7-53,7 5 1,-6 4-49,6 7 1,-5 8-36,5 4 0,-5 6-171,5 6 0,0-2-220,6 7 1,0-7-608,0 2 1,0-10 135,0-2 0,0-8-689,0 2 1,2-11-835,4-6 935,-4-3 860,5-11 0,-1-5 88,0-16 0,7-9 1,-1-19 0,-2 0 313,1-12 0,1 0 0,5-17 0,-2 1 0,-3-12 0,3-1-238,-3-5 1,3-9 261,2-3 1,-8 48 0,0 1-11,8-49 1,0 1 416,1 17 1,-1 1-21,0 21 0,0 14 244,1 10 1,-7 7 247,1 4 97,-8 0 62,11 21 195,-13-6-827,6 8 0,-8 8-210,0 3 1,5 12-51,1 6 0,8 13-79,-3 10 0,3 10-171,-3 13 0,4 7-118,-3 16 1,-8-48-1,0 2 110,-1 8 1,-1 1-1,0 0 1,-2 1-249,1 4 1,-2 1-1,-2 3 1,-3 0 221,-2-4 1,-2 0 0,2 5 0,-1-1-71,-2-4 1,-1 0-1,0-1 1,-1-1 60,2 0 0,-1-1 0,-2-8 0,-1-3-73,4-2 1,-1-2-1,-11 35 27,6-8 1,7-12-161,4-5 1,5-14-5,1-9 0,0-8-646,0-10 870,0-7 0,7-12-239,5-16 1,9-14-370,2-14 0,8-18 717,-3-5 0,-3-12 315,-1 1 1,-5-13-316,-2-5 0,-8 49 0,-1-1 0,10-48 0,-1 3 0,0 9 0,0 9 0,1 8 0,-1 7 125,0 11 0,-5 6 38,-1 5 1,-5 11 326,6 6 1,-8 4-131,1 2 1,-3-1 1999,-2 1-607,0 7 297,0 3-1350,0 7-686,0 0 0,0 9 92,0 9 1,-7 1-134,-5 10 0,-3 7-108,-3 10 1,1 2 134,0-2 0,1 2-740,5-7 1,-3-3 275,9-9 0,-1 2 134,6-8 0,8-2 113,3-9 0,12-5 120,6-7 0,11-9-119,6-9 0,-1-7 13,1-9 0,6-14-68,5-4 0,1-4 171,-6 4 0,-8-2 126,-4-3 1,-3 3 199,-3-4 1,-1 12 472,-4 6 1,-4 11-258,-8 6 0,-5 10 1068,-1 1-690,-7 8-313,11-3 1,-13 8-261,4 5 0,4 2 31,1 3 0,-1 7-416,1-1 1,-1 0-52,2 6 0,1 4-264,-7 2 1,5-2 257,-5 2 0,0 0-71,-6 5 0,0 7 292,0-1 1,-2 6 364,-4-6 1,4 3-92,-4-3 0,-1-3-115,1 3 1,-2-9 40,3-3 0,3-1-196,-4 2 1,-2 2-143,2-8 0,-1 0-82,1-6-162,-4 1 0,-7-3 162,0-4 0,0-3-59,-1-8 1,7-2 84,-1-4 0,1-5 16,-7-12 0,9-2 362,3-4 1,4-2 51,2 8 1,2 0 27,4 6 1,3 2-210,9 3 0,1 4-88,4 8 0,-4 0 170,4 0 1,2 2 147,-2 4 0,2 2-246,-2 3 0,-4 3 35,5-9 0,0 7-317,0-6 0,-1 5-332,-6-5 1,0 0-412,0-6 1,1 0 303,-1 0 0,0-2-353,1-4 1,-3-3 431,-3-9 1,3-1 72,-4-4 0,3 2 329,-3-8 0,3 0-119,-8-5 0,-1 7 691,-5 4 1,6 3 249,0 3-127,0 8 1,-4 1-7,3 8 0,-3 8 437,4 3 1,-4 4-418,-2 3 1,0-1 479,0 0-1234,0 1 0,2-3 264,4-3 1,3-5-1475,9-7 0,-1-2 1430,0-3 0,8-13 0,2-9 0</inkml:trace>
  <inkml:trace contextRef="#ctx0" brushRef="#br0" timeOffset="13053">8976 579 8348,'0'-18'420,"0"1"1,-6 5 1698,0 1-1499,0 7 0,4-4 646,-3 8 1971,3 0-2366,-14 0 1,14 2-440,-3 4 1,3-2-235,2 7 1,2-5-95,3 6 1,-1-1 1,8 7 0,-6-1-233,5 0 1,-1 8 229,1 4 1,3 11-187,-9 6 0,1 12-577,-6 6 0,0 10 287,0 7 1,-7 8-201,-5 9 0,5-49 1,-1 1 359,-1 8 1,0 0 0,1-4 0,-1-1-1,0 2 0,1 0 0,-2 4 0,1 1-197,-3 0 1,0 1 0,3 1 0,-1 1-366,-1-2 0,-1-1 0,2-3 0,1-1 280,0-1 0,1 0 495,-1-2 0,0 0 0,-6 45 0,0-4 0,-3-6 0,-3-5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2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8491,'0'-18'0,"0"1"-226,0 7-231,0 3 341,0-1-278,0 6 392,7-5 63,-5 7 252,6-8 397,-8 6-284,0-6-99,0 8-248,0 0-180,8 0 0,-5 0-101,9 0 240,-8 0 1,5 0-5,-3 0 38,-4 0 0,8 0-62,-5 0 0,-3 8 156,4 3 0,-4-1-41,-2 2 1,0 1-13,0 10 1,0-4-113,0 4 1,2-2 5,4 3 0,-4-5-29,3 4 0,-3 2-15,-2-2 1,6 6 9,0-6 1,2 7 49,-3-1 1,-3-2-26,4 2 1,-4 0-9,-2 5 0,0-5 121,0 0 1,-2 0-83,-4 5 1,4-1 16,-3-4 0,1 4-45,-2-5 1,4-1 0,-4 2 1,4-6-20,2 6 1,0 0-15,0 5 1,0-5-132,0 0 0,0 0 129,0 6 0,2-7-1,4 1 0,-2-2 15,7 2 1,-7 2 8,2-8 0,2 5-1,-3-4 0,3 6 8,-2-1 1,-4 2 162,4-2 1,-5 3-100,-1-3 0,0 6 9,0 5 0,0-3-45,0 3 1,0-2-54,0 3 0,0-5 25,0 5 0,0-5-10,0-1 1,0 1 35,0 5 0,0-5-15,0 4 0,0-1 8,0 1 0,0-3-14,0 3 0,0 2-18,0-1 0,0 7 23,0-2 0,0-2-29,0 2 1,0-6 28,0 7 0,-5-3-2,-1 2 0,-2-2 49,3-4 0,1-3 5,-8 3 1,6-3 174,-5-3 0,7 7-65,-2-1 1,-1 2-103,1-1 1,0-5 18,6 5 1,0 1-279,0-2 1,0 6 112,0-5 1,0-1-59,0-5 0,0-1 139,0 1 1,0 1-25,0 5 1,0-7 190,0 1 1,0-1-120,0-5 1,-2 2 103,-4-2 0,4 3-114,-3-3 0,3 4-12,2 2 1,-6-1-20,0 1 0,0-3-18,6-3 0,0 4 21,0-4 0,0-2-18,0 1 1,0-1-96,0 2 1,0 4 49,0-4 1,0 3-83,0 3 0,2-2 105,4-5 1,-4 5 176,4-4 1,-4 3-33,-2 3 0,0-6 98,0 0 0,0 0-164,0 5 0,-2 1 16,-4-1 1,4 7-7,-4-1 0,-1 2 8,1-1 0,-2-5-59,2 4 1,5-3 60,-5-2 1,4-1-140,2 1 1,0-1 52,0 1 0,6 1 21,-1 5 0,7-3-1,-6 8 0,5 0-5,-5 6 1,0-4 130,-6 4 1,0-4-84,0 10 0,0-4-104,0-2 1,0-6 48,0 0 0,0 0-96,0 6 1,0-8 134,0-4 1,2-3-16,3-3 1,-3-5 55,4 0 1,-4-6 9,-2 6 1,0-8 68,0 2 0,2-6-95,4-5 0,-4 3-54,3-3 94,-3-4-204,-2 7 0,2-13 27,4 4-177,-4-4 0,13-4-104,-3-4 1,3-11-348,2-12 1,10-14 707,8-8 0,7-24 0,-16 30 0,0 1 0</inkml:trace>
  <inkml:trace contextRef="#ctx0" brushRef="#br0" timeOffset="1893">259 121 8446,'10'-7'58,"-2"-3"1,-1 0 203,5 5 0,9 3-141,2 2 1,8 0-230,-2 0 0,3 0-185,3 0 1,1 5 173,5 1 1,-3 6-2,8-6 0,-7 5 70,1-5 1,2 5-52,-1-5 1,7 0 102,-2-6 1,8 6-89,-2-1 1,11 1 183,-5-6 1,1 6-110,5 0 1,-7 5 67,7-5 0,-3 0-40,3-6 1,3 2 29,-4 3 0,10-3-33,2 4 1,6-4-191,-6-2 1,2 0 187,-2 0 1,0 0-10,11 0 1,-3 0-76,9 0 0,4-6 81,2 1 1,-2-7-48,2 6 0,-2-5-188,2 5 0,-48 3 1,0 0 259,42 3 0,0 0 20,-5 0 0,-1 0 136,1 0 0,-1 0-114,1 0 0,1 0 19,4 0 1,-1 6-145,7 0 0,0 1 89,-46-3 1,-1-2-1,47 0-118,0 4 1,-46-5 0,0 0 66,3-1 0,0 0 0,-1 0 1,-1 0-52,45 0 1,-47 0 0,0 0 27,47 0 0,-46 0 0,0 0 6,3 0 1,-1 0 0,-1-1-1,0 0 27,2-2 1,0 0-1,-4 2 1,-1 0 75,3-1 1,-2-2 0,43-3 16,-42 4 1,0 0-1,-1 0 1,0 0-38,4 3 1,-1 0 0,46 0-40,-48 0 0,0 0 0,1 0 0,0 0-6,1 0 0,1 0 0,0 0 1,0 0 13,-3 0 0,0 0 0,0 0 1,1-2-37,2-1 1,0 0-1,-2 3 1,0-1-100,1-2 0,1 0 0,1 1 0,-1 0 83,0-1 1,0 0 0,-2 2 0,0 0-100,-1-2 0,-1 0 0,47 2 130,-46 0 0,0 2 0,0-1 0,0 0-71,46 0 1,2 0 107,-2 0 1,-47 0 0,0 0-4,47 0 0,-2 0 23,2 0 1,-6 1-48,6 5 0,-6-4 24,6 4 1,-2-4-35,2-2 1,2 0-32,-8 0 1,1 0 173,-7 0 1,1 0-89,-1 0 0,2 0 92,5 0 0,-5 0-8,4 0 0,-1 0-1,1 0 0,-4 0-118,4 0 0,3 0 22,-3 0 0,6 2-13,-6 4 0,6-5-212,-6 5 1,2 2-4,-1-2 1,-3-1 93,8-5 0,-2 0 43,2 0 1,2 0 25,-8 0 1,8 0-2,-2 0 0,-2-1 32,2-5 1,-2 4 77,2-4 1,-48 2 0,0 0-24,42-1 0,1-1 192,-7 6 1,0-6-69,1 0 0,-1 1-71,1 5 0,5 0-86,0 0 1,1 0 67,-7 0 0,6 0-215,0 0 0,1 0 9,-7 0 1,4 0-117,-3 0 1,1 0-60,-13 0 0,2 0 192,-2 0 1,-10 0 319,5 0 1,-7 0-139,0 0 0,3 0 56,-9 0 1,7-2-34,-7-4 0,7 4 80,-7-4 0,1 4-164,-6 2 1,6 0 13,-1 0 0,1 0 121,-6 0 1,0 0-357,0 0 0,-6 0 321,0 0 0,-8 0-205,3 0 1,-7 0 160,-5 0 1,2 0-112,-8 0 1,0 0 44,-6 0 1,0 0-2,1 0 0,-7 0 48,1 0-148,-1 0 0,1 0-87,-1 0 1,-5 0-700,6 0 242,-9 8 75,13-6 125,-14 6 21,5-8 290,-7 0 1,0-8 138,0-4 180,-7 5 252,-3-9 1,-7 9-48,0-5 1,5 4 56,1 8 220,7-7-503,-12 5 0,14-4-327,-3 12 1,1-2 83,-2 7 1,4 1-197,-4 5 0,4 0 172,2 1 1,-5 1-114,-1 4 1,-2 2 272,2 4 0,-1 9-168,-5-3 1,-1 11 386,7 0 0,-7 12-11,1 5 1,2 0-12,-1 7 1,5 3-517,-5 13 1,7 2 292,-2 5 1,4-3-7,2 8 1,0 0-89,0-46 1,0 0 0,0 0 0,0 1 32,0 2 0,0 0 1,0-4-1,0 0 12,0 3 1,0 1 0,-2-1 0,-2 0-47,2 3 0,-1 1 0,-1-2 0,0 0 63,1-4 0,0-1 0,1 47 11,-4 0 1,4-7 61,2 1 1,-5-2 154,-1 2 1,-2-7-110,3 7 0,3-7 88,-4 7 0,2 2-147,-2-2 0,4 1 31,-3-7 0,3 0-43,2 1 0,5-1-22,1 1 0,0-1-183,-6 1 1,0-1 135,0 1 1,0-1-161,0 1 1,0-5 141,0 5 1,-8-5-14,-3 11 0,-5-7 147,-1-5 1,0 3-128,-1-3 1,3 2 218,4-3 0,-3 3-83,8-8 0,1 2-197,5-2 1,0-4 118,0 4 1,0-4 6,0-2 1,5 0 82,1 0 0,6 0 133,-7 1 1,9-3-239,-3-4 1,-1 5 41,1-5 0,-7 4 83,2 2 1,2-5-113,-2-1 0,-1-5-149,-5 5 0,0-7 3,0 2 0,0-6-271,0-6 1,0 2-16,0-8 0,2-5 23,4-7 0,-4-6-853,4 1 959,-4-12 1,0-3 256,3-8 0,-3-23 0,6-6 0</inkml:trace>
  <inkml:trace contextRef="#ctx0" brushRef="#br0" timeOffset="3519">35 6195 8187,'-12'0'445,"1"0"97,7 0-310,-4 0 1,8-2-11,0-4 1,8 4-146,3-4 1,5 4 49,1 2 1,6 0-171,0 0 0,8 6-112,-2 0 0,9 5 144,2-5 0,7 8-185,-7-3 0,14-1 8,-2 1 0,5-7-51,1 2 0,-2-4 125,7-2 0,0-2 29,7-4 1,-1 2 78,0-7 0,0-1-62,0-5 0,6 0 76,0-1 0,6 7 106,-6-1 0,2 8 115,-2-1 1,3 3-61,9 2 1,1 0-130,4 0 0,-1 7-9,7 5 0,-2 1-361,2-1 0,-45-4 0,1-1 170,-2-1 1,0 0-1,2 1 1,0-1 70,-2 0 0,-1 0 0,4-2 0,0-1-61,0-2 0,0-2 1,-1 1-1,1 0 54,-3 1 0,0-2 0,2 1 0,-1-1 89,-1-2 0,0 0 0,2 1 0,0 0 8,44-10 1,-48 8 0,0-1 41,48-7 1,-48 5-1,0 1 1,42 0 1,-42 0 0,0 1 113,48-1 1,-2-2 115,2 2 1,0 4-349,-47 0 1,2-1 0,1 1 0,1 2 72,0 0 0,0 0 0,3 0 0,1 0 58,-2 0 1,1 0 0,1 0 0,-1 0-145,0 0 1,0 0-1,5 0 1,0 0 4,1 0 0,-1 0 1,1 0-1,1 0 56,1 0 1,1 0 0,-6 0 0,0 0-18,0 0 0,0 0 0,3-3 0,0 0-43,0 0 1,-1 0 0,1-3 0,-1 1 51,1 2 0,-1 0 0,-2-3 0,-1 0 9,-3 4 0,1-1 1,4-4-1,1 0 118,-2 1 0,-1 1 0,2 0 1,-1 0-69,-3-1 0,-1 0 0,2 4 0,-1-1 69,-3-3 0,0 0 0,6 4 1,1 0-40,-1 0 0,-1-1 0,2-1 0,-1 0-24,-3 1 0,-1 0 0,3 0 0,-1 0-16,-1 3 0,0 0 0,4 0 0,1-2-12,0 0 1,0-1 0,1 2 0,-1 0-34,-2-2 0,-1 0 0,0-1 0,-1 0 49,-1 1 1,0 1 0,5-2 0,1 0-112,-1 1 0,0 0 0,1 2 0,-1 0 52,1-1 0,-1-2 0,-2 1 0,-1-1-29,-2 1 0,-1 0 0,6-3 0,-1 0 55,-1 4 0,-1-1 1,2-3-1,-1 0-3,-3 3 0,-1 0 1,0 0-1,0-1 18,-2 0 1,-1 2-1,-1 1 1,0 0 61,2-2 1,0 0-1,-2 2 1,1 0 18,1 1 1,0 0 0,-4 0-1,0 0-103,4 0 0,-1 0 1,42 0 33,-44 0 1,0 0-1,-1 0 1,0 0 19,4 0 1,-1 0 0,46 0-93,-48 0 0,0 0 0,42 0-11,4 0 1,-6 0 22,6 0 0,-7 6-10,1 0 0,-4 0-115,-1-6 1,-1 0 267,1 0 1,-7 0 53,1 0 1,-8 0 34,2 0 0,-4 0-66,-2 0 1,0 0-21,1 0 1,-1 0-11,0 0 1,-2 0 8,-3 0 0,3 0 83,-4 0 0,3 0-123,-3 0 1,4 0-123,-3 0 1,3 0 104,2 0 1,-2 0-153,-3 0 0,3 0 133,-4 0 1,5-6-68,1 0 0,0 0 52,0 6 0,-7 0-5,-5 0 0,-9-5 463,-2-1 1,-7 0-233,1 6 0,-9 0 425,-2 0 1,-6 0-415,6 0 1,-2 0 218,1 0 0,5 0-231,-4 0 1,4 0-125,1 0 1,-5 0-40,0 0 1,-2 0-222,1 0 1,3 0 91,-8 0 1,0 0-130,-5 0 0,-3-2 386,-3-4 1,1 2-124,-7-7 0,1 5 198,-1-5 0,-4 5 149,4-6-1093,-4 1 49,-2-6-40,0-1 53,0 1-19,7 0 0,-3 1-98,8 5 1,-6 1 726,5 4 0,8 4 0,8-5 0</inkml:trace>
  <inkml:trace contextRef="#ctx0" brushRef="#br0" timeOffset="21209">3096 453 7917,'11'-9'-845,"1"3"1,-7-4 719,7-1 1,-6 1 215,5-1-162,-7 7 275,11-12 1,-11 13-70,8-9 1,-7 6-8,7-5-46,-8 7 0,5-4 4,-3 8 1,-4-2 244,4-3 437,-4 3-316,-2-6 228,0 8-127,0 0-700,8 8 35,-7 1 0,13 9 145,-8-1 1,5 0-11,-5 0 1,5 6 55,-5 1 0,0 6 11,-6-1 1,6 4 88,0 1 1,-1 1-51,-5 0 1,0 5-170,0 0 1,0 8 82,0-2 0,0 4-12,0 2 0,0 0 91,0 0 0,0 0-23,0 0 0,0 0-13,0-1 0,6 1 15,0 0 0,0 6 73,-6 0 0,2 7-101,3-2 0,-3 10-134,4 2 1,-4 0 86,-2-6 1,6 0-115,-1 1 0,1-3 203,-6-4 0,0 5 99,0-5 1,0-2-246,0 3 1,0-8-148,0 1 0,0-3 374,0-2 1,0 0-102,0 0 0,0 0 165,0-1 1,-2 1-193,-3 0 1,3 0-210,-4 0 1,6-6 222,6 0 1,-4-2-30,3 2 0,-3 4 55,-2-3 1,6-3 110,0 2 1,1-6-319,-1 6 1,-4-7 68,4 1 1,-4 2 199,-2-1 0,0-1-147,0-5 1,0 5-32,0 0 0,-6 3-9,0-3 1,0-2-215,6 9 1,0-9 152,0 2 0,0-5 37,0-6 0,0 3 234,0-3 0,6-2-112,0 2 1,0-2 188,-6 2 1,6 3-19,-1-3 0,1 2 32,-6-2 0,0 9-206,0-3 0,0 3 21,0-3 1,0-1 38,0 1 0,0 5-351,0 1 0,0-1-41,0-5 1,-2 5 87,-4 0 1,4 3 365,-3-3 1,3-4-124,2 5 1,0-5-55,0-1 0,-6-3 34,0-3 0,0 4 145,6-4 1,-1 3-12,-5 3 0,4-6-65,-4 0 1,4 0-72,2 5 0,0-5 61,0 0 1,0 0 342,0 5 0,0 1-205,0-1 1,0 1-171,0 0 1,0-5 21,0 5 0,0-6-86,0 5 0,0 3 329,0-3 0,0-1 224,0 2 0,0-3-1549,0-9 1,0 0 512,0-5 0,0-7-1029,0 1 97,0-8 506,0 3 1,0-9 247,0-3 0,2-13-98,4-11 0,3-11 739,9-6 0,-1-12 0,0-3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51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8363,'-8'-10'1244,"6"-5"-929,-13 13-315,13-6 149,-6 8 1,6 0 140,-3 0-257,3 0 156,-6 0-458,8 0 130,0 0 0,0 8 128,0 3 1,2-1 20,4 1 0,-4 3 19,3 9 0,-1 4-7,2 7 1,-2 3-4,7 3 1,-1 4 83,1 8 0,-1 6-65,-4 0 1,-4 5 110,4-5 1,-5 5-27,-1-5 1,6 7 12,0-2 1,0-1-76,-6 1 1,2 6 6,3 6 1,-3 0-129,4-5 1,-2-1-41,2 0 0,-2 0-140,7 0 264,-7-7 0,6-1 0,-7-5 36,3 2 1,6 5-55,-7-5 0,1 5 9,-6-5 0,2 5 7,4-5 0,-4 5 21,4-5 1,-5 1-86,-1-1 0,0-4 69,0 3 0,0 1-77,0-6 0,0 4 52,0-10 0,2-2-11,4 2 0,-4-2 39,4 2 0,-2-1 122,1-5 1,-3-4-105,4 5 1,-4 1 113,-2-2 0,0 3 184,0-3-210,0-3 0,0 11 0,0-8 54,0-2 1,0 5-140,0-3 0,0 2 1,0-1 0,0-5-12,0 4 1,0-3-171,0-2 0,0-1 89,0 1 1,0-1-87,0 1 1,0-1 200,0 1 1,0 0-17,0-1 0,0 7 234,0-1 1,0 2-90,0-1 1,0-3-119,0 8 1,0-2-20,0 2 1,-2 4-137,-4-4 0,4 4 108,-3 2 1,3 0-83,2 0 0,-6 0-25,0 0 0,0-2 95,6-4 0,0 4 89,0-4 1,0-2-88,0 2 0,-1-5 16,-5 5 0,4-10-60,-4-1 1,4-2-150,2-10 0,0 0-118,0-6-560,0 0-1649,0-7 2492,0-2 0,8-32 0,1-4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5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7964,'-10'2'-521,"5"4"309,3-4 1,0 6-87,-4-8 67,4 7 455,-6-5 11,8 6 22,0-8 0,2 0-180,4 0 1,-4-2-4,4-4-10,-4 4 0,0-11 342,3 7-190,-3 0 1,6 4 69,-8-3 180,0 3-409,0-6 0,-6 16-73,0 3 1,1 5 38,5 1 0,0 2-10,0 4 1,0 4 33,0 8 1,0-1-140,0 1 1,7 1 72,5 5 1,1 3 21,-1 8 1,3 5 137,-3 1 1,3 13-37,2-2 1,-5 4-31,-1-4 1,1 14-339,5 4 0,-5 3 281,-1-4 1,1 3-71,5 3 1,0-4-168,1 5 1,-7-5 81,1-2 1,-1-1 106,7-4 0,-1 9-41,0-4 0,-5 5 138,-1-5 1,-5 1 190,5-1 1,-7 1-71,2-1 1,-4-5 172,-2-1 0,0-1-194,0 2 1,-2 2-76,-4-8 1,4 5-177,-3-5 1,3 0 58,2-6 1,0-1-167,0-5 0,0-4 69,0-7 0,0-2 128,0-4 0,0 2 69,0-7 1,0 1 140,0-2 0,5-1-97,1 7 1,0-6 419,-6 6 1,-2 1-203,-4 4 1,2 1 71,-7 0 0,1 0-383,-1 0 0,-5-2 2,5-4 1,1 2-93,-1-8 1,5 7 67,-5-7 1,7 2-128,-2-1 0,-2-5 155,2 4 0,1-3-34,5-3 1,0-1 205,0-4 1,0 2-101,0-8 1,0 0-43,0-6-140,0 0-322,0 1-60,0-1-590,0-7 414,0-3 293,0-7 1,2 0-529,3 0 0,-1 0-253,8 0 1124,-8 0 0,11-7 0,-5-3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54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104 139 8087,'-33'-23'0,"5"0"0,8 0 0,9 6 616,7 7-323,-4-5 0,16 11-281,4-8 0,5 8-115,6-1 0,-2 3-32,8 2 1,0 0 63,5 0 1,-5 2-99,0 3 0,0 5 60,5 7 109,1 1 0,0 7 0,-1 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53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1246 17 8322,'-10'0'-1767,"3"-7"1611,7 5 165,0-6 1,2 8 527,3 0 714,-3 0-593,6 0-244,-8 0 1,2 0 83,4 0-291,-5 0-38,7 0 1,-6 2-225,4 4 1,-4 3 85,4 9 0,-5-1-170,-1 0 0,0 2 35,0 4 1,0 4 112,0 8 1,2 7 132,4 4 1,-4 4-43,4 2 0,-4 6 150,-2-1 0,0 9-155,0-3 1,0 4 15,0 3 0,0 1-222,0 4 0,0 1 65,0 5 0,0 2-41,0-8 0,-2 13 87,-4-1 0,4 3-81,-4-4 0,4-1 46,2-4 0,0 3 22,0-3 0,0 3 14,0 3 0,0-3 26,0-3 0,0 2 48,0-8 1,0 0 167,0-6 0,0 0-207,0 0 1,6 0 19,0 0 0,6-7-195,-7-4 1,9-3 74,-3 3 0,-3-4-43,-2 3 1,1-1 23,-1 2 1,0-4-158,-6 3 0,0 3 146,0-3 1,0 7 152,0-7 0,-6 7 95,0-6 1,-7 7-63,1-2 1,3 3 32,-3-3 0,7 4-49,-7-3 1,8-5 120,-2-1 0,4-4 20,2-2 0,-1-1 175,-5 1 1,2 6-10,-8 0 0,9 5 215,-3-5 0,2-3-672,-2-9 0,2 3 103,-7-9 0,5 2 396,-5-2 1,-1-3-288,-5 3 1,5-9-141,1-2 1,5-6 61,-6 6 0,7-6-131,-7 6 1,8-8-50,-2 2 0,5-10-414,1-1 58,0-1 1,0 1-50,0-1-683,0-7 706,0 4 1,0-16-71,0-3 1,0-7-53,0-5 624,0-11 0,7-18 0,3-10 0</inkml:trace>
  <inkml:trace contextRef="#ctx0" brushRef="#br0" timeOffset="506">1 2525 11229,'17'-8'192,"8"6"-831,4-4 1,4-1-400,1 1 0,6-6 435,1 7 1,-1-3 218,-5 2 0,-6 4 384,-1-3 0,1 3 0,6-6 0,-1-2 0</inkml:trace>
  <inkml:trace contextRef="#ctx0" brushRef="#br0" timeOffset="613">692 2490 8087,'18'8'1489,"-9"-6"-681,7 5 561,-7-7-809,1-7 1,7 3-155,1-8 0,1 1-213,10-6 1,-1-3 217,7-3-411,0 4 0,-1-6 0,1 8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0:58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18 621 8488,'-9'0'517,"1"0"1,8 2-1148,0 4 451,8-4 251,-6 5 1,5-5 365,-7 4-319,8-4 1,2 6 18,7-8 1,-6 0-35,1 0 1,-6 0 86,5 0 0,-5 0 140,6 0 0,-7 2-74,7 3 0,-6-1 121,5 8 0,-7 1-96,2 10 1,1-2 195,-1 8 0,2 2-95,-2 9 0,-4 4-89,3 8 0,-3-2-220,-2-4 0,0 4-13,0-4 1,0-3-118,0-3 1,0-5 160,0-6 0,2 1-132,4-7 0,-4 0 95,4-5 1,1-7 58,-1 1-27,0-8 78,1 11-8,-5-13 66,6 6-123,-8-8 1,6-2-105,0-4 0,-1 2-183,-5-8 0,0 1 72,0-6 1,0-1-157,0 1 1,0-2 63,0-4 1,0 2 144,0-8 1,0 0 4,0-6 0,-5 1 1,-1-1 1,-6-1 6,7-5 0,-1 5 37,6-4 0,0 9 37,0 2 0,7 0-124,5-5 0,11-7-137,6 1 1,9-2 141,3 1 1,7 5 21,-2-5 0,2-1 148,-2 2 1,4 5 11,-4 6 0,-4 1 124,-1-7 0,1 8-61,-2 4 0,1 2 187,-7-2 1,-7 9-131,-4-3 0,-6 9 193,-5-3-494,3 7 168,-13-4 1,6 10-901,-8 4 1,0 4-213,0 7 1,0 0-620,0 1 0,0-1 1643,0 0 0,0 8 0,0 2 0</inkml:trace>
  <inkml:trace contextRef="#ctx0" brushRef="#br0" timeOffset="595">1402 85 8243,'0'-27'0,"0"4"0,0 12 1975,7 3-497,-5 0-1075,14 6 1,-14-4-388,3 12 1,-10 10 808,-7 7-425,-3 7 0,-10-1-244,-4 12 0,2-3-305,-2 8 0,6-7 190,-6 1 1,8 2-171,-2-2 1,6-1-244,5-10 1,-1 1 196,7-6 0,0-1-23,6-6 1,2-2 171,4-3 0,6-3 27,11-3 1,4-4 6,7 4 0,3-10 171,3-2 0,-4-7-143,5 1 0,1-1 31,-2 1 1,1-1-183,-7 7 1,-5-5 93,0 5 1,-8 0-1364,2 6-157,-4 0-426,-1 0 1967,-9 8 0,-1 9 0,-8 10 0</inkml:trace>
  <inkml:trace contextRef="#ctx0" brushRef="#br0" timeOffset="774">1575 725 8410,'-18'-17'2083,"9"7"-1355,1 2-256,16 8 1,-6 8 338,3 3 1,-3 5 748,-2 1 0,0 14-963,0 3 1,0 18-279,0 0 1,0 19-736,0 4 1,-2 12 75,-3 11 1,-5 0-1,1-43 1,1 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01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1937 8180,'-2'-10'-1226,"-4"5"968,4 3 1186,-5 2-276,7-8-230,0 6 1,0-8 379,0 5-581,0 3 0,0-8-37,0 4 221,7 4-443,3-13 0,7 11 53,1-7 0,-7 1-94,1-1 1,-1-5 43,6 5 0,8-5-167,4-1 1,0-2 19,6-4 0,-3 2 113,14-8 0,1 2-95,4-2 0,1-4 93,0 5 0,-6 1 34,0-2 1,6 6 95,6-6 1,1-2 184,-1-9 1,-2 1-119,7-7 0,1 2-123,5-2 0,0-4 161,0 4 0,-5 2-57,-1-2 1,0 5 24,7-5 0,-1 2-80,0-2 0,2 2-23,4 3 0,-4-1 7,4-4 0,-4 4-126,-2 7 1,0 0-59,1 1 1,-9-1 111,-3 1 1,-10 7 92,-2 4 0,-8-2-47,3 2 1,-7 0 103,-5 5 0,0 7-77,-12-1 0,4 3 516,-9-3-912,-4 5-333,7 7 4,-13 0-198,6 0-705,-8 0 759,0 0 832,-8 7 0,-2 3 0,-7 7 0</inkml:trace>
  <inkml:trace contextRef="#ctx0" brushRef="#br0" timeOffset="507">2283 225 8292,'-17'0'380,"0"0"0,5-2 101,1-4-445,7 4 0,-4-7 27,8 3-359,0 4-349,0-6 399,0 1 837,0 5-302,0-6 1,2 2 182,4 1-266,-4-1 174,5 6 1,-5-2 58,4-4 146,-4 4-583,6-6 27,-8 8 0,2 0-240,3 0 125,-3 0 0,8 0 110,-4 0 1,-2 0 109,7 0 0,-5 0-4,5 0 0,1-1-61,5-5 1,6 4 23,0-4 0,8 4-20,-2 2 1,4-6 16,1 1 0,1-7 171,-1 6 1,7-5-89,-1 5 0,2-7 116,-1 1 1,-7 2-93,1-1 1,-2 5 128,-10-5 1,0 7 59,-6-2-126,0 4 1,-5 2 176,-1 0-221,-7 0 0,4 2 132,-8 4-269,0 3 1,0 9-197,0-1 1,-6 2 85,0 4 1,-7-2-187,1 8 1,-11 6-435,-6 5 1,-5 14-1968,-7-2 2319,-3 19 1,-15 8 0,28-31 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8029,'10'-25'181,"-1"6"45,-3-4 1,-4 9-341,4 3 0,1 5 23,-1-6 632,8 9-160,-13-5-37,7 8 1,-16 10-11,-3 7 1,1 2-27,-1 10 1,-1 0-198,-5 5 0,0 3 22,-1 3 0,-5-1-89,0 7 1,0-6 120,6 6 1,0-6-106,-1 7 0,3-9 55,3 2 1,-1-3-54,7-3 0,0-5-33,6 0 1,2-8-83,4 2 0,9-3-16,9-3 0,14-8 78,2-3 1,10-4-195,8-2 0,7-2 72,4-4 1,4-1-109,-9-5 1,-5-1-109,-1 7 0,-6-6-46,-6 7 1,-4-1-207,-7 6 0,-8 0-871,-4 0 1452,-4 0 0,-2 0 0,1 0 0</inkml:trace>
  <inkml:trace contextRef="#ctx0" brushRef="#br0" timeOffset="191">640 502 7964,'-17'-32'0,"0"11"2725,-1-8-986,9 8-84,1 11-1363,8 2 0,0 12-445,0 8 0,-2 7-158,-4 16 0,-3 9 228,-8 8 0,1 7-1474,5 10 1557,-5 8 0,7-6 0,-9 6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03.798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337 606 8525,'-10'-11'1355,"5"-1"-813,3 8-255,2-11 1,0 11 590,0-7-512,0 7 0,2-4 2,3 8 0,-1-6 78,8 1 1,-1-1-253,7 6 1,-1 0 64,0 0 0,8 0-58,4 0 0,6-6-70,5 0 0,10-1-192,8 1 1,9-4-17,2-7 1,-6 0-426,7-1 1,-7 1 315,0 0-1409,-11-1 1243,-2 1 0,-19 8-779,4 3 352,-12-4-346,2 8 590,-16-5 0,-3 8 24,-12 5 0,-3 2 52,-9 3 0,1 3 600,0-8 0,-8 7 0,-2-3 0</inkml:trace>
  <inkml:trace contextRef="#ctx0" brushRef="#br0" timeOffset="234">683 278 8327,'0'-18'1259,"0"1"219,0 7-986,0-5-1070,0 13 635,0-6 1,0 18 278,0 7 1,6 3-63,-1 8 0,1 7 270,-6 5 0,-2 6-833,-3-5 1,3 7 187,-4-2 1,-2-2-245,2 2 1,1-7 208,5 1 1,0-3-735,0-3 0,0-7 151,0-4 1,0-4-1083,0-1 1801,0-9 0,0-9 0,0-9 0</inkml:trace>
  <inkml:trace contextRef="#ctx0" brushRef="#br1" timeOffset="1085">700 105 9723,'-7'-25'-419,"5"6"820,-4-5 0,4 11 778,2 2 1,2 7-951,4-2 0,3 4-541,9 2 1,-1 2 132,0 4 1,0 11 223,1 12 0,-1 9 156,0 3 0,1 9-132,-1 1 1,-2 1-294,-3 6 1,1-4 66,-7-2 1,0 5-171,-6 1 0,0-6 112,0-6 1,-8-8 114,-3 3 1,-5-5 58,-1-1 0,0-3-74,-1-3 1,-1-6 24,-4-11 1,4-3-53,-4-3 1,4-4-98,1 4 0,3-6 79,3-6 1,-3-3-17,3-9 1,5 1 82,1 0 30,4-1 1,4 1 212,4 0 0,3 5-179,9 1 1,-1 7 583,0-2 0,1-2-106,-1 3 1,0-1 81,0 6 0,1 0-201,-1 0 1,-5 0 97,-1 0-284,-7 0 0,9 8-270,-7 3 5,0 4 0,-6 3 86,0-1 0,0 0-381,0 1 1,-2-1 101,-4 0 0,4 1-37,-3-1 0,-3-6 51,2 1 0,0-6-93,6 5 0,-5-5 114,-1 5 0,-2-5-149,2 6 1,-3 1-45,-9 10 0,-5 4 137,0 8 0,-7 1 335,1 5 0,-10-3 0,-1 8 0,-14 6 0,2 6 0,-3-1 92,3-5 1,-6-2 110,0-4 0,3-3 55,9-9 1,3-5 293,9 0 1,7-10 1071,4-2-1045,4 1 0,11-17-180,8 5 1,15-12-48,14-5 0,11-6 185,7-6 0,4-2-290,7-4 1,4-4-1,7 4 1,0-3-89,0-3 0,0 0 75,0 1 1,-5 7-469,-1 4 1,-9-2 230,-2 2 0,-8 6-595,-9 5 1,-8 6-406,-4-5-369,-12 7 884,5-4 1,-16 8-169,0 0 0,-10 0 105,-13 0 0,2 6 37,-8 0 1,-2 5 116,-9-5 0,3 6 397,-3-7 0,5 3 0,7-2 0,3-4 0,7 4 0,3-3 69,3 3 641,-3-4 76,13 13 0,-4-5-282,12 7 0,-2-5 167,7-1 1,-1 7 392,2 5 0,3 2-404,-4-2 0,-1-2-566,2 8 1,-7 0-274,7 5 0,-8 1-245,2-1 1,1 1 79,-1-1 0,0 1-386,-6 0 1,0-8 312,0-4 1,0-4-642,0-2 139,0 0 0,-2-1 919,-4-5 0,-11-3 0,-10-8 0</inkml:trace>
  <inkml:trace contextRef="#ctx0" brushRef="#br0" timeOffset="1234">441 1955 8183,'-52'-15'5897,"15"11"-5466,5-11-2890,22 15 1865,10 0 1,10 0 51,7 0 1,0 0-158,1 0 0,7 0 699,3 0 0,5-8 0,2-2 0</inkml:trace>
  <inkml:trace contextRef="#ctx0" brushRef="#br0" timeOffset="1351">1098 1903 8188,'-27'-7'0,"2"5"5074,8-4-3755,7 4 1,4 2-2951,12 0 1,-2 0-51,8 0 64,-1 0 1617,6-8 0,1-9 0,-1-10 0</inkml:trace>
  <inkml:trace contextRef="#ctx0" brushRef="#br0" timeOffset="1668">2153 278 8317,'-8'-27'5129,"6"9"-5085,-5 11 75,7 7 0,-2 7-496,-4 5 0,2 3-965,-7 3 0,-1-1 1293,-5 0 1,-6 8 69,0 4 0,0 9 198,5 3 1,1-1-26,0-5 1,5 1-144,1 5 0,7-11-47,-2 5 1,4-12 233,2 0 0,8-6 156,3-5 1,10 1 192,2-7 0,8 0 139,-2-6 0,4-6-268,1 0 0,7-7-317,-1 1 1,0-1-171,-5 1 1,-2-1-466,-5 7 0,3-2 261,-8 3 0,0 3-277,-5-4 1,-3 12-362,-4 5 0,-3 7 871,-8 5 0,-8 11 0,-1 10 0</inkml:trace>
  <inkml:trace contextRef="#ctx0" brushRef="#br0" timeOffset="1831">2274 1142 8317,'0'10'4749,"0"-2"1,0-6-4218,0 3 0,2 3-500,4 4 1,1 9-451,5-4 0,3 6 263,-3 0 1,-5-2-49,-1 8 0,2 0-384,-2 5 0,1 1-793,-1 0 1,2 1-1871,3 4 3250,5-3 0,-7-2 0,9-10 0</inkml:trace>
  <inkml:trace contextRef="#ctx0" brushRef="#br0" timeOffset="2345">3156 485 8191,'-8'-9'1523,"6"-7"0,-4 14-958,12-3 1,4 10-187,7 7 0,0 9 150,1 2 1,-1 8 224,0-2-428,1 3 1,-3 5-42,-3 3 0,3-3 0,-4 3 0,-1 2-188,2-1 1,-7-1-207,7-5 0,-8-3-433,1-3 0,-3 2 193,-2-8-708,8 0 407,-6-6 447,6-7 0,-10-16-43,-4-11 1,4-20 81,-4-3 0,4-10 148,2-8 1,8-1 262,4-5 1,9-3 86,2 4 0,8 3-169,-3 2 1,5 7 267,2 4 1,-7 5-160,1 8 1,-2 7-4,2 4 1,2 3-193,-8 3 1,0 7-251,-6 5 0,-7 5-513,-5 5 0,-3 20 684,-2 16 0,-15 15 0,-4 5 0</inkml:trace>
  <inkml:trace contextRef="#ctx0" brushRef="#br0" timeOffset="2770">320 3200 8139,'-25'0'2877,"6"2"-2230,-4 4 0,5 11 792,7 12-930,3 4 1,8 7-456,0 0 0,0 6-771,0-5 0,0 11-94,0-6 1,0 8 348,0-8 1,0 2 106,0-2 0,2 2-47,4-8 0,-2-1-341,7-10 1,1-1 742,5-10 0,8 3 0,2-12 0</inkml:trace>
  <inkml:trace contextRef="#ctx0" brushRef="#br0" timeOffset="3241">648 2837 8363,'2'-25'327,"4"-4"1,4 2-607,7-1 1,8-1 351,4-6 1,5 1 469,7-1 0,-5 6-72,5 0 1,-5 2 185,-1-1 0,-1 3-167,1 7 0,-1 1 31,1 0 0,0-1-357,-1 1 1,1 6 111,-1-1 0,-5 6-364,0-5 1,-6 7-85,6-2 1,-8 4-96,2 2 0,-4 0 99,-1 0 1,-7 8-122,1 3 1,-3 5 87,3 1 0,1 0 90,-7 1 1,2 1 86,-3 4 1,-3-4-44,4 4 1,2 2 188,-2-2 1,1 6-26,-1-6 1,-2 8 93,7-2 1,-7 0-48,2 5 0,2-3 219,-3 9 1,3 4 298,-2 3 0,-4-1-269,4 6 0,1 5 30,-1 18 1,6-4-24,-7 4 1,9-4 63,-3-2 0,3 1-296,-3-1 0,5-8-222,-5-3 1,-1-4 51,1-2 1,-7-2-162,2-4 1,2-4 81,-3-8 0,1-1-353,-6-4 0,0 4 248,0-14 0,-8 4-419,-3-12 1,-4-3-135,-3-8 0,-7-8-406,-4-3 0,-5-6 202,-6-6 0,-5-2-385,-7-4 0,6 4 63,0 7 1265,0 1 0,-13 0 0,-3 0 0</inkml:trace>
  <inkml:trace contextRef="#ctx0" brushRef="#br0" timeOffset="4199">804 2872 8378,'-21'-18'4332,"4"1"-3358,3 7 1,14 5-1643,0 10 0,0 5 105,0 7 0,0-5 30,0-1 0,0 7 294,0 5 0,-2 6 242,-4-6 0,3 5-281,-9-5 1,6 6-422,-5-6-146,7 0 322,-4-5 568,8-9 0,0-9 4,0-11 1,0-6-31,0-7 1,8 3-12,3-8 1,9 6 308,-3-5 0,6 12 20,-6-1 1,-5 9 271,5-3 1,-9 7-175,3-2 0,-7 6-62,2 6 1,-2 4-286,2 7 0,-4 2 118,3 4 1,-5 4-518,-5 8 0,-5-7 38,-7 1 1,5-2-127,1 2 0,5-4-132,-6-8-61,8 0 263,-11 1 193,13-9 0,-4-1 51,12-8 0,-2-6-159,7 1 461,1-9 1,5 10 68,1-7 0,-7 7 402,1-2-372,-8 4 0,3 10 142,-7 3 0,-2 11-114,-3 1 1,1 7-73,-8-1 0,-5 6-245,-6 5 1,0-5 124,5-1 0,1 5-125,0-10 1,1 1-53,5-7 0,1-9-404,5 3 120,3-3-381,-6-5 395,8-1 0,8-8 71,3 0 0,6-10-69,7-7 1,2-8 68,9-10 0,0 3 288,-1 3 1,1-4-159,-1 4 1,-7 4-42,-4 2 0,-3 6 1174,-3 6 1927,0 3-2346,0 8 1,-5 2-202,-1 4 0,-7 3-424,2 8 0,-4 3 111,-2 3 0,-6-2-767,0 8 1,-7-1 17,1 7 0,3-6-343,-3 0 0,1-8 544,-6 2 1,-1 2-47,1-2 1,5-6 493,1-5 0,7-6-187,-2 5 1491,4-7 5,2 4-377,0-8 1,2 0-346,4 0 1,4-6 104,7 0 1,0-5-354,1 5 0,-7-2-163,1 2-688,-1 4 0,1-7 239,-1 3-818,-7 4 1,4 2 555,-8 12 0,-8 5-616,-4 6 1,-5 0 353,-6 12 0,-4-5 343,-7 11 1,7-7 338,4-5 1,5-4 361,7-8 779,3 1 0,10-3-606,4-3 1,5-5 1176,12-7 0,4-9-690,8-9 1,5-1-458,1-10 0,7 6-755,-2-6 0,-4 6-758,-2-5 0,-3 5 852,-2-6 205,-1 8 0,1-4 0,-1 7 0</inkml:trace>
  <inkml:trace contextRef="#ctx0" brushRef="#br0" timeOffset="5153">1980 2889 8236,'-21'-8'3025,"4"-3"-1134,3 3-394,14 0 1,8 6-1087,3-3 1,5 1-870,1-8 1,0 8 100,1-1 0,-1-3-230,0 2 1,0-5 114,1 5 1,-7-6-753,1 7-121,-8-1 0,3 4 598,-7-4 0,-2 4-32,-3-4 1,-5 6 778,-7 6 0,-1-2-114,1 8 0,2-1 156,3 6 1,5 8-12,7 4 1,0 6 196,0 5 0,0 4 638,0 8 0,5 0 460,1 0 1,2 6-476,-2-1 0,-5-1-640,5-10 1,-4 0-186,-2-11 0,6 1-169,0-13 0,-1 0 170,-5-5-284,0-9 54,0-1 1,0-12-113,0-7 1,-7-3-407,-5-15 0,3 1 274,-3-7 0,6-2 16,-5-3 1,7 4 117,-2-5 1,10 5 46,2 1 1,13 1 88,-2-1 0,6 2 3,0 5 1,2-3 44,4 8 1,-2 0 293,-4 5 0,-4 1 167,4 0 1,-3 7-120,-3 4 399,0 5-261,-7 1 112,5 0 0,-13 1-147,4 5 0,-10 4-106,-2 7 1,-1-5-135,1-1 1,4 1-225,-4 5 1,4-6-694,2 1 495,0 0 50,0 5 1,2-8-184,4-3 280,-4 4 247,13-8 0,-11 7 377,8-3 1,-9-2 31,3 7 0,-4-5 1108,-2 6-995,0-1 1,0 7-97,0-1 0,0-6-387,0 1-332,0-8 1,0 3 1,2-7 133,4 0 0,-4-3-52,3-9 0,3-1-226,-2-16 1,5 0-276,-5-6 0,6-5-381,-6 0 0,-1-6 382,-5 5 0,2-5 313,4 6 1,-4-1 348,4 7 0,-4 1 0,-2 4 0,0 4 0,0 8 0,-2 7 169,-4 5 0,2 3 268,-7 2 1,5 6 764,-6-1 1,8 9-467,-1-3 0,-3-1 121,2 1 0,0 7-357,6 5 0,0 8-192,0-3 0,0 5-145,0 2 0,8 1-131,4 4 1,-3-3-193,3 3 0,-3-3-562,3-3 0,1-1-614,-7-4 1,0 2-149,-6-8-323,8 0 945,-7-14 862,7-1 0,-8-21 0,0-5 0,8-18 0,1-1 0</inkml:trace>
  <inkml:trace contextRef="#ctx0" brushRef="#br0" timeOffset="5524">2568 1990 8213,'-8'-10'908,"6"2"0,-7 3-1275,3-1 393,4 0 112,-6 6 62,8 0 88,0 0 0,2 8 96,4 3 0,2 5-205,3 1 1,5 2-151,-5 4 0,4 4 191,3 8 0,-7 7-114,1 4 0,-6 8 290,5 9 0,-5 3-37,5 14 0,-7 3-434,2 9 1,-2-41 0,0 0 149,-1 3 1,-1 2-1,2 2 1,-2 1-42,-1-2 0,-2 1 0,1 1 0,0-1 24,0 0 1,0 0 0,0-2-1,0-1-175,0-2 1,0-2-1,8 37-338,3-7 1,-1-8 299,2-4 1,-1-7-332,6-5 0,1-9 193,-1-2 1,-2-9-58,-3-3 1,-2-1 85,-5-10 0,-3 0-109,4-6 680,-4 1-638,-2-1-60,0-7 223,0-3 0,-2-9-716,-4-3 1,2-5 441,-7-7 0,5-1 442,-5 1 0,-1-8 0,-5-2 0,-1-7 0</inkml:trace>
  <inkml:trace contextRef="#ctx0" brushRef="#br0" timeOffset="6341">2741 2854 8145,'0'-34'1150,"0"7"249,0 4 0,8 4-884,3 1 0,1-1-236,5-4 0,-4 10-63,10-5 1,-3 7 38,-3-1 1,-4 5-31,5 7 1,-11 0 15,11 0 0,-5 1 30,4 5 1,-7 6-333,-4 11 1,-4 4-558,-2 7 1,-2 9-972,-4 3 0,-6 4 746,-11 2 1,4-3 83,-4-2 1,6-5 563,5-8 0,5-5 486,7 0 0,0-8 131,0 2 478,0-4-585,7-1 1,3-9 672,7-3-703,0-4 0,1-4-94,-1-4 1,-2 3-153,-3-9 1,3 0-84,-3-5 1,-3 2-235,3 3 1,-8-3 9,2 3 1,1-3-141,-1-2 1,2-2 104,-2-5 0,-3 5-29,9-4 1,-6 4 32,5 2 1,3-6 116,9 0 1,-2 0 231,8 5 0,-6-5 227,6 0 0,-1 6 363,7 5 1,-6 3-74,0-3 0,-6-1 489,5 7 0,-6 0-438,1 6 0,-4 0 71,-2 0 0,0 8-643,1 3 1,-1 5 39,0 1 1,-5 0-85,-1 1 1,-1-1-79,2 0 1,1 1-132,-7-1 0,5 2 77,-5 4 0,0-4-6,-6 4 0,0 2 79,0-2 1,0 6 227,0-6 1,-8 6-5,-3-6 1,-5 8-61,-1-2 1,0 3-297,-1 3 1,1-8-3,0-4 0,-1-4-309,1-2 335,0-7 90,0-2 0,7-10-238,4-4 1,4-4-355,2-7 1,0-6 497,0 0 1,6 0-20,0 6 0,7-1 227,-1 1 1,1 6 248,-1-1 1,3 8 897,-3-2-826,3 4 1,2 2 272,1 0 1,-3 2-472,-3 4 0,1-2-229,-7 8 0,5-7-792,-5 7 545,0-8-2221,-6 11 1483,7-13 1,-5 4-111,4-12 1,2-9 588,-2-8 1,7-10 572,-1-2 0,5 1 0,6-7 0,-2 7 0,8 5 0,-8 10 0,2 7 0,-2 8 0,2-1 751,-4 3 0,6 9 474,-7 5 0,-3 3 614,-3 3 0,1 1-961,-7 4 0,5-4-24,-5 4 1,6-4-697,-7-1 1,1-1-919,-6 0 112,0-7 634,0 5 1,0-15-1669,0 0 1,0-8 169,0-9 1512,0-15 0,-7-5 0,-3-15 0</inkml:trace>
  <inkml:trace contextRef="#ctx0" brushRef="#br0" timeOffset="6575">4245 2232 8094,'-9'-10'1203,"9"-3"282,11 7 0,5-7-1408,1 1 1,-2-3 41,-3-3 570,3 1-177,-5 7-205,-1-5-95,7 13 1,-7 2 92,9 12 1,-7 18-30,1 11 0,-8 22-58,1 12 1,-3 17-307,-2-41 0,0 2 0,0 7 0,0 1 143,0 7 0,0 2 0,0 3 0,0 0-288,0 5 1,0 0 0,0 0-1,0 0-397,0 0 0,0-1 0,0-1 1,0 0-46,0 2 1,0 0-1,0-9 1,0 0-990,0 4 1,0-2 1663,0-6 0,0-1 0,3 0 0,0-1 0,0-3 0,0-1 0,-1 1 0,0 1 0,-1 1 0,0 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41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52 8159,'-10'0'-1366,"2"0"1572,8 0-115,0 0 1,2-6-44,4 0 524,-4 1-379,13 5 0,-13-2 621,4-4-64,4 4-430,-8-6 0,7 8 140,-3 0 61,-4 0-107,6 8-190,-8 2 0,-8 7-11,-4 0 0,-11 8-10,-6 4 0,-3 6-207,-3 5 1,1-2-5,-1 9 1,-5-1-37,-1 6 0,3-8 6,9-4 0,-2-5 103,8-7 1,8 3-443,9-8 1,-2-5 160,3-7 1,1-7-355,10 2 0,3-4 225,8-2 1,10-8-102,8-4 1,0-3 176,5-2 0,2-4 198,-1 3 1,-1-1-53,-6 13 1,-7 1 186,-4 5 1,-3 9 494,-3 8 0,-6 8-314,1 10 1,-8 2 491,2 3 0,-6 2-296,-6 4 0,2 2 82,-8-7 1,7 5-157,-7-6 0,3 1-165,-3-7 1,-1 1-126,7-1 1,-6-5 139,7 0 1,-1-8-1122,6 2 561,0-11-354,0 3 1,2-15 312,3 0 1,-1-15-161,8-14 0,-1-12 34,7-5 1,5-9-78,0-3 1,2-2 229,-2 3 0,-2 3 84,8-4 0,0 10 162,5 2 1,3 8-133,3-3 0,-3 5 153,3 1 1,-4 6-93,-1 1 1,0 5 406,-1-6 1,-1 8 41,-4-2 1,-4 5 322,-8 7 1,0-3 554,0 9-459,-7-9 898,5 12-1047,-13-6 0,12 10-142,-8 4 1,1 4-154,-1 7 1,-4 2-334,4 4 0,-2 2-55,1 4 1,-1 4-87,8-4 1,-7 1 105,7-1 1,0 2-209,5-8 1,0 0 82,0-6 0,1 6 14,-1 0 0,-5 1 305,-1-7 1,-1 0-173,1 0 1,-3 1 230,-8-1 0,0 2 25,0 4 0,-8-2-75,-3 8 0,-5-6 77,-1 6 1,-2-8-36,-4 2 1,4-3 110,-5-3 0,-1-8-88,2-3 1,-2-4 282,2-2-128,4 0-387,-6-8 30,16-1 0,3-3-290,12 1 281,3 7 1,10-4-481,4 8 340,-3-7 0,10 5-51,-7-4 1,6 4 69,-6 2 0,0 0 339,-5 0 0,-1 0 9,0 0 0,1 0 74,-1 0 1,-6 2-178,1 4 1,-6-4 52,5 3-124,-7-3 0,6-2-235,-5 0 1,-3-7-134,4-5 1,2-3 137,-2-3 0,7 1-403,-1 0 1,-3-1 183,3 1 0,-1 6 67,7-1 0,-1 8 170,0-2 1,0 5 165,1 1 1,-1 5 583,0 1 0,1 8-365,-1-3 1,-6 4 617,1 3 1,-1-3-355,7-3 0,-7 7-83,1-8 0,-6 7-227,5-13-750,-7 1 484,11-6 1,-7-13-108,4-5 1,-3-10-532,-3-1 0,-2-10-7,7-1 1,-7-10 403,2-2 1,-4-2 395,-2-9 0,0 2 0,0-3 0,0 1-7,0 11 0,0-2-75,0 14 0,0 5 145,0 6 1,0 8 125,0-2 1,0 4 406,0 2 518,0-1-256,0 1 1,0 5 260,0 1 270,0 7-485,0-4-607,0 8 1,0-2 96,0-3-184,0 3-210,0-6 158,0 8-1832,0 0 1421,7 0 238,-5 0 1,12 2 89,-8 4 1,1-2-75,-1 7 0,-4 1 141,4 5 1,1 2-199,-1 4 1,2 2 91,-2 4 0,-4 4-229,3-4 0,3 3 94,-2 3 1,5 7 46,-5 4 0,6 10-79,-7 2 0,9 13-19,-3-2 1,5 12-288,1-1 1,-2 9 343,-3 9 0,1-2-157,-10-45 0,0 1 0,3 0 1,0 0 172,-1 46 0,-1-48 0,0 0 54,2 48 1,-4-11-220,4-13 1,-5-2 245,-1-3 1,6-10-6,0-7 1,6-2 84,-7-10 0,3-1 105,-2-10 1,-4 1-197,3-6 0,3-1 418,-2-6-486,0-7 48,-6 5-87,0-13 1,0 4-109,0-12 0,-6-4-77,0-7 1,-5-2-190,5-4 1,-2-4 114,2-8 0,4 1 373,-3-1 0,3-15 0,2-4 0</inkml:trace>
  <inkml:trace contextRef="#ctx0" brushRef="#br0" timeOffset="179">2627 1020 7992,'0'12'2756,"0"-1"0,2-5-4528,4 6 1361,4-1 1,7-1-2231,0-4 2641,1-4 0,-1-2 0,0 0 0</inkml:trace>
  <inkml:trace contextRef="#ctx0" brushRef="#br0" timeOffset="287">2748 1384 7992,'8'25'927,"-6"-6"1,8 11-164,-5-6 1,-3-1-28,4-6 1,-4 0-560,-2 0 1,2-5-693,4 0 514,-4-9 0,5 13 0,-7-7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4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8136,'0'-10'523,"0"0"893,0 4-926,0 4 1,0-4-42,0 12 0,0-2 43,0 8 1,0-6-173,0 6 1,0-6-45,0 6 235,0-8-607,0 12 169,0-14 334,0 6 140,0-8 1384,0 0-1460,-8 0-343,6 0 0,-6 2-182,8 4-110,0-4 172,0 6 0,0-6-22,0 4 180,0-4-402,0 6 128,0-8-3053,0 0 1938,0-8 0,0 4 59,0-8 1164,0 8 0,0-12 0,0 6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46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1 182 8042,'10'-18'-828,"-2"5"414,-8 1 632,0 0 1,6-6 363,0 0-127,0 0 1,0 0 561,0 0-242,0 8 681,-6-7-511,0 15-450,0-6 0,0 16-50,0 4 1,0 13-17,0 5 0,0 6-261,0 6 1,0 5-215,0 7 1,0 1-278,0-1 1,0 0 320,0 1 0,0-9-1423,0-4 0,2-5 694,4-7 1,4-4-1727,9-8 2457,-1-8 0,16-2 0,4-8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47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36 273 8010,'-18'0'440,"8"0"-189,2 0-463,8 0 426,0 0 1,6 8 281,0 4 0,6 4-234,-6 2 0,8 0-108,-2 1 0,-1 1-134,1 4 0,0-4 89,6 4 1,-2-10-439,-4-2 1,4-8 219,-4 2 0,4-3-253,3-3 0,-3-9 110,-4-3 0,4-12-27,-4-6 0,2-6 120,-2-7 1,-4 5 59,-8-4 1,0 4 670,0 1 1,-2 1-291,-4 0 1,-4 6 476,-8-1 0,0 11-322,0 2 0,-7 8 48,1 10 1,-2 0-432,2 0 0,2 8-479,-8 4 1,9 12 429,3 6-5,0-3 0,16 15 0,-6-4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48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 9823,'10'18'877,"-2"0"-222,-8 0 1,6 6-104,0 0 0,0 11 101,-6 1 1,-2 2-141,-4 10 0,-4 1-149,-8 5 0,0 1-336,0-1 0,-7 4 84,1-3 1,-6 3-217,6-9 0,-6-3-191,6 2 0,-7-9-334,7-3 0,0-2 272,6-10 0,6-2-954,0-9-1404,8 3 2000,-4-14 1,8 4-9,0-12 1,8-10 361,4-9 0,6-1 361,6 2 0,-4 2 0,4-8 0,-4 7 0,-1-1 0,5 10 0,0 2 0,-6 6 0,-6-6 0,-6 8 658,6-2-480,0 4 0,7 2 488,-1 0 0,-6 8-218,0 4 1,6 4 819,6 2 0,2 6-330,-1 1 0,3 5-33,8-6 0,-6 2-646,0-2 0,7-3-418,5 3 1,2-10-1514,-1-2 1,3-8 1046,8 2 0,1-6 625,-1-6 0,1-12 0,-1-10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1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0 7991,'-8'10'729,"-3"-2"1109,-7-8-951,8 0-224,2 0-488,8 0 0,8 0-74,4 0 1,13-6 19,5 0 48,4 0 1,-4 6-42,0 0 1,-1 0-168,1 0 1,2 8-275,-8 4 0,0 7 157,-5 5 0,-9 0 43,-4 12 0,-6-2 133,-6 15 0,-4-1 191,-9 7 0,-1 1-63,-4 4 0,-2-3 80,-4 3 1,-3-3-322,9-3 1,-2 0-215,2 1 0,4-9 38,-4-4 1,5-5 148,7-7 0,-2-4-1334,8-8 987,-8 0 0,10-1-446,-8-5 1,6-4 346,-6-8 0,8-8 566,-2-4 0,-4-13 0,0-3 0</inkml:trace>
  <inkml:trace contextRef="#ctx0" brushRef="#br0" timeOffset="267">19 653 7967,'10'-10'1966,"-2"2"-1080,-8 8 0,0 2-351,0 4 0,6-2-141,0 8 0,8-6-10,-2 6 1,4-8-108,2 2 0,1 2-627,-1-2 1,6 0-233,0-6 1,6 0-538,-6 0 0,9-6 818,-3 0 1,-2 0-2,2 6 0,1 0-1010,5 0 1,0 8 814,0 4 1,-5 5 414,-1 1 0,0 0 82,6 0 0,-8 4 380,-3-4 1,-5 6 113,-2-5 1,-2-7 1724,-4 6-946,-4-4 154,-8 4-1271,0-8-28,-8-2 1,-2-16-129,-8-4 0,8-20 0,2-6 0</inkml:trace>
  <inkml:trace contextRef="#ctx0" brushRef="#br0" timeOffset="1076">218 726 10344,'10'8'764,"-2"-4"-151,-8 8 0,0-6-171,0 6 0,6-6-91,0 6 0,3-6 246,-3 6-1236,-4-8-184,14 12-702,-6-14 706,0 6 165,6-8 0,-14 2 654,4 4 0,4-4 0,0 7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08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109 400 8089,'10'-2'311,"-4"-4"0,4-2 107,2-4 0,11 4 40,1 8 1,8-6 41,-2-1 0,6 1-207,7 6 0,3-2-33,8-4 0,1 4-48,-1-4 1,7-2-16,-1 2 1,-5-6-174,-7 6 0,-4 0 77,-1 6 0,-1-6-42,-12 0 8,-4 0 0,0 6-1194,-7 0-182,-9 0-667,-2 0 1269,-8 0 1,-8 0 706,-4 0 0,-13 0 0,-3 0 0</inkml:trace>
  <inkml:trace contextRef="#ctx0" brushRef="#br0" timeOffset="179">581 164 8057,'-13'0'566,"1"0"0,6 0-131,-6 0 1,8 2-52,-2 4 0,4 4-42,2 8 0,0 9-38,0 3 0,0 4-117,0 2 0,0 1 14,0-1 1,0 0-246,0 0 1,2-5-400,4-1 0,-2-8-628,8 2 1,-6-10 102,6-2-219,1-8 1187,-3 4 0,6-16 0,-6-2 0</inkml:trace>
  <inkml:trace contextRef="#ctx0" brushRef="#br0" timeOffset="709">744 1 8057,'10'0'387,"-2"2"198,-8 4 0,0 4 287,0 8-564,8 8 1,-6-3-47,4 7 0,-4 0-45,-2 6 0,0 0-44,0 1 1,-2-1-104,-4 0 0,2 1-452,-8-1 319,0-8 0,-6 6-156,-1-4 0,1-3-324,0-3 0,0-4 304,0-2 0,0-8-344,0-4 505,0-4 0,1-4-53,5-4 1,4-4 35,8-8 1,2 6 11,4 0 0,4 2 44,9-2 1,5-2 21,0 8 0,0-1 101,-6 7 1,0 0 72,0 0 1,-1 9-126,-5 3 0,2-2 78,-8 2 0,0 6-109,-6 6 1,-8 6 115,-4-6 1,-6 9-64,-7-3 0,-1 6-134,-4 7 0,-4-5 6,3 4 1,-5-4-109,-6-1 1,8-1 634,-9 0-281,9-8 1,-10 7-71,8-5 0,-1-2 228,1 2-303,0-8 32,-1 5 122,1-1 1,8-6-6,4 4 1,4-10 299,2-2-120,7 0-323,3-1 1,2-1-103,0-4-35,0-4 0,14 6 48,4-8 1,15-2 99,9-4 1,4-4-3,15-9 1,3-7-215,15-4-1125,-1 4 1340,9-8-566,-7 13 347,7-13 0,-11 12-115,-3-8 1,-7 8-32,-11-3 0,-5 11 77,-8 2 0,-14 6-550,-4-6 399,-3 8 1,-7-4 63,-8 8 0,-8-6 566,-11 0 1,-7 0-235,-4 6 0,-4 8 0,-3 2 0</inkml:trace>
  <inkml:trace contextRef="#ctx0" brushRef="#br0" timeOffset="896">726 980 8015,'-29'-6'-206,"5"0"0,10 0 118,2 6 460,8 0 0,-4 2 50,8 4-220,0 4 264,0 8-147,8 8 0,-6 3 170,4 7-318,4 0 0,-8 6 191,4 1 0,-4 5 179,-2-6 0,0 7-318,0-7 0,0 2-176,0-1 1,0-11-289,0 4 0,0-12 223,0 1 1,0-5-875,0-2 1,2-8 2,4-4-537,-4-4 873,6-2 0,-10-6 26,-4 0 1,0-10 526,-12-2 0,4-1 0,-20-15 0,6 6 0</inkml:trace>
  <inkml:trace contextRef="#ctx0" brushRef="#br0" timeOffset="1047">363 1451 7990,'-18'9'-219,"0"3"0,0 4 1433,-1 2-493,9 0-353,-6-8 1,6 6 302,-8-4-446,0 4-56,8 3 1,-4-7 405,8 0-56,0-8-767,-2 12-187,6-14 1,2 6 10,12-8 0,14-8-568,10-4 1,16-4-285,15-2 1276,12-9 0,3-1 0,9-8 0</inkml:trace>
  <inkml:trace contextRef="#ctx0" brushRef="#br0" timeOffset="1147">1161 1433 7988,'34'2'301,"-4"4"0,0-2 346,-11 9 1,1-7 477,-14 6 0,0-6-805,-6 6 1,-2-6-327,-4 6 1,-4-8-697,-8 2 1,-1-4 206,1-2 495,-8-8 0,6-10 0,-6-10 0</inkml:trace>
  <inkml:trace contextRef="#ctx0" brushRef="#br0" timeOffset="1511">2176 291 7961,'8'-18'1735,"-4"8"-1409,8 4 0,2 4-76,11 2 1,-5 0 305,4 0 0,2 0-134,-2 0 1,7 0 79,-7 0 0,6 0-276,-6 0 0,0 0-335,-6 0 1,1-6-321,-1 0-721,0 0-498,0 6 1175,-8 0 0,-16 10 473,-12 8 0,-20 16 0,-1 12 0</inkml:trace>
  <inkml:trace contextRef="#ctx0" brushRef="#br0" timeOffset="1930">1886 998 7961,'-18'28'0,"0"-1"1128,0-9 1,6 6-460,-1 0 0,9 0-93,-2-6 1,4 7-555,2-1 0,0 0-1340,0-6 993,0 0 1,0-6-804,0 0 492,0-8 0,2 2 259,4-12 0,-4-6 260,4-12 0,5 2-221,1-8 0,6 0 56,6-7 1,-4 7 185,4 0 1,2 10 146,-1 2 1,-1 1-16,-6 11 1,6-6 129,0 6 1,3 0 627,-3 6 1,-2 0-409,8 0 0,2-6 311,11 0 1,3-6-232,8 6 0,3-10-365,3-2 0,-1 0-9,7-7 0,-7 7-90,1 6 0,-4-2 133,-1 8 0,-3 0-113,-3 6 0,1 0-143,-8 0 0,7 8 37,-7 4 0,-6 10-99,-6 2 1,-10 9 78,-1-3 0,-9 4 9,-10 2 0,-2 1 52,-4-1 0,-6-6-7,-13 0 0,-3 1-22,-8 5 0,-2-6-76,-5 0 1,5-7 168,-4 1 0,5-6-64,7-6 0,2 2-368,4-8 1,4 0 153,-4-6 0,1-2-272,-1-4 0,4-6 60,-4-12 1,-2-6 75,1-13 1,1 5 392,6-4 0,0-5 0,-8 1 0,-2-8 0</inkml:trace>
  <inkml:trace contextRef="#ctx0" brushRef="#br0" timeOffset="2222">2394 781 7941,'-28'0'0,"1"2"1553,9 4 1,2 4-722,4 8 1,-4 6-138,4 0 1,2 8-245,-2-1 1,0 9-646,-7 2 0,7-5-109,0-7 0,2-8-280,-2 2 0,-2-4-527,8-2-1149,0-8 660,6-1 1132,0-9 0,2-9 403,4-3 0,6-4-60,12-2 1,-4 8 369,5 4 0,1 4-127,-2 2 0,0 2 103,-6 4 0,-2 4 214,-4 8 0,-2-6 1242,-3 0 174,-5 1-792,6 5-1833,-8-8 699,8-2 0,-4-12-1131,8-8 0,-2-8 416,2-17 1,6-1-626,0-4 1414,0 3 0,17-13 0,-7 6 0</inkml:trace>
  <inkml:trace contextRef="#ctx0" brushRef="#br0" timeOffset="2464">2720 599 7952,'10'8'575,"-2"4"196,-8 13 0,0-3-189,0 8 1,-2 6 500,-4 7-745,4-1 0,-14-6 90,4 0 1,-4-1-429,-2-5 1,0 2-262,-1-8 1,3 6-367,4-5-733,-4-1 386,6-6 196,0-8 171,2-2 1,16-10-129,4-4 1,12 2 909,6-8 0,-1 8-162,1-2 0,-6 4 716,6 2 0,-8 0-442,3 0 0,-5 2 1548,-2 4-1218,0 4 0,-2 8-121,-4 0 1,-4-6-665,-8 0 0,0-6-1305,0 7 1473,0-9 0,-8 4 0,-2-8 0</inkml:trace>
  <inkml:trace contextRef="#ctx0" brushRef="#br0" timeOffset="2882">3844 273 8057,'10'-18'1106,"7"8"-731,-7 2 0,2 8 80,0 0 1,-8 8 76,2 4 1,-12 6-287,-6 6 1,-10-2-119,-3 8 1,-7 1 31,2 5 1,4-2 55,2-4 1,11-3-147,7-9 1,4 0 96,2 0 0,17-2-170,7-4 1,22-4 24,8-8 0,7 0 61,-1 0 0,-3-2-46,3-4 0,-3-2 4,-3-4 1,-8 2-367,-3 4 1,-7 4 157,-6-4 1,-4 4-2369,-8 2 1229,1-8-208,-9 6 1514,-10 2 0,-27 10 0,-11 8 0</inkml:trace>
  <inkml:trace contextRef="#ctx0" brushRef="#br0" timeOffset="3039">4008 835 7976,'0'10'862,"0"0"207,0-4 0,8 4-447,4 8 0,-2 3 103,2 3 0,-6 4 506,6 8 0,-8 2-589,2 5 1,-4 1-980,-2 4 0,0 3 232,0-9 1,0 6-772,0-5 1,0-1 427,0-6 448,0 1 0,8-1 0,2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01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 0 8026,'8'18'2516,"-4"0"-2141,8 1 532,0 7 1,0-6-434,0 4 1,-6-4-379,6-2 0,-8 0-68,2 1 1,-2-7-633,2 0 374,-4-8 1,7 6 50,-9-4-224,8-4 256,-6 6 0,8-8-132,-4 0 275,-4 0 0,6 2 336,-8 4-34,8-4 22,-6 14 1,6-6-461,-8 8 0,0-6 69,0 1 0,0-7-1076,0 6 516,0-8-425,0 4 496,0-8 0,2 0-250,4 0 1,-2-8 431,8-4 1,-6-2 377,6 1 0,0-3 0,6 4 0,-5-2 0,-1 2 0,0-4 0,6 4 0,-6 2 0,0-2 0,-6 0 0,6-7 0,0 3 0,6 4 0,1-4 0,-1 4 0,0 2-25,0-2 1,0 2 156,0-2 1,0 4 464,0 8 1,1 0 110,-1 0 208,0 0 0,-2 2-360,-4 4 1,-4 4 144,-8 8 0,0 2-166,0 4 1,-2-2 60,-4 9 0,-6-7-537,-12 6 1,2-6-405,-9 6 1,1-1-894,-6 1 0,-6 2 760,-1-8 0,-5 6-1166,6-5 0,-3-1 1644,3-6 0,4 0 0,-7 0 0</inkml:trace>
  <inkml:trace contextRef="#ctx0" brushRef="#br0" timeOffset="1177">128 689 9407,'12'2'1689,"0"4"0,0 4-834,6 8 1,-6 1-363,0-1 0,-6 2 468,6 4 0,-8-4-385,2 4 0,3 3-863,-3-3-46,0 0 1,0-6-333,0 0 0,2-8 202,-2-4 1,-2 2-547,8-2 0,2-8-98,10-10 0,4-8 494,9-10 1,-1 0 86,0-13 1,6-1 138,1 2 1,5 1 48,-6 11 1,-5 4 256,-7 8 0,-8 8 285,2 4 0,-4 4 68,-1 2 0,-9 8 336,-4 4 0,-4 10-52,-2 2 1,-2 8-206,-4-1 0,-4-3 154,-9 2 1,1-2-104,0 3 1,-6-5-424,0-8 1,-2 0-48,1 0 1,5-8-85,-4-4 0,4-4 36,2-2 21,8 0 1,2-10-189,8-8 0,0-2 61,0-10 1,2 8-150,4-3 1,4 5 93,8 2 0,0 2 388,0 4 0,0-2 14,1 8 1,-7 0 146,0 6 1,-6 2-63,6 4 0,-8 4 138,2 8 0,-4 0-294,-2 0 1,-6 6 113,0 1 0,-10 7-852,-2-2 1,-3 0 355,-9 6 0,-2-3-659,-10 9 1,1 2 347,-7-1 0,0 5 186,-7-6 1,3 1 368,4-7 0,3-2 235,9-4 0,6-1-43,-1-5 0,9-4-106,-2 4 1,4-4 806,2-2 1,8-6 137,4 1 4,4-9 0,6 4-250,8-8 0,10-2-151,20-4 0,11-7-311,7-11 1,13 2-47,-7-8 0,7 6-169,-13-6 1,1 5 75,-7-5 0,0 8-740,1-2 1,-9-2 318,-4 1 1,-5 1-757,-7 6 0,-6 0 244,-12 0 1,2 0-14,-8 0 0,0-1 458,-6 1 1,-10 2 179,-8 4 1,-2-4 202,-10 4 0,6 2-179,-7-2 885,9 8 1,-2 4-398,12 12 0,-2 6 387,8 6 0,0 4-89,6 9 1,0 1 95,0 4 1,0 0-200,0 13 0,0-11 82,0 11 1,0-7-114,0 0 1,-2 9-141,-4-9 1,4 0-851,-4-11 1,2-1 387,-2 0 1,2-6-667,-9 1 0,9-15-404,-2 2 427,-4-12 1,6 2 5,-8-8 0,8-8-352,-2-4 0,-4-6 1123,-2-6 0,-4-13 0,-2-9 0</inkml:trace>
  <inkml:trace contextRef="#ctx0" brushRef="#br0" timeOffset="1312">527 1578 7498,'0'18'3542,"-2"0"-2812,-4 0 1,1 0-299,-7 0 0,2 0 254,-2 1 0,-4-7-261,4 0 1,4-6-990,2 6-558,-4-8 45,8 4 1,-2-10 803,16-4 273,0-4 0,22-24 0,-6-5 0</inkml:trace>
  <inkml:trace contextRef="#ctx0" brushRef="#br0" timeOffset="1420">1034 1559 7925,'28'11'1055,"-1"-3"1511,-9-8-1258,0 8-660,-8 2 1,-2 8-872,-8 0 0,-8-6 201,-4 0 0,-4-8-2631,-2 2 2653,0-4 0,-1-2 0,1 0 0</inkml:trace>
  <inkml:trace contextRef="#ctx0" brushRef="#br0" timeOffset="1785">1850 562 7938,'37'0'1534,"-1"0"0,0 0-479,0 0-818,-7 8 1,3-6 269,-8 4 160,0-4-82,-6 6 1,-6-4-228,0 9 1,-8-1-548,2 6 0,-8 8 85,-10 4 0,-2 6-564,-16 7 0,-2 5-107,-10 13 1,-3-7-505,-3 0 0,-1-1 665,13-11 1,-2-8-319,14-10 325,0-3 0,11-5 607,1-4 0,8-4 0,-4-8 0</inkml:trace>
  <inkml:trace contextRef="#ctx0" brushRef="#br0" timeOffset="1917">1723 1179 7775,'-8'10'462,"0"6"704,-4-4 1,2 4-207,4 2 0,2 0-395,-8 1 1,8-1-403,-2 0 0,-2 0 17,2 0 0,0-6-1150,6 0 1,0-6 304,0 6 0,0-6-783,0 6 24,0-7 1424,0 3 0,-8-25 0,-2-3 0</inkml:trace>
  <inkml:trace contextRef="#ctx0" brushRef="#br0" timeOffset="2171">1633 1288 7938,'18'-19'0,"0"3"107,0 4 0,0-2 234,0 8 0,0-2 180,1 2 1,7 4-88,4-4 1,4-4 101,3-2 0,1 2-140,4-2 1,-2-1-111,9-5 0,1 0-206,11 0 0,-1 0 94,13 0 0,-7 0-442,7 0 1,3 7 115,-9 5 0,5 4-114,-11 2 1,-3 4 0,-10 9 1,-5 1-219,-13 16 0,-4 0 165,-8 6 0,-8 1 53,-4-1 0,-6 6 323,-6 0 1,-12 1-140,-12-7 1,-4-2 244,-3-3 0,-9 1-174,-8-8 0,-3 0-233,-9-6 1,7-2 118,-1-4 0,10 3-235,1-9 0,15-2 18,-2-10 0,5 0 76,1-13 0,4 5-640,8-10 905,8 4 0,-6-6 0,6-2 0</inkml:trace>
  <inkml:trace contextRef="#ctx0" brushRef="#br0" timeOffset="2493">2158 1378 7915,'0'-18'248,"0"8"535,0-6 1134,0 14-1374,0-6 0,-2 16 550,-4 4 1,2 4-484,-8 2 0,8 0-283,-2 0 1,4 1-315,2-1 0,0-6-243,0 0 1,0-6-959,0 6 1,8-8 766,4 2 1,4-6-1103,3-6 1,1-4 567,4-8 0,2-8 308,4-5 0,3-3 647,-9-2 0,2 6 0,-2-1 0,-6 9 0,0-2 0,1 12 352,-17-4 589,6 14 774,-8-6 1,0 10-725,0 4 1,0-2 73,0 8 0,0-6-495,0 6 0,0 0-95,0 6 1,0 1-101,0-1 1,2 8-111,4 4 1,-4 12-44,4 7 0,2 11-14,-2 7 1,0 13-1111,-6 11 0,-8 4 697,-4 1 1,-2 3-2221,2-20 1,-3 3 1086,9-15 1,0-13 442,6-6 1,-6-9 894,0-9 0,8-4 0,8-8 0</inkml:trace>
  <inkml:trace contextRef="#ctx0" brushRef="#br0" timeOffset="3188">3627 36 8066,'10'0'0,"0"2"0,-4 4 0,6 2 1394,13 5 0,-5 3-370,4-4 0,2 2-127,-2-2 1,1 2-391,-7-8 1,0 6 334,0-6-1063,0 8 1,0-12 219,0 4 0,-6-4-802,1-2 20,-9 0-731,12 0 0,-16 0 507,0 0 1,-8 8-44,-11 5 1,-1 3-41,-4 2 1090,4 8 0,-14 2 0,6 8 0</inkml:trace>
  <inkml:trace contextRef="#ctx0" brushRef="#br0" timeOffset="4047">3537 707 7454,'2'-10'817,"4"4"-395,-4-4-600,6 8-30,-8-6 0,2 8-265,4 0 149,-4 0 545,6 0-186,-8 0 2467,0 0-2504,0-8-72,0 6 215,0-6 1,2 8 608,4 0-224,-4 0 111,6 0-485,0 0 1,-4 0 24,8 0 0,-2-2-45,2-4 250,4 4-567,-6-6-36,9 8-30,-1 0 333,0 0 0,-8 2-9,-4 4 1,-4 4 110,-2 8 0,0 0-78,0 0 0,0 6 65,0 1 0,-8 7-70,-4-2 0,2 4-29,-2 3 1,0-1 1,-7 0 0,1 6-1,0 1 0,-6 5 2,0-6 1,0 7-23,6-7 0,1-2 144,5-9 1,-4 1-120,4-8 0,4 0-177,2-6 1,4 0 114,2 1 1,0-7-524,0 0-72,0-8-46,0 12 149,0-14-122,0 6 36,0-8 170,0 0-484,-8 0 518,6 0 1,-6-2-1254,8-4 1611,0-12 0,16-10 0,4-9 0</inkml:trace>
  <inkml:trace contextRef="#ctx0" brushRef="#br0" timeOffset="4326">4135 725 7857,'-18'0'0,"8"0"1133,-6 0-897,14 0 1338,-6 0-1069,8 0 1,-7 2-60,1 4 0,-6-2-290,6 9 1,-6 5-165,6 6 1,0 2 148,6-2 0,-6-2 134,0 9 67,0-9 0,6 4-45,0-8 1,2-2 380,4-4-426,4-4 1,8-8-59,0 0 1,1 0-437,-1 0 1,2-8-628,4-4 0,-2-6-282,8-6 0,-1-4 556,1-9 1,2 7 594,-8 0 0,0 0 0,-5-6 0</inkml:trace>
  <inkml:trace contextRef="#ctx0" brushRef="#br0" timeOffset="5139">4570 598 7867,'12'0'0,"0"0"2097,-8 0-817,12 0 430,-14 0-1134,6 0 0,-10 0-26,-4 0 0,-2 9-481,-4 3 0,-4 4-321,4 2 1,-4 2 90,-2 4 0,2-4 199,4 5 1,4-5-391,8-2 0,0 0 140,0 0 0,10 0-369,8 0 0,8-8 194,10-4 0,-6-4 55,1-2 1,-1 0 141,6 0 1,-8-8 13,-3-4 1,-1 2-126,-6-2 1,4 0-122,-10-6-251,-4 0 0,0 0 200,-8 0 1,-8 7 87,-4 5 0,-4 2 350,-2-2 1,-8 4-15,-5-4 1,-3 4 48,-2 2 0,0 0 0,-1 0 0,7-2 577,0-4-344,8 4 471,-4-14-470,7 6 0,9-8 17,4 0 0,4 6 227,2 0 387,0-1-325,0-5 184,0 0 318,0 8-235,0 2-466,0 8 641,0 0-989,0 8 114,0 2 1,0 10-50,0 5 0,-6-5 77,0 4 0,-2 4-35,2 2 0,4 7 219,-4 5 0,-2-4-71,2 4 1,-2-1 121,2 1 1,4-4-225,-4 5 0,-2-7-409,2-6 1,0 2 155,6-7 0,-6 5-74,0-6 0,0 0-499,6-6 1,-3-6-45,-3 0-122,4-8 92,-6 5 728,0-9 305,-2 0 489,-8 0-457,0-9 171,0-1 83,8-8-327,2 8 1,10 0-512,4 4 0,4 4 167,8-4 1,0 4-368,0 2 1,2 0 54,5 0 1,-5 6-123,4 0 1,-10 8 210,-2-2 0,-6 4-41,6 3 0,-8 1 129,2 4 0,-12 4 27,-6 8 1,-4 1 456,-2-1 0,0-6-188,0 0 0,2-6 1280,3 7 0,5-9-269,8 2 1,0-4 150,0-2 0,0-6-626,0 0 1,8-8-18,5 3 0,3-5 71,2-2 0,6 0-235,0 0 1,2-2-583,-2-5 1,-1 3 158,7-8 1,-6 0-1230,6-6 0,-8 0-15,3 0 1,1 0-739,-2 0 1,0 8 1027,-6 4 1,0 3 14,1 3 0,-7 0-594,0 0 1546,-8 9 0,12 1 0,-6 8 0</inkml:trace>
  <inkml:trace contextRef="#ctx0" brushRef="#br0" timeOffset="5321">5168 1596 7867,'2'16'3473,"5"-4"-208,-5 4-2423,6-6 1,-8 2-673,0 0 1,2-8 42,4 2 0,-4-2-2706,4 2 1427,-4-4-2572,-2 7 3638,0-1 0,0 2 0,0 8 0</inkml:trace>
  <inkml:trace contextRef="#ctx0" brushRef="#br0" timeOffset="5426">5241 2085 7867,'0'18'0,"0"1"4553,0-1-3329,0 0 0,-2-8-143,-4-4-1386,4-4 1,-12-10 304,8-4 0,-8-20 0,4-7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5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0 798 7979,'8'-10'1537,"3"2"-1145,7 8 1,0 14-31,0 4 1,-6 12 282,0 0-362,-8 13 1,10 3-39,-8 8 1,0 1-159,-6-1 1,-2-1-231,-4-5 0,4 2 212,-4-7 0,4-1-1253,2-6 1,0-8-84,0-3-580,0-5 1847,0-10 0,8-2 0,2-8 0</inkml:trace>
  <inkml:trace contextRef="#ctx0" brushRef="#br0" timeOffset="509">508 109 7979,'36'-18'-736,"1"0"552,-1-1 0,0 3 901,0 4 1,-5-2-174,-1 8 1,-2 0-64,2 6 1,3 0-30,-9 0 0,2 0-173,-2 0 1,-4 8 11,4 4 0,-5-2-53,-7 2 1,4 0-294,-4 7 0,2-1 126,-2 0 0,2 0-160,-8 0 1,8 6-9,-2 0 0,-2 1-106,3-7 0,-3 0 93,2 0 0,2 0-16,-8 0 1,6 0-43,-6 1 0,6-1 103,-6 0 0,2 0 100,-2 0 0,-4 0-67,4 0 0,-2 0 186,2 1 1,-4 5-49,4 0 1,-4 6-41,-2-6 0,0 9-37,0-3 0,0 2 10,0-2 1,6 5-69,0-5 1,3 4 68,-3 2 1,-2 9-72,8 3 1,-6 4 105,6 3 1,-6 5 115,6 1 0,-8 13-165,2-1 1,2 5 16,-2 1 1,0-7-26,-6 1 0,2-3-76,4-9 0,-4-7-63,4-5 0,-4-11 127,-2-2 0,-6-2 198,0-9 1,-2-1-51,2-6-65,4-8 1,-14 4-187,4-8 0,-4-2-180,-2-10 1,-2 2-59,-5-8 1,-3-8 163,-8-10 1,0-11-932,-1-1 1,-5-10 422,0-3 0,-1 1-1453,7-7 2132,0 5 0,0-2 0,-1 3 0,1 5 0,0-3 0,0-3 0</inkml:trace>
  <inkml:trace contextRef="#ctx0" brushRef="#br0" timeOffset="1515">472 598 9351,'0'10'2823,"8"7"-2704,-6-7 0,6 8-162,-8 0 0,0-6-184,0 0-754,0 0 485,0-2 230,0-2-53,0-8 0,4-2-30,8-4 1,0-4-35,12-8 0,-3 0 122,-3 0 1,0 8 405,0 4 1,0 4 52,0 2 0,-6 0 82,0 0 1,-6 8-106,6 4 1,-7 10 8,1 2 0,-4 2-1,-2-1 0,-6-5-15,-1 4 0,-1 2-272,2-2 318,4 0-306,-14-5 222,14-1-274,-6-8 67,8-2 71,0-8-22,0 0 191,0 8 1,0-2-93,0 12 1,0-2 231,0 14 1,-8 1-75,-4 5 0,-4 0 235,-2 0 0,0 1-96,0-1 0,-1 0 36,1 0 0,2-1-14,4-5 0,-2 2 43,8-8 0,0-6-571,6-5 176,0-1-882,0-2 662,0-2 0,8-8-323,4 0 0,10-10 130,2-8 1,9-3-55,-3-9 0,-2 6 20,2-6 1,-8 8 36,3-3 0,-5 11 398,-2 2 0,0 6-142,0-6 710,0 8-474,0-4 1,-6 10 1070,1 4-783,-9-4 1,4 14 3,-8-4 0,0-2-82,0 2 1,0-5-49,0 5 0,0-6-652,0 6 293,0-8-365,0 12 228,0-14-10,0 14 200,-8-6 1,4 6-49,-9-4 50,1 4 1,-4-5 130,4 7 1,-2-6 57,8 0 0,-6-6-61,6 6 1,-6-6 36,6 6 0,0-6-12,6 6 11,0-8 1,-2 10 131,-4-8 271,4 0-305,-6 2 0,16-5-58,4 3 1,4-4-262,2-2 0,2-6 82,4-1 0,-2-7-560,9 2 0,-9-4 268,2-2 0,-4 6-213,-2 0 1,-6 8-839,0-2-770,-8-4 1124,5 8 0,-20 2 413,-7 12 1,0 4 55,-6 2 1,-4 6 220,-2 0 1,1 3 232,-1-3 1,2-2 62,-2 8 0,4-8 0,7 2 0,3-3 210,4-3 0,-2 0 211,8 0 0,0-6 552,6 0 1,2-2-389,4 2 0,4 2 410,8-7 0,0-1-435,1-6 0,5 0 76,0 0 0,0 0-270,-6 0 0,6-2-345,1-5 1,1 3-372,-2-8 1,-4 6-1694,4-6 2043,-4 0 0,-1-6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3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18 796 8324,'-9'0'1272,"1"0"-468,8 0-24,0 0-465,8 0-147,-7 8 1,15-4 47,-5 7 0,5 1 120,1 5 0,0 1 79,1-1 0,-1 6-171,0 0 0,0 6 10,1-6 1,-1 2-325,0-2 90,1-4 34,-1 6 1,-6-8 23,1 1-181,0-1 68,-3 0 0,7-5-446,-5-1-89,-3-7 52,7 12 0,-11-15-460,7 5-364,-7 4 242,4-8-113,-8 5 1213,0-14 0,0-11 0,0-8 0</inkml:trace>
  <inkml:trace contextRef="#ctx0" brushRef="#br0" timeOffset="398">260 866 8597,'-9'0'205,"16"-8"0,5 6-648,11-4 62,-4-3 360,6 7 0,0-12 311,4 8-422,4-7 255,-7 3 0,3-7 263,0 0 1,2 5-219,9 1 1,-1-1-22,7-5 1,0 0 99,6-1 46,0 9-226,0-7 0,-1 9 198,1-5-81,8 4-123,-6 1 0,3 3 32,-11-8 1,4 9-48,-4-3 1,-1 2-138,1-2 1,-10 4 97,-1-3 0,-2 3-10,-10 2 1,0 0 266,-6 0-38,-7 7-186,-3 3 0,-7 7 363,0 0-179,0 1 43,-15-1 1,1 8 154,-14 4 1,1-2-161,-2 2 0,-4-1-73,4 7 0,-3-6-206,-3 0 1,6-2-333,0 1 0,6 3-114,-5-8 1,1 6-475,-2-6 0,-2 0-404,8-6 578,-8 8 175,12-13 1,-6 9-965,8-15 1552,-8 0 0,6 1 0,-6 3 0</inkml:trace>
  <inkml:trace contextRef="#ctx0" brushRef="#br0" timeOffset="634">658 969 10722,'10'0'695,"5"0"1,-5 0-98,7 0-385,-8 0 0,1 6-148,-4 0 1,-4 7-295,4-1 1,-5 3 1,-1 3 0,0-1-249,0 0 1,-5 0 51,-1 1 1,0-7-415,6 1-439,0-8 691,0 3 0,8-11 586,3-7 0,5-8 0,1-16 0</inkml:trace>
  <inkml:trace contextRef="#ctx0" brushRef="#br0" timeOffset="880">1004 779 8180,'9'10'831,"-1"-1"211,-8-3 1,0-2-518,0 7 0,-6-5-208,1 6 1,-3-6-358,2 5 81,4 1 71,-13 5 1,11 2-717,-7 4 362,-1-4-46,-5 14 1,-1-12-312,1 8 0,-2-6 384,-4 6 1,6-8-157,-1 2 1,3-4-48,9-1 678,0-1 147,6-8-216,0-1-86,8-8 0,2 0 1264,7 0-556,8-8-326,2-1 1,2-8 243,-1-1 1,-4 1-452,4 0 0,-1 5-407,2 1 0,2 5-430,-8-6 0,0 8-1976,-6-1 2533,0 3 0,8 2 0,2 0 0</inkml:trace>
  <inkml:trace contextRef="#ctx0" brushRef="#br0" timeOffset="1393">2508 1 8157,'-15'2'-75,"3"4"1,-1-3-165,7 9 1,-7 0 221,1 5 0,-3 2 174,-2 4 1,1-4-6,5 4 1,-5 2 212,5-2 1,-3 6 6,3-6-135,-5 8-190,15-12 1,-9 12-11,4-8 41,4 8-54,-5-12 1,7 12-54,0-8 0,0 0 78,0-6 1,9-7-15,8-4 0,8-5 97,10-1 1,7-3 108,4-9 0,4 1 168,2-13 0,-6 5-69,0 2 0,-7 0-163,1-1 1,-9 3-317,-2 3 1,-10 3-1103,-2 3 228,1 4 0,-9-6 0,-1 18 1013,-8 7 0,-15 8 0,-12 10 0</inkml:trace>
  <inkml:trace contextRef="#ctx0" brushRef="#br0" timeOffset="1621">2629 641 8157,'-11'9'0,"-1"-3"0,9-2 298,-3 2 0,4-2-219,2 7 1,8-5 99,3 5 1,4 3-16,3 9 1,-1 6 262,0 11 1,-5 0-111,-1 12 1,-7 4 109,2 13 0,-4 2 151,-2 4 1,0-8-201,0 8 0,0-9-1108,0 3 1,0-10 210,0-12 0,0-7-165,0-11 1,0-4 276,0-8 0,2-7-243,4-5 0,-3-5 52,9-5 598,-1-13 0,7-9 0,-1-7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1:33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8014,'0'-10'1054,"8"3"-115,-6-1 80,6 6-22,-8-6-322,0 8 1011,0 0-1515,0 8 0,-2 4 72,-4 11 0,-4-2 14,-7 8 0,0 0-230,0 5 1,-1 1 26,1-1 1,0-5-397,-1 0 1,7-2 216,-1 2 0,3-4-739,-3-8 1,5 0-399,7 0 561,-8 1 0,6-7-711,-4 1-420,4-8 1832,10 3 0,2-14 0,7-3 0</inkml:trace>
  <inkml:trace contextRef="#ctx0" brushRef="#br0" timeOffset="215">53 294 8014,'-18'-17'388,"7"2"-324,-1 3 1,9-3 228,-3 3 1,4-3 101,2-2 0,0 5 112,0 1 0,0 5 319,0-6-247,8 8 1,1-3-245,8 7 0,1 6-107,-1-1 0,-3 15-226,3-3 0,-9 6 73,9 0 0,-4 2-100,5 4 0,-1 3-362,0-3 0,0-2-506,1 2 0,-1-2 82,0 2 1,1-4 810,-1-8 0,8 0 0,2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1:57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219 290 8102,'12'-10'0,"0"4"0,-6-2 990,6 2 0,-6-6-388,6 6 1,0-2-285,6 2 1,6-2-68,1-4 1,7-4-230,-2 3 0,4-9-27,3-2 1,-1 0-67,0 6 0,0 0 79,1 0 0,-9-1 128,-4 1 0,2 8 271,-2 4-257,1 4 591,-7 2-128,0 0 32,0 0-286,0 8-366,0 2 0,0 6 159,0-3 0,-5 1-84,-1-8-416,0 0 90,6 2-111,0-6 91,-8 6 289,6-8 11,-14 0 215,6 0-75,0 0-134,-6 0 446,6 8-274,-8-6-1,0 8 211,0-4-253,8-4 1,-6 8-215,5-4 0,-3-4 45,2 4 1,-4-2-95,4 2 0,-2-4 119,2 4 1,-4-2 29,4 2 1,-4-2 64,-2 9 1,6-7-99,0 6 1,0 0 105,-6 6 0,2 0-78,4 0 1,-4 0-34,4 0 0,-4 9 37,-2 3 1,6 4-8,0 2 1,2 9 0,-2 3 0,-4 6 9,4 7 1,2 5-30,-2 13 1,6 4-216,-5 7 1,-1-3-61,-6-9 0,6 1 61,0-13 1,0-3-3,-6-3 0,0-11 64,0-7 1,0-4 50,0-1 0,-6-7-111,0 0 1,-6-8-107,5 2-244,-7-4 0,4-1 423,-8-1 1,0-8-770,0-4 0,-8-4 363,-4-2 0,-1-10-466,-5-8 1,4-11 13,-11-13 981,5-4 0,-14-33 0,24 37 0,-1 0 0</inkml:trace>
  <inkml:trace contextRef="#ctx0" brushRef="#br0" timeOffset="338">19 635 8163,'0'-10'-499,"0"0"1215,0 4-425,0 4 1,0-8 5,0 3 1,0 3 32,0-8 629,0 8 14,0-4-528,-8 0 0,6 8-69,-4 0 1,4 10-104,2 14 1,6 9 272,0 15 1,0 2-122,-6 17 0,2-7-27,4 7 1,-4-7-399,4 7 0,-2-15-289,2 3 1,-4-13 179,4 0 0,2-12-128,-2-5 1,7-5-2109,-7-2 1058,8-8 5,-4-2 1,8-16 1281,0-4 0,0-20 0,0-7 0</inkml:trace>
  <inkml:trace contextRef="#ctx0" brushRef="#br0" timeOffset="1007">454 490 11523,'12'0'1163,"0"0"-1280,1 0 269,5 0-881,0 0 228,0 0-84,0 0 305,-8 0 0,-2 2-189,-8 4 1,-2 4 340,-4 8 1,-10 6-53,-8 0 0,0 7 656,6-7 1,1 0-261,5-6 1,-2 0 820,8 0-360,0-8-432,6 7 1,8-15-40,4 4 1,4-4-62,3-2 0,-1-2-184,0-4 1,0 4 117,0-5 0,0 5-272,0 2 0,-6 0 3,1 0-119,-9 0 0,4 2-105,-8 5 363,0 3 0,-8 14 32,-5 0 1,-5 6 170,-6-6 0,2 3 101,-8-3 1,8-6-84,-3 0 1,7 0 869,6-6-670,-4-4 1,14 2-405,-4-4 103,4-4-112,2 6 1,8-10 38,4-4 0,4 2-247,2-8 1,1 0-124,-1-6 1,0 6 138,0 0 1,0 2 11,0-2 0,0 4 82,0 8 1,-5 0 337,-1 0-72,-8 0 0,6 6 53,-4 0 0,-4 8-14,4-2 0,-4 4 132,-2 2 1,0-6 21,0 0 0,-6 0-123,0 7 0,-6-1-301,6 0 1,0-6 143,6 0-445,-8 0 0,-1 0 141,-3 0 0,2-8-76,4 2 1,2-4-70,-8-2 0,2-2-176,-2-4 0,-2-4-262,8-8 0,-2-2 342,2-4 1,4 2-707,-4-9 1213,4 1 0,2-6 0,0 0 0</inkml:trace>
  <inkml:trace contextRef="#ctx0" brushRef="#br0" timeOffset="1447">491 399 8607,'-11'0'2517,"3"0"-1643,8 0-308,0 0-255,0 8 1,2 2-1,4 8 0,-1 9-76,7 3 0,-8 6 15,2 6 1,2 11 19,-2 7 0,6 9-32,-6-3 1,0-1-397,-6 1 1,6-9 173,0-3 0,2-8-417,-2-9 0,-4-3-125,4-4 0,2-4-1420,-2-8 556,0 0-640,-6-7 284,8-3 1746,-6-8 0,6-8 0,-8-3 0</inkml:trace>
  <inkml:trace contextRef="#ctx0" brushRef="#br0" timeOffset="2158">527 1360 8097,'-8'10'-986,"6"-2"1434,-6 0-282,0-6 1,6 8 556,-4-4-147,4-4 765,2 6-140,0-8 1285,0 0-1709,8 0 0,-4 0-32,8 0 0,0 7 208,6-1-819,0 0 0,0 0 48,0 0 0,7 0-1227,-1-6 1,6-2 390,-6-4 654,8-4 0,5-25 0,9-3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14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327 635 8052,'8'-10'1381,"-6"2"-965,6 0 157,-8 6 177,0-6-98,0 8 496,0 0-945,0 8 1,0 4-13,0 12 1,0 6 10,0 12 1,0 11 131,0 7 0,-2 9-35,-4-3 0,2 5-66,-8 1 0,6-1-411,-6-5 1,8-5 198,-2-13 0,2-4-227,-2-7 0,4-9-67,-4-4 1,4-10-696,2-2 479,0-8 1,2 2-221,4-12 1,-2-6-383,8-12 1,0-4 513,6-8 1,0-9-657,0-3 1233,1-5 0,-1-1 0,0 0 0</inkml:trace>
  <inkml:trace contextRef="#ctx0" brushRef="#br0" timeOffset="1413">91 399 7965,'-18'0'-156,"8"0"769,-6 0 1016,6 0-1130,0 0 0,0 0 203,4 0-310,4 0 1,-4 0-123,12 0 1,-2 0 69,8 0 0,8 0-181,10 0 0,7-8-264,5-4 1,2-4 28,5-2 0,1 0-247,-8-1 1,7 1-7,-7 0 0,-2 6 180,-10 0 1,3 6-814,-9-6 291,0 8-11,-6-4 619,-8 8 1,-4 8 297,-12 4 1,-4 10-95,-8 2 1,-6 15 104,0-3 0,-9 12-16,3 1 1,2 5 0,-2 6 0,2-1 127,-3 7 1,-1 7-320,8 5 0,-6 7 242,6-6 1,-1 5-223,7-5 1,0 5-274,0-5 1,0-7 123,0-5 1,2-9-47,4 3 1,-3-7-164,9-5 1,-6-5 114,6-8 1,0-8-72,6-3 1,0-5-121,0-2-165,0-8 738,0-2-346,-8-8-44,6 0 1,-8-2-134,4-4 0,4-10-549,-4-8 1,4-17 873,2-1 0,-8-16 0,-2-7 0</inkml:trace>
  <inkml:trace contextRef="#ctx0" brushRef="#br0" timeOffset="2254">672 544 9808,'0'10'1089,"0"6"0,0-12-265,0 8 243,0-8-687,8 13 1,2-15-478,8 4 0,0-4-363,0-2-295,0 0 322,0 8 10,1-6 1,-9 14-812,-4-4 0,-6 4 419,-6 2 0,-6 2 25,-13 5 0,-1-3 790,-4 8 0,-4-6 0,4 6 0,1-1-37,-1 1 1,8 2-20,-2-8 1,10-2-49,2-10 213,8 5 0,-4-13 1316,8 8-979,0-8 1,10-4 173,8-12 0,0-5-124,6-1 0,4 0-289,2 0 0,-3 0-71,-3 0 1,-4 8-62,-2 4 0,0 4 79,0 2 1,-6 0-140,1 0 0,-9 14-152,2 4 0,-4 10 93,-2-4 1,-8 9-71,-5-3 0,-9 4 87,-2 2 1,-8 1-117,2-1 1,-3-2 9,3-4 1,2-4 98,4-7 1,6-1 33,0 0 0,-1-8 16,7-4-432,4 4 209,0-8 242,8 6 0,2-8 65,4 0 1,-2 0 229,8 0 1,1 8-148,5 4 1,0 4 121,0 3 1,-2 5 113,-4 0 0,2 8 335,-8-2 1,2-1-17,-2 1 0,-2-6-257,8 6 0,-1-8-404,1 2 1,4-3 30,-4-3 0,4-6-103,2 0 0,6-8 0,0 2 0,3-4 21,-3-2 1,4-8-243,8-4 1,-5-4-330,-1-2 0,-6-1-214,6 1 0,-8 6 321,2 0 0,-9 8-963,-3-2 399,-8-4 553,12 8 1,-14-8 136,4 4 1,-12 4 30,-6-4 1,2-2 86,-2 2 0,-1-6 99,-5 6 1,0-6 147,0 5 1,0-5-180,0 6 671,0-8-134,0 4 99,-1 0-305,9-6-68,2 14-86,8-6-104,0 8 546,0 0-265,0-8 510,8 6-205,-6-6 0,6 8-264,-8 0-408,0 8-239,0-6-440,0 6 0,-2-8-306,-4 0 0,4 2 482,-4 4 1,2-4 188,-2 4 1,2-4 452,-8-2 0,0 8 0,-6 2 0</inkml:trace>
  <inkml:trace contextRef="#ctx0" brushRef="#br0" timeOffset="2626">799 1487 7965,'-10'0'-1059,"1"0"1592,9 0 5986,0 0-6300,17 0 1,3-2-84,16-4 1,8-6-140,5-12 0,9 2-493,3-9 0,5 3 315,-6-2 1,-5-2-129,-7 7 1,-9 3 123,-3 10 1,-2 4 71,-10 8 1,0 0 57,-5 0 1,-7 8 186,0 4 0,-8 10-119,2 3 1,-4 5 204,-2-6 0,-2 6-820,-4-6 0,-2 1 280,-4-7 0,-5-2-1946,5-4 2268,4-4 0,-16-8 0,4 0 0</inkml:trace>
  <inkml:trace contextRef="#ctx0" brushRef="#br0" timeOffset="3669">2013 780 8443,'-26'0'606,"14"-8"0,-6 6 740,12-4-914,4 4 0,-4 2-168,12 0 0,0 0 100,12 0 0,-2 0 133,15 0 1,-7 0-431,6 0 1,2 0 59,10 0 1,-3 0-894,3 0 1,-6-8 493,-5-4 0,-5-3-207,-8 3 1,-2-4 66,-4 4 0,-4-4-123,-8-2 1,0 6 263,0 0 0,-8 0 123,-4-6 0,-4 5 149,-2 1 0,-2 2 331,-5-2 1,11 4-26,-4 8 0,4 4-128,-4 8 0,0 10 98,0 21 0,6 5 3,0 13 0,5 5-18,-5 13 1,8-5-144,-2 5 1,4-5-24,2-1 0,0-9-468,0-3 1,0-11-111,0-2 1,6-13 47,0 1 0,0-12 195,-6 0 0,0-10 190,0-2 0,-8-7-6,-4 1 0,-10-6 127,-2-6 0,-6-7 103,6-11 1,-7 2 414,7-8 0,-6-2 194,6-11 1,2 5-313,9-4 1,5 5-4,8 7 0,0-2-73,0 8 0,8 0-327,5 6 1,5-1-203,6 1 0,4-2-212,8-4 1,1-2-67,-1-4 0,8-5-489,5 5 0,-3-6-299,2-7 0,3 3 392,9-8 1,-2-1 210,9-5 1,-11 0-111,-1-1 706,-1 1 0,-9-3 0,3 1 0,-6 2 0,-4 7 0,-1 7 0</inkml:trace>
  <inkml:trace contextRef="#ctx0" brushRef="#br0" timeOffset="4004">2902 109 8003,'0'-18'0,"8"8"905,-6 2 0,4 8-333,-12 0 0,2 8 53,-8 4 1,6 4-124,-6 2 0,0 6-61,-6 0 1,-1 3-286,1-3 0,-6-2-143,0 8 1,0 0-88,6 7 1,0-3 151,-1-4 0,7 2-28,0-7 1,8-1-58,-2-6 0,6-6-346,6 0 1,6-8 70,12 2 0,5-12-46,7-6 1,2-12-42,5-6 0,1-5-176,4-1 0,-3 6 180,-9 0 1,-2 1-13,-4-1 1,-4 6-123,-7 12-16,-1-4 665,-8 14 259,-2-6 0,-8 16 452,0 4 0,0 6-257,0 6 0,0-4 427,0 5 0,0 1-480,0-2 0,0 0-58,0-6 1,0 0-340,0 0 1,0-5 327,0-1-1357,0-8 1,2 4-943,4-8-1172,-4 0 2091,6 0 1,-10 6 897,-4 0 0,-12 8 0,-10-4 0</inkml:trace>
  <inkml:trace contextRef="#ctx0" brushRef="#br0" timeOffset="4679">2811 871 8003,'-18'18'0,"2"0"605,4 0 957,-4 0-654,6 0-324,-8 0-359,8-8 286,2-2-662,8-8 1,2 0 34,4 0 1,4-2-89,8-4 0,6 2 37,0-8 0,8 0-177,-1-6 1,3 6 113,2 0 1,-6 2 131,1-2 1,-9 2 305,2 4-213,-4 4 172,-10-6 1,-2 10-73,-8 4 1,-4 4 53,-8 8 0,-2 0-187,-16 0 1,0 8-146,-7 4 1,1-1 157,0 1 0,1-2 23,5 2 0,4-3 88,8-9 1,8 0-152,4 0-163,4-8 0,4-2 117,4-8 1,4 0 106,8 0 1,2 0 25,4 0 1,-1-6 119,7 0 1,-8-2-77,2 2-84,-4 4 0,-8-6 27,0 8 16,-8 8 0,-4 2 23,-12 8 0,-6 2-46,-6 4 0,-2-1-24,-4 7 0,-3-8 188,9 2 1,0-4 209,6-2 1,2-6-216,4 1 1,2-3-20,4 2-206,4 4 0,2-14 143,12 4 1,4-4-180,2-2 1,2-2-16,4-4 0,-2-4-154,9-8 0,-1-3 105,6-3 1,-2 4-174,-3-4 1,-5 4-9,-8 2 0,-6 2-16,0 4 563,-8-5-225,4 15 1,-10 2 601,-4 12 1,-10 13-1,-8 5 0,-2 6 271,1 6 1,3-1-429,-8 7 0,2-8 32,-2 3 1,3-7-376,9-6 1,0-4-97,0-8 0,8 1-984,4-1 694,4-8-437,2-2 1,14-10 259,4-4 0,12-4 65,1-8 1,3 2 138,2 3 0,0-1 172,1 8 1,-3-2 450,-4 2 0,8 4-213,-7-4 0,7 4 367,-8 2 1,-2 0-236,3 0 0,-9 6-277,2 0 0,-10 0-528,-2-6-1168,-8 0 1255,4 0 1,-16 0 455,-4 0 0,-4 0 0,-2 0 0</inkml:trace>
  <inkml:trace contextRef="#ctx0" brushRef="#br0" timeOffset="5733">4081 36 8015,'18'0'366,"-6"2"34,0 5 1,0-3 608,6 8 0,-6 0 144,0 6-795,-8-8 1,10 6 241,-8-4 0,7-2 242,-7 2 0,2-6-599,-2 6-81,-4-8 1,8 5-1654,-4-9 1034,-4 0-998,14 0 1,-12-9 408,8-3 1,0-4 90,6-2 1,2-6 428,5 0 0,-3 0 526,8 5 0,-6 7 0,6 0 0,-7 8 0,1-2 0,-4 4-52,-2 2 1,-8 2 56,-4 4 0,-4 4 1193,-2 8 1,0 3-501,0 3 0,-8-2-204,-4 8 0,-10-6 2,-2 7 0,-9-7-193,3 6 0,-2-8-530,2 2 0,-4 2 221,3-1 1,5-1-1307,2-6 661,4 0-84,2 0 0,8-6 208,4 0 0,6-8 112,6 2 0,6-4 347,12-2 1,-4 0 291,4 0 0,2 0 484,-1 0 0,1-6-105,-2 0 751,-4 0-927,6 6 0,-10 2-405,-4 4 0,-6 4 5,-12 9 0,-6-1-190,-12 0 0,-4 8-27,-8 4 1,-3 5-346,-3 1 1,4-6-164,-4 0 1,11-8 259,7 3 1,6-5 279,6-2 0,-2-6-94,8 0 1,2-8 234,10 2 1,4-4-24,8-2 0,2 0 156,4 0 0,2-6 183,5 0 1,1-2 399,-8 2 0,2 4 89,-2-4 1,-9 2 154,3-2-272,-4 4-228,-4-6-510,-2 16 1,-18 2 23,-8 8 1,-2 0-15,-11 0 1,1 6-137,-6 1 1,2-1-252,3-6 1,-1 2 486,8 4-48,0-4-62,6 7 0,2-9 167,4 0 0,-3-6-166,9 0 407,0 0-148,6 6 1,2-8-72,4-4 0,10-4 94,9-2 1,7 0 110,-2 0 1,6-8-275,7-4 1,-5-4 79,4-2 0,-3-6-264,-3 0 1,0-7-52,0 7 1,-5-6-82,-1 6 0,-10-2-91,-2 1 0,-2 3-372,-10-8 1,0 8 245,-6-2 1,0 4-64,0 1 0,-6 7 517,0 0 1,-2 8-160,2-2 218,-4 4 0,-8 10-75,0 4 0,-6 6 457,-1 7 1,-1 3 200,2 8 0,-4 0 425,-8 1 0,-1 7-401,1 4 1,-2 5-25,-5 1 1,-3 7-638,-8-1 1,5 9 249,1-3 1,2-2-1029,-3 3 1,-1-9 541,8 3 1,-1-5-284,7-1 0,2-3-192,4-4 0,5-11-394,13-13 1,4-10 467,8-2 0,0-10-460,0-2 1118,8-8 0,10-18 0,11-2 0</inkml:trace>
  <inkml:trace contextRef="#ctx0" brushRef="#br0" timeOffset="6229">4153 1505 7893,'10'-8'1235,"-2"6"122,0-6-450,-6 8-391,6 0-176,0 0 1,-6 10 186,4 8 0,-3 2-251,-3 11 0,0-1-89,0 6 0,0 0-308,0 1 1,0-1 160,0 0 1,-3-6-319,-3 1 1,4-9 213,-4 2 1,4-10-251,2-2-238,0-8-428,0 4 536,0-8 0,0-14-83,0-4 1,6-6 58,0 0 1,9-3 72,-3-3 1,4 2 125,2 4 1,0 4 52,0-4 0,0 5 75,0 7 0,1-2-2,-1 8 0,6-6 43,0 6 0,6-6-32,-6 6 0,7-6 192,-7 6 1,0-2 524,-6 2 0,0 4-321,0-4 1,1-2 255,-1 1 0,-2 3-213,-4 10 1,2 5 1041,-8 7 1,0 2-565,-6 4 0,0 4-242,0 8 1,0 1-455,0-1 0,-8 0-366,-4 1 1,-10-3-251,-2-4 1,1-4 449,11-8 0,-2-6-50,8 1 1,-2-9-129,2 2 1,4-6-209,-4-6 0,4-7 361,2-11 0,0-4 350,0-8 0,6 0 74,0-1 1,8 1-99,-2 0 0,4 2-528,3 3 0,-1 3 171,0 4 0,-2 10-423,-4-4 0,2 10-892,-8-4-964,8 7 2412,-12-3 0,6 16 0,-8 3 0</inkml:trace>
  <inkml:trace contextRef="#ctx0" brushRef="#br0" timeOffset="6359">5314 1940 7848,'10'18'-3,"-2"1"2903,-8-1 0,-6 0-1448,0 0 0,-6 0-1918,5 0 466,1-8 0,-10 6 0,-4-5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7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7935,'10'0'55,"0"0"-99,-4 0 15,-4 8 1,12-4 227,-8 9-478,8-9-702,-12 4 371,14 0 610,-14-6 0,4 12 0,-12-8 0,4 8 0,-14-4 0,6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 1 8027,'10'0'1656,"-1"0"-1030,-9 0-131,8 0 0,-6 2-251,4 4 1,-2 4-25,2 8 1,-4 0-123,4 0 27,-4 0 0,-2-6 15,0 0-243,0 1 1,0 5-434,0 0 0,0-6 84,0 0-885,0-8 946,8 12 1,-4-14 96,8 4 0,-6-4 123,6-2 0,-6-2 144,6-4 1,-8 2-16,2-8 802,4 0-185,0-6-406,1 0 1,-3 6-1002,-8 0 832,0 7 0,0-11 0,0 6 0</inkml:trace>
  <inkml:trace contextRef="#ctx0" brushRef="#br0" timeOffset="376">54 672 7975,'-18'0'72,"8"0"0,0 0 695,4 0-27,4 0-343,-6 0 0,8 8 155,0 4 0,0 12-36,0 6 0,0 6 153,0 7 1,0 1-98,0 4 0,0 3-141,0-9 0,0 6-579,0-5 1,0-7 185,0-6 1,0-8-177,0 2 1,6-3-331,0-3-95,0-8 0,-4 4-92,4-8 1,-2-2-319,8-10 0,0-6-153,7-12 1,-1-4 519,0-9 0,0-7 161,0-4 1,0-5 444,0-1 0,-8-1 0,-2 1 0</inkml:trace>
  <inkml:trace contextRef="#ctx0" brushRef="#br0" timeOffset="1011">381 381 7975,'20'-18'-390,"4"0"1,-4 8 1270,4 4 0,3 2-322,-3-2 0,8 4-140,-2-4 1,5 4-229,1 2 0,6-2-158,0-4 1,7 2-92,-7-8 0,12 0-319,-5-7 1,7 1-257,-7 0 1,1-6 360,-2 0 0,-3 2-145,-9 10 0,-8-2-168,-4 7-117,-4-7 427,-10 4 1,-3-6 170,-14 4 1,-3-4 171,-8 4 1,0 4 22,0 2 0,6-2 1056,0 2-649,0 0-180,2 6 0,-4 2-59,8 4 1,-9 4 9,3 8 1,-4 2 120,-2 4 1,4-2 118,-4 9 0,10-3-91,-10 2 0,-2 4-17,-5-3 0,1-3-490,6 2 0,6-6 131,0 6 0,0-1-209,-6 1 0,-1 4 176,1-4 1,2-4-995,4-1 0,-4 1 139,4-2 0,2 0-228,-2-6 1,8-6 721,-2 0 1,4-6 345,2 7 344,0-9 0,6 6-311,0-4 0,8-4 159,-2 4 1,4-4-117,2-2 0,2 0 916,5 0 0,-5 0-215,4 0 0,2-2-8,-2-4 0,2 4-476,-1-4 1,-5-2-507,4 2-305,-4 0 1,-4 8 409,-4 4 0,-4 6-213,-8 12 1,-4 4 151,-8 8 1,-8 11-476,-16 7 0,-9 0 284,-3 7 1,2-7 163,-3-5 1,17-7 425,2-12 1,10 2 1551,8-7-1268,4-1 0,10-8-230,4-4 1,12 2 70,12-8 0,4 0 48,3-6 0,1 0-237,4 0 0,-4 0-6,5 0 0,1 6-151,-2 0 1,-5 0-48,-7-6 0,-6 6-208,6 0 1,-10 2-494,-1-2 1,-3-1 393,-10 7 0,0 0-79,-6 6 1,-4 0 113,-8 0 0,-2 0-410,-17 0 0,-1-2 110,-10-3 0,4 1 147,-5-8 1,7 0 468,6-6 0,-5 0 0,15-16 0,-6-5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9486,'18'0'663,"2"0"111,4 0 0,4 2-258,9 4 1,-1-2-227,0 8 0,-6-8-475,1 2 1,-7-4-594,6-2 1,-8 2-629,2 4 1061,-3-4 0,-5 8-542,-4-4 1,-12 6 886,-12 12 0,-21 13 0,-5 9 0</inkml:trace>
  <inkml:trace contextRef="#ctx0" brushRef="#br0" timeOffset="161">110 762 8012,'26'0'0,"-4"-2"1285,8-4 0,0-4-560,7-8 1,5-6-371,0 0 1,3-1-220,-3 7 0,-4-6-124,4 0 1,-9 0-72,-3 6 1,-8-1-632,2 1-465,-4 0 0,-8 8 171,1 4-782,-9 4 1766,-4 2 0,-19 16 0,-9 4 0</inkml:trace>
  <inkml:trace contextRef="#ctx0" brushRef="#br0" timeOffset="336">527 653 8012,'-10'18'-92,"1"1"-45,9-1 0,9 0 1007,3 0 1,4 0-308,2 0 1,6 0-159,0 1 0,0-1-11,-5 0 0,-1 2 87,0 4 0,-6-2-240,0 8 0,-8-5-22,2 5 0,-4 0-670,-2 6 0,-8 1 339,-4-1 1,-6 0-753,-6 0 0,-5-1 436,-7-5 0,0 2-345,0-8 1,-1-8 221,1-10 1,0-4 251,0-2 1,1-16-43,5-8 341,12-16 0,-6-6 0,4-9 0</inkml:trace>
  <inkml:trace contextRef="#ctx0" brushRef="#br0" timeOffset="469">654 690 8012,'10'0'1731,"-12"14"-685,-17 4 1,-1 12-455,-10 0 0,-6 11-723,-6 1 1,-1 8 128,7-1 0,-4-5-1237,3-2 0,-1-6 156,14-5 1083,0-5 0,14 0 0,2 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4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236 0 10122,'10'8'1343,"6"4"-869,-4 12 0,6 13-211,6 11 1,-10 0-161,5 7 1,-5-5-143,4 11 1,-8-5-336,-4-2 1,-4-5-1223,-2-1 1118,0-8 0,-2 3 146,-4-13 1,0 2-89,-12-8 1,4 1 289,-11-7 0,-3-6-174,-2 0 1,2-8 550,-2 2 1,5-4-206,-5-2 1,6-8 302,-6-4 0,8-4-130,-3-2 0,5-7-122,2 1 0,8-8-316,4 2 0,4 4 71,2 1 1,10 5 122,8 2 0,8 8-35,11 4 1,5 4 290,0 2 1,7 10 124,-7 8 0,6 0 171,-5 7 1,1 3-177,-2 2 0,-3 2 37,3-2 1,-10 5-235,-2-5 0,-7-2-356,1 2 0,-6 1 105,-6 5 0,-4-6 130,-8 0 1,-2 0-194,-4 7 0,-4 7-81,-8 4 1,-8-1-48,-5 1 0,3-6-97,-2 7 0,8-11-738,-2-2 577,-5-8 550,9-17 0,-6-11 0,8-11 0</inkml:trace>
  <inkml:trace contextRef="#ctx0" brushRef="#br0" timeOffset="171">852 308 7967,'-10'0'1740,"18"8"1,-2-6-1172,12 5 1,-9 1-977,3-2 0,-6 0-173,6-6-366,0 0 0,0-2 946,0-4 0,-8 4 0,4-6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3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127 109 8025,'19'-36'982,"-1"7"-376,0 3-287,0 16 0,0 2 189,0 8-337,0 0 1,-6 2-79,1 4-47,-9 4 1,4 16-45,-8 5 1,0-3 72,0 2 1,0-2-81,0 3 0,0-3 101,0-4 0,6-4-856,0 4 445,8-4 1,-4-3-181,8-5 181,0-4 218,0 0 0,-6 0-60,0 4 1,-7 4 54,1-4 1,-14 6 55,-11 6 1,-1-1-59,-10 7 1,0 0 140,-6 6 1,-3-6-32,-3 1 1,6-9 83,-1 2 1,3-12-43,10-6 1,0-4 347,6-2-611,8 0 0,2-8 70,8-4 1,8-4-100,4-2 0,10 0 56,2 0 1,8 1 142,-2 5 1,5 4 5,1 8 0,-6 0 160,0 0 0,-7 6 123,1 0 0,-6 15-116,-6-3 0,-4 12 39,-8 0 1,-14 6-33,-4 7 1,-12-3-71,-1 8 0,-3-7 18,-2 1 1,0-6 57,-1-6 0,9-3 209,4-9 338,4-8-658,2-2 1,10-10-227,8-4 1,14-6-55,10-12 1,8-5 135,-2-7 1,11 6 6,1 0 0,2 7 76,-1-1 0,-7 4 6,0 2 0,-2 8 32,-9 4 51,-1 4 0,-8 10-34,-4 4 0,-6 6 160,-12 6 0,-6 5-52,-12 7 1,-5 0-94,-7 0 1,-4 1 118,4-1 1,-5-2-101,11-4 0,6-10 598,6-7-499,0-9 0,18 4-270,0-8 1,10-4 55,14-8 1,12-1-144,13-11 1,-3-2 47,2 2 1,-1 0 157,1 6 1,2 1 152,-7 5 0,-7-2-133,-6 8 0,-8 0 54,2 6 0,-3 2 3,-3 4 0,-8 4 170,-4 8 1,-4 15-77,-2 3 0,0 12 170,0 1 1,-10 11-82,-8 7 1,-1 5-123,-5 7 1,-2 1-506,2 5 0,0-3 274,6-3 0,0-6-354,-1-1 1,1-9-76,0-15 0,0-6-1037,0-12 981,0 5 1,0-23 60,-1 0 0,1-8-135,0-4 0,6-10 645,0-8 0,0 0 0,-6-25 0,0 5 0</inkml:trace>
  <inkml:trace contextRef="#ctx0" brushRef="#br0" timeOffset="163">327 1523 7999,'8'10'0,"0"13"1256,4-5 0,2 10-246,-8-4 0,8 6 91,-2-6 0,-1 7-860,1-7 0,-2 0-391,2-6 1,4-2-2864,-4-4 1611,-4-4 636,8-8 1,-14-2 765,4-4 0,-4-12 0,-2-10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22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599 1 8040,'0'26'-392,"0"-4"641,0 9 1,0-1-116,0 6 0,-8 8-61,-4 5 1,-7 3-10,-5 2 1,2 7-45,-8-1 1,0-1-15,-7-11 0,3 3-12,4-9 1,-4 0 21,3-6 1,3-7-13,-2-5 1,2-6-152,-2-6 1,-3-4 87,9-8 0,0 0-25,6 0 1,-4-2 64,4-4 0,-3-4 274,15-8 0,0-8-157,6-5 1,8 3-141,4-2 1,13 0 15,5-7 1,8 1-12,10 0 0,1 6 85,11-1 1,5 9-9,1-2 0,-1 4 15,1 2 1,1 6-174,5 0 0,-1 2 163,-5-2 1,3-3 26,-9 9 0,-5-6 20,-7 6 1,-14 0-47,2 6 1,-11-6 42,-1 0-183,-12 0 133,-4 6 1,-10 2 496,-4 4-229,-4-4 1,-8 12-100,0-8 0,1 2 63,5-2-125,-4-4 1,8 15-41,-4-5 0,-2-2-5,8 2 1,-2 8 6,2 10 1,2 6 22,-8 7 0,6 5 64,-6 13 1,6 9-84,-7 9 0,3 7-201,-2-1 0,-4 10 83,4 1 1,7-44 0,0-1-176,-7 46 1,8-3 131,-2-9 0,-2-10-112,2-9 1,0-16-346,6-1 0,0-9-88,0-4-9,8-7 0,-4-5-226,8-12 358,-8-4 1,6-16 265,-4-4 0,-4-12-568,4-7 773,4-11 0,-8-12 0,6-11 0</inkml:trace>
  <inkml:trace contextRef="#ctx0" brushRef="#br0" timeOffset="433">1161 853 8064,'2'-10'3199,"4"4"-2823,-4 4-214,14 2 0,-6 0-128,8 0 1,0 8 249,0 4 1,1 12-15,-1 7 0,6 5-40,0 6 1,0 11 17,-6 7 0,1 8-440,-1-1 0,-2-1 87,-4 7 0,2 0-932,-8 5 1,0-7 386,-6-17 0,-2-10-481,-4-7 849,-4-1 1,-8-18 0,0 0 0,-3-8-80,-3-10 0,4-10 115,-4-8 0,-2-2-73,2-10 1,-9-3 318,3-9 0,2 2 0,-2-9 0,8 3 60,-3-2 0,7 3 77,6 9 0,-2 6-130,8 0 0,0 8 132,6-3 1,6 11 864,0 2-316,8 0 111,-4 2 1,8 2-278,1 8 0,-7 0 313,0 0 1,-8 8-295,2 4 1,-4 6-77,-2 6 0,0-1-257,0 7 1,0-6-180,0 6 1,0-8-1273,0 3 1116,0-5 0,8-4-919,4-4 1,12-12 471,6-12 0,13-18-1586,5-7 2160,4-19 0,11 8 0,1-15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34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59 160 8243,'-15'0'1002,"1"0"-721,-1-6 1,7 3 36,3-7 1,4 5-18,1-5-243,0 1 0,0-1 149,0 0 0,0 5 28,0-4 0,1 1 82,4-2 0,-3 2 115,3 3-146,-4 3 0,4-6-101,0 4 1,1 2 24,-1-3 0,-2 2-153,7-2 1,0 3 91,4-2 0,2-3-230,4 2 0,-4 0 79,3 5 1,2 0-93,-1 0 0,4 0 30,-5 0 1,5 2-29,-4 3 1,-1-2 20,-4 7 1,-1-2 45,1 2 0,-1 2-4,1-2 0,-5-2-17,-1 2-6,1 0 0,3 4 51,-3 1 1,-2-1-300,-4 1 0,-2-6 90,3 1 1,-3 0-517,-2 4 0,0 1 99,0-1 1,0 1-623,0-1 1249,0 1 0,-13 6 0,-4 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3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8049,'8'6'1279,"-2"-3"341,-6 7-563,0-7-2622,0 4 1565,0-7 0,0 6 0,0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04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8145,'-17'0'1414,"7"0"-1417,3 0 1,9 0-216,3 0 218,5 0 0,15 0 0,2 0 0</inkml:trace>
  <inkml:trace contextRef="#ctx0" brushRef="#br0" timeOffset="108">70 398 8105,'0'18'0,"0"-7"1692,0 1-802,0-8-890,0 3 0,0-14 0,0-3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37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15 102 12375,'8'8'-1564,"5"-1"1244,-11-1 1,6-4-1668,-3 3 1987,-4 3 0,6 0 0,-7 6 0</inkml:trace>
  <inkml:trace contextRef="#ctx0" brushRef="#br0" timeOffset="206">1 436 7987,'0'15'0,"0"-1"0,0 1 862,0-1 1,1 6-366,4-1 0,-3 1-321,3-6 1,-4 1 165,-1-1 0,0 6 349,0-1 1,0 2-721,0-2 1,0-3 63,0 4 0,0-4-574,0-2 0,0 1 73,0-1-346,0 1-147,0 0 210,0-7 1,5-4 246,0-8 0,6-9 61,-1-7 0,3-6-82,1 2 523,-6-10 0,12-3 0,-4-6 0</inkml:trace>
  <inkml:trace contextRef="#ctx0" brushRef="#br0" timeOffset="487">553 117 7987,'0'8'1468,"0"-2"1,1-1-972,4 0 1,3 0-38,7-5 0,-1 0-243,1 0 0,-1-5-185,1 0 1,-1-5-1366,1 6 862,-1-8-1307,1 4 837,-7 0-135,-1 2 461,-7 6 0,-5 1 615,0 4 0,-6-3 0,1 3 0,-10 3 0,-2 0 0</inkml:trace>
  <inkml:trace contextRef="#ctx0" brushRef="#br0" timeOffset="941">611 15 7987,'0'-8'2251,"0"1"-1780,0 7 1007,0 0-885,0 7-34,0 1-877,6 7 246,-4-1-58,4 1 1,-6-1-241,0 1 1,0-1-223,0 1 1,0 4 308,0 0 1,-6 7 47,-4-2 0,-3 4-40,-1 1 0,-1 0 253,1 0 1,-1 5 95,1 0 1,-1 0 234,1-5 1,1-7 11,3-2 0,-1 1 202,6-2 1,0-4-579,5-6 1,6-1 114,4 2 0,3-3-55,2-7 0,1 0 115,3 0 0,2 0-260,3 0 0,2-2-34,-6-3 0,4 4-30,-5-4 1,0 3 65,-4 2 109,0 0 0,-6 2 185,1 3 1,-7-2-47,2 6 0,-10 6 27,-5 4 1,-2 6-67,-3-6 0,0 5 77,1-4 0,4-3 63,1-7 1,5 3 203,-1-3 1,4-2-237,1 1 0,6-5-113,4 0 0,3-2-60,1-2 0,3 0 91,2 0 0,-3 0-212,3 0 0,-2 0 70,-3 0 1,-4 0-1476,0 0-93,-7 0 455,3 0 0,-9 2 255,-7 2 903,1 5 0,-25 12 0,3 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3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276 277 8080,'2'-10'261,"3"0"1,-4 5 267,4-4 31,-3 5 62,4-9-326,-4 12 1,4-7 751,-6 3-216,0 3 115,0-4-527,0 6 0,-1 0-321,-4 0 0,-3 6-203,-7 4 0,-6 9 32,-3 6 0,0 2-340,-5 2 1,3 5 111,-8 0 1,8 0 149,2-5 1,6-5-220,-1 0 0,8-6-184,1 1-326,7-2 516,-4-3 1,9-6 64,3-3 0,3-3 159,6-2 0,1 0 179,-1 0 1,1 0 0,-1 0-95,1 6 0,-2 2 591,-3 7 0,1 1-268,-6 3 1,0 2 441,-5 3 0,0 9-229,0-4 1,0 3-62,0-3 0,0-5-179,0 1 1,0-3-249,0 2 0,0 2-7,0-6 0,0-6 131,0-4-659,0-1 1,1-1 268,4-3 0,-2-5-363,7-5 1,1-11 69,9-13 1,1-1-138,3-9 1,3 2 334,-3-2 0,-1-1 202,1 6 1,-4 1 93,4 9 1,-5 3-120,5 7 1,-6 1 331,2 3 1,-4 4-121,-2 6 0,1 0 339,-1 0 1,-4 1-104,0 4 0,-7 3 49,2 7 1,-4-1-208,-1 1 0,0 4-110,0 1 1,0-1-135,0-5 199,-6 1 1,-2-5-154,-7-1 1,6-5 51,-1 0 0,0-4 5,-4-4 1,1-5-52,3-5 1,-1-7-4,6-3 1,-5-12 23,5-7 1,1-3-80,4-7 1,1 2 100,4-3 1,3 1-12,7 9 1,-1-1-50,1 11 0,1 0 26,3 5 0,-3 5-157,4 0 1,-4 6 178,-2-1 1,1-2-2,-1 1 0,-4 3 100,0 7 348,-7-3 6,10 5-184,-11 0 454,11 2-190,-12 6-174,12 0 0,-10 0-101,7 0 1,-5 0 67,5 0-137,-7 0 0,8 1-9,-6 4 1,1-2-31,-1 7 1,-3-5 145,3 4-101,-4 1 1,1 5-18,3-1 1,-4 1-144,4-1 1,-3-4 31,-2 0 1,1-1-68,4 6 0,-3-1 101,3 1 0,-2 4-23,2 1 0,-2 4-86,7-5 1,-7 7 98,2-2 1,1 5 42,-1 5 0,5 3-56,-5 7 1,4 1 34,-4 4 1,2-3-74,-3 8 0,3 4-2,3 5 1,2 3 1,-2 2 0,1-1-282,-1 11 1,3-4-14,-3-1 1,-2-7 73,1-3 0,-5-3 80,1-2 0,1-8 21,-1-7 1,1-1 165,-1-8 1,-3-1-51,3-9 0,-2 2 108,2-7-203,-4 7 0,6-10 241,-7 3-609,0-9 321,-7-4 0,-1-7-343,-6-4 1,2-3 133,-2-7 0,6-6-117,-12-3 1,8-5 492,-8-5 0,4-3 0,-5-6 0,-2-1 0</inkml:trace>
  <inkml:trace contextRef="#ctx0" brushRef="#br0" timeOffset="271">654 756 7943,'2'-10'0,"3"1"0,-2 4 623,6-5 0,1 5-167,5-4 1,-1 4-267,1-5 0,-1 7-80,1-2 1,-1-2-204,1 3 0,-1-1 82,1 5-119,-1 0 1,-1 6-293,-3 4 1,-4 4 243,-6 6 0,-1 2 254,-4 8 1,-3-3-157,-7-3 1,2-3 803,4-6 1,-2-1 47,6 1-528,0-1 1,11-6-122,4-3 0,3-5-227,1-5 0,6-3-477,-1-6 1,7-6 336,-2 1 1,-1-7 243,1 2 0,0-4 0,5-1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39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59 11985,'9'-8'801,"1"3"0,5-3-566,4-2 0,5 4 31,-4 1 0,4-2-24,-5 3 1,5-1-65,-4 5 0,6 0 2,-2 0 1,-3 0-11,-2 0 0,-3 5-73,-1-1 1,-1 3-229,1-2 0,-1-2-323,1 7 0,-5-7 254,-1 2 0,-4-4-1163,5-1 665,-7 0 0,5 0-1268,-3 0 1325,-3 0 0,6-1 641,-3-4 0,-4-3 0,6-7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40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8560,'8'0'2471,"0"0"-1886,-3 0-460,-4 6-27,6-4-382,-7 4-869,0-6 1153,0 7 0,0 1 0,0 6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40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 8020,'-10'11'1275,"0"4"1,7-9-871,-2 9 0,10-6-405,5 1 0,3 3 0,1-5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50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 7923,'10'0'109,"0"0"0,1-5 173,8 0 0,-3 0-202,4 5 1,-2 0-723,1 0 0,-3-1-254,3-4 524,-2 3 1,-3-4 371,1 6 0,-7 6 0,5 2 0,-5 7 0,6-1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5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73 7923,'16'-5'362,"3"1"0,-3-1-311,4 5 1,-4 0-52,-2 0 0,1 0-167,-1 0 0,6 0 93,-1 0 0,5 0-207,-4 0 0,4 0 158,-5 0 0,6 0 75,-6 0 1,5 0-108,-5 0 1,6 0-123,-6 0 0,7 0 20,-2 0 1,4 0 256,1 0 0,-2-2 0,-3-3 0,7-1-4,-7-4 1,5-1 29,-9 6 0,4-5 82,-5 5 208,1 1 0,-6 4 55,1 0-221,-7 0-150,-2 0 0,-6 6 0,0 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51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233 378 8984,'-8'0'2166,"-5"6"-1681,11 3 0,-4 7 133,6 3-441,0 10 0,-2 8 131,-3 7 1,4 1-73,-4 3 0,3-2-205,2 2 0,0 2 111,0-1 0,0-3-923,0-7 1,0 1 477,0-6 0,0 0-713,0-5 0,0-6-406,0-4 132,7-3 671,-6-7 1,6-5 618,-7-8 0,0-6 0,0-10 0,0-9 0,0-8 0</inkml:trace>
  <inkml:trace contextRef="#ctx0" brushRef="#br0" timeOffset="307">1 189 8048,'0'-14'285,"0"-1"0,0-1 457,0-3 1,6 2-193,4-2 1,3 3-157,1 1 1,2 2 87,4 4 0,2-4-86,7 3 1,5 4 118,0 1 1,11 3-138,-1 2 1,9 0-148,0 0 1,-4 7-124,-6 2 1,-1 9 77,-8 2 0,-1 5-141,-9 0 1,-3 4 80,-7 5 0,-6-2-373,-3 7 1,-11-1 135,-9 6 1,-6 0-508,-8-1 0,-11-1 200,-4-3 0,-7 1 13,2-6 1,1-2-528,4-7 0,4-4-246,6-7-755,0-6 1933,18-1 0,1-14 0,9-1 0</inkml:trace>
  <inkml:trace contextRef="#ctx0" brushRef="#br0" timeOffset="687">858 756 8008,'0'-15'786,"1"7"-179,4 3 197,-3 4 655,4 1-679,-6 0 0,0 8 339,0 6 0,-5 2 168,1 9-891,-8-1 1,4 5-130,-6 0 0,1-5-252,3 0 0,-1-1-1180,6 1 0,0-3 787,5-6 1,0-1-1512,0 1 1,6-7 46,4-3 1842,3-4 0,2-7 0,-1-2 0</inkml:trace>
  <inkml:trace contextRef="#ctx0" brushRef="#br0" timeOffset="1007">1264 712 8006,'-9'0'498,"-1"0"505,7 0-968,-4 0 1,7 2-236,0 3 1,-4-2 892,-1 7 0,0-1-352,5 6 0,0 1 443,0 3 0,0 2-324,0 3 1,2 4-338,2-4 1,4 4-51,7 1 1,1-7-93,3-2 1,-2-6 71,2-4 0,2-4-335,-2-6 1,6 0-298,-6 0 0,0-8 264,-4-6 1,3-2-5,-4-9 1,2 3 96,-11-2 0,0-2 212,-5 6 0,0-6 49,0 2 0,-8 3 346,-7 2 1,-1 3 15,-8 1 0,5 6 392,-6-1 0,8 7-168,-3-2 0,4 3 302,2 2-1874,-1 7 0,2 1 240,3 6 39,4 1-18,6-1 1,0 1-1848,0-1 2533,0 1 0,6-1 0,3 1 0</inkml:trace>
  <inkml:trace contextRef="#ctx0" brushRef="#br0" timeOffset="1144">2107 1046 7921,'-50'15'9830,"8"14"-4973,3 10 0,12-4-5600,17 4 743,4 0 0,-7-2 0,-3 6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49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59 204 8310,'0'-10'575,"0"0"0,0 6-318,0-6 1,1 2 153,4-2 0,-3-3 418,3 4 323,3-4-294,-7-2 256,6 1 218,-7 5-452,0 3-781,0 6 0,0 2 173,0 2 1,0 11-32,0 9 1,0 12 52,0 7 0,0 3 31,0 7 0,0 0-144,0 5 1,0 0-26,0 0 1,-5 1-729,0-1 1,0-5 330,5 0 1,0-11-487,0 2 1,0-12 355,0-3 0,0-6-597,0-9-283,0 1-406,0-7 561,0-2 563,7-25 1,-4 0-331,6-20 1,-5 3 359,1-7 0,-4 2-133,-1-7 0,0 3 636,0 1 0,-13-6 0,-3-2 0</inkml:trace>
  <inkml:trace contextRef="#ctx0" brushRef="#br0" timeOffset="248">0 102 8058,'0'-14'243,"0"-1"1,0 5 98,0 1 0,2 4 529,3-5 0,1 5-216,4-4 1,3 5-230,-3 0 0,7 0-8,3-1 0,6 4-95,-2-4 1,3 3-194,2 2 1,0 5-27,0 0 1,1 8-164,-1 2 0,-7 1 80,-2 8 0,-6 0-158,-4 5 1,-4 2-283,-6 3 1,-6-2 226,-4 7 1,-9 1-465,-6 9 0,-7-4 287,-2 3 1,0-3-261,5-1 1,2-12-25,3-3 1,3-11 652,6-3 0,1-1 0,-1-6 0</inkml:trace>
  <inkml:trace contextRef="#ctx0" brushRef="#br0" timeOffset="595">596 611 11148,'15'0'702,"-6"0"-109,1 0 0,0 0-146,4 0 0,6 0 298,-1 0-582,0 0 1,-4 0-381,-1 0 190,-6 0 1,5 0-874,-3 0 817,-3 6 0,-1 2-109,-6 7 0,-2 4 52,-2 0 0,-5 6 94,-5-6 0,4 5 333,1-4 1,5-1 533,-1-5 1,4 1-537,1-1 1,1-4-61,4 0 0,3-5-1027,7 4 1,1-5 502,3 0 0,4-4-1143,6-4 1442,0 2 0,0-17 0,0 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4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334 218 9053,'-8'-14'1855,"2"4"-1500,6 0 0,-2 6 200,-3-6 1,4 5-109,-4-5 1,3 6 165,2-6 1,-1 5 208,-4-5-208,3 1-113,-4 1 31,6-5 119,0 11-30,0-4-423,0 6 7,0 0 1,0 8-147,0 6 1,0 9 31,0 11 1,0 3-23,0 6 0,0 9 10,0 6 0,0-3-149,0 8 1,0-6-64,0 5 1,-5-3-280,0-6 0,-1-5 137,1-9 0,3 0 88,-3-10 0,4 2-364,1-12-12,0 0-122,0-4 134,0-1-147,0-6-493,6-1 366,-4-7 140,4 0 0,-6-8 240,0-7 0,-5-6-777,0-8 0,-1-1 1222,1-4 0,-9-10 0,-9-8 0</inkml:trace>
  <inkml:trace contextRef="#ctx0" brushRef="#br0" timeOffset="329">15 117 8067,'0'-8'0,"-2"-4"594,-3 7 1,4-1 350,-4 1-10,3 4-122,2-6-377,0 1 1,7 4-113,2-3 0,9-1-91,1 1 0,12-5-101,-2 5 0,10-4 101,0 4 1,1-5-249,-1 5 1,3 0 118,-4 5 0,0 0-151,0 0 1,-7 2 0,-2 3 1,-2-2 39,-7 7 0,-1 0 51,-4 4 1,-2 5 15,-4 1 0,-2 6 42,-7-2 0,-7 5-15,-2 5 1,-11-2-50,-4 7 0,-3-2-186,-2 2 0,0-4-351,-1-6 0,3-1-283,3-4 0,3-3-1769,6-7 2550,7-6 0,-5-1 0,5-7 0</inkml:trace>
  <inkml:trace contextRef="#ctx0" brushRef="#br0" timeOffset="738">741 654 13410,'0'15'1143,"0"-1"0,0 2 451,0 4-1071,0-4 1,0 7 15,0-4 1,0-1-103,0 6 1,0-6-308,0 1 1,0-3-124,0-1 1,0-1-851,0 1 510,0-7-62,0 5-517,0-12-1617,0 6 917,0-7-157,0 0 1,-5-7 257,0-2 1511,1-11 0,-3-9 0,-1-8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0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235 122 8093,'9'-18'-267,"5"1"-266,-8 0 847,7 7 441,-3 2 0,1 8 287,1 0-673,-9 0 1,5 2-34,-8 4 0,0 4-50,0 7 1,-2 6-4,-4 0 0,1 2-16,-13-2 1,5-2-50,-10 8 0,-2 0 32,2 6 1,-8 5-231,2 0 0,2 1-120,-1-7 1,6-1-194,-1-4 0,6 1 119,6-6 0,1-3-541,4-10-414,4 5-18,2-15 0,12 5 489,11-12 0,-4-3 220,4-8 0,2-1 579,-2 1-130,0 7 30,-5-5-72,-1 13 1,0-4 154,0 12 0,-5 6 473,-1 11 1,-7 4-160,2 7 977,-4 1-828,-2-1 0,0 3 347,0 3 0,-6 2-377,0 5 0,-5 1-404,5-8 1,-5 6-34,5-6 0,0 1-196,6-7 0,0 1-150,0 0 1,0-9-519,0-3 0,0-9-266,0-3-640,0-7 1025,0 4 1,6-18 189,0-7 1,7-8-99,-1-9 0,1-9 202,-1-3 1,3-2 330,-3 2 0,-5-4 0,9 6 0,-7-8 0</inkml:trace>
  <inkml:trace contextRef="#ctx0" brushRef="#br0" timeOffset="1013">702 398 8093,'5'-17'316,"1"0"0,2 5 1370,-2 1-1116,-4 7 0,7-6 607,-3 4-1152,3 5 0,9-7 73,-1 8-275,0 8 0,1-1 144,-1 5 0,-7 3-27,-5-3 1,3 3 34,-2 2 0,1 3-224,-1 3 0,-4-4 48,4 4 0,-4 2-9,-2-2 1,0 0 251,0-6 0,6 6-81,-1 0 1,7 0 223,-6-5 1,5-1-6,-5 0 0,5 6-100,-5 0 1,2 1-91,-2-7 1,-4 0 8,3 0 1,-3 1 2,-2-1 0,-2-2-185,-3-3 1,1 3 131,-8-3 1,1 3 32,-7 2 1,1-5-38,0-1 1,0-7 4,-1 2 12,1-4 173,0-2 296,-1 0-433,9 0 0,3 0-192,12 0 0,-2 0 124,7 0 0,1 2 63,5 4 0,6-4-22,0 3 47,0 5 0,-6-8 91,1 4 0,-3-2-213,-3 1 1,3-3-105,-3 4 1,-3-4 98,3-2 1,-3-8-195,3-3 1,3-7-548,-3-5 447,3-4 174,10-7 0,-6-3-169,4-3 1,-3 3 93,-3-3 0,6 11 235,0 6 1,0 6 58,-6 5 1,1 5 334,-1 7 0,-6 0-25,1 0 1,-1 9 327,7 9 1,-7-1 337,1 6 1,-8 2-307,1-2 1,-1 2-125,2-2 0,-4-4-303,4 4 1,1-9-339,-1-3 1,2-5-256,-2 6-664,-4-9 755,13 5 1,-13-16-300,4-3 1,1-6-262,-1-6 0,0 1 360,-6-6 0,6 1-41,-1-2 1,1-10 53,-6 5 1,0-12 455,0 0 0,0-4-77,0-2 0,0 8 77,0 3 0,8 5 10,3 1 1,5 6-7,1 1 0,0 4 313,1-4 0,-3 7-204,-4-3 0,5 5 168,-5 2 0,-3 0 606,-2-1 215,3 1-83,-7 0 143,6-1-740,-8 9 0,0-1 432,0 5-810,0 3 153,0-6-69,0 8 29,0 0-250,0-8-46,0 6-210,0-5 208,0 7 163,0 0 1,6 2 22,0 3-24,-1-3-37,-5 6 19,0 0 1,2-5 2,4 9 1,-4-6-9,4 5 1,-4 1 20,-2 5 1,0 0-2,0 1 1,5 1-30,1 4 1,2 6-15,-2 11 1,-3 2-76,9 4 0,-6 12 101,5 0 1,-7 9-222,2 8 0,2 0-382,-3 11 1,7 12 464,-9-41 0,0 2 0,0 0 0,-1 1 32,-2 0 1,0 1 0,3-1 0,0 1-100,0 0 0,0-1 0,1-2 0,0-1-13,-1 1 1,-1 0 0,2 41 8,8-1 1,-8-11-214,1-1 0,3-16 213,-2 4 1,0-8 231,-6-3 0,0-9-5,0-8 1,1-13-42,5 1 0,-4-11-387,4 0-226,-4-11 721,-2-4 1,0-16-499,0-4 0,0-5 504,0-6 1,-8-4 0,-1-7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55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102 930 8022,'-31'0'3539,"10"0"-2805,15 0-462,12 0 1,7 0-142,7 0 1,5-2-280,0-2 0,2 2 149,2-3 1,0 4 34,0 1 0,-1 0-326,-4 0 0,-3 6 112,-7 4 0,-1 9-472,-3 5 1,-4 4 350,-6 1 0,-6 6 274,-4 4 1,-9 9 166,-5 6 0,-4 2 423,-1 2 1,-1-4 103,-4-1 0,8-1-331,-3 1 1,5-3-259,-1-7 0,4-1 173,7-3 1,-1 0-1122,1-10 1,6 2-903,3-12-558,3 0 2328,2-11 0,13-8 0,3-8 0</inkml:trace>
  <inkml:trace contextRef="#ctx0" brushRef="#br0" timeOffset="254">29 1468 8861,'-8'6'2791,"8"1"-2149,10 2 0,8 4-325,1-3 0,5-2-88,-4 2 0,4-6-96,-5 6 1,2-5-236,-1 5 1,-4-5-523,3 4 1,-3-6-36,-1 2 0,-1 2-687,1-2 1,-1-1 705,1-4 0,4 0-95,1 0 1,1 0 734,-2 0 0,4 0 0,6 0 0,1 5 151,4 0 0,-3 0 189,3-5 0,-5 5 505,-5 0 1,-3-1-324,-6-4 0,-1 0 316,1 0 1,-6 0-526,1 0 0,-5 0-313,4 0 0,1-6 0,5-2 0</inkml:trace>
  <inkml:trace contextRef="#ctx0" brushRef="#br0" timeOffset="560">1119 916 8017,'-29'-8'-729,"6"1"826,4 7 1047,9 0-970,-3 0 1,12 2-423,-4 3 273,3-4 0,9 10-166,2-6 141,4 0 0,8 2 0,2 1 0</inkml:trace>
  <inkml:trace contextRef="#ctx0" brushRef="#br0" timeOffset="1092">204 1584 8504,'0'-8'1527,"0"0"-724,0 3 148,0 3 893,0-4-1261,0 6 0,0 6 217,0 4 0,1 3-315,4 1 0,-3 6 214,3-1 0,1 5-400,-1-4 1,5 4-287,-6-5 0,6 1 24,-5-6 0,6-4-212,-1 0 1,-2-6-1169,2 6 0,-1-7 703,6 2 0,1-5-3112,3-5 3752,-3-3 0,12-13 0,-5-1 0</inkml:trace>
  <inkml:trace contextRef="#ctx0" brushRef="#br0" timeOffset="1733">988 945 7948,'-8'-7'1335,"2"6"0,19-11-467,6 7 0,2-6-230,3 1 0,5-1-170,5 1 0,5-2-1,-5 2 1,4-3-550,-4-2 1,5 1-181,-5-1 1,-2 2-1037,-8 4 0,1-4 781,-11 3 0,2 2-660,-11-2 1,0 6 382,-5-6 1,-13 5 262,-6-5 1,-7 2 462,-3-1 0,0-3-21,0 7 0,1 1 603,4 4 1,-2 1-425,7 4 1,0 5 624,4 9 0,2 9-322,3 5 1,4 13 419,6-3 0,2 12-186,2 3 0,4-1-89,7 1 1,1 0-370,4-5 1,-4-4-222,3-6 0,-3-1-659,-1-8 0,-1-5 459,1-5 0,-6-6-1380,1 2 1164,-7-4 1,2-8 131,-10-3 0,-3-4 118,-6-1 0,-7-1 259,-3-4 0,-4-8 169,-1-7 1,0-7 528,0-2 0,1-2 332,4-7 1,5 5-464,9-1 1,4 4-70,6 1 1,8 1-124,6 4 0,9-2-429,11 7 0,0-5-397,9 4 1,-2-4-508,7 5 1,2-6 478,-1 6 438,5 0 0,-15-2 0,3-2 0</inkml:trace>
  <inkml:trace contextRef="#ctx0" brushRef="#br0" timeOffset="2212">1831 305 11866,'-7'20'1307,"-2"-1"1,-4 5-655,-2-4 1,2 1 127,4-2 1,-3-3-627,7 4 0,1-4-482,4-2 1,8 1-391,6-1 1,7-6 540,8-3 1,7-5-839,2-5 0,8-4 441,-3-11 1,9-1-142,-8-3 0,-4-2 262,-6 7 0,-8 0 347,-2 4 1,-8 5 48,-2 1 1,-4 5 200,-5 0 0,-3 4 779,2 4 0,-8 5-503,-6 5 1,-3 7 208,-2 3 1,6-1-172,-1 1 1,5-5 567,-4 6 0,5-8-455,0 3 0,2-4-7,2-2-1144,0 1-1261,6-1-1396,-4-5 1535,11-3 438,-11 0 1263,4-4 0,-12 5 0,-3-7 0</inkml:trace>
  <inkml:trace contextRef="#ctx0" brushRef="#br0" timeOffset="2859">1889 857 8267,'1'-9'686,"4"-1"0,-1 5 794,5-4-1062,1 5 1,0-4 115,-1 3-232,-5 4 1,2 1-199,-6 9 0,-6 6-220,-4 4 0,-3-1 101,-2 6 0,-4-6-192,0 1 1,1-2 284,8-3 1,2 1 476,3-1-629,4-6 0,2-1 87,14-7 0,6-2-29,8-3 1,6-4 90,4-11 0,1 6-296,-1-1 0,2 1 20,-8 4 0,1 4-20,-5 1 0,-6-2-6,-4 2 0,-7 1-202,-3 4 1,-5 6-22,0 4 1,-13 3 109,-6 1 0,-14 7-23,0 3 1,-10 4 134,1 1 0,-6 5 8,-4 0 0,2 0 198,-2-5 0,9-5 359,5 0 0,5-6 452,5 1 5,10 4 1,7-7-330,7 3 0,8-9-147,7-5 0,7-4 469,12-1 1,-1 0-285,5 0 0,1-6-412,5-4 1,-1-4-131,1-6 0,-7 4-145,-3-3 1,-4 3-116,-1 1 0,-6 1-394,-4-1 1,-4 1-764,-5-1 1019,-4 1 0,-14 1-489,-6 3 0,-3 3 387,-7 7 1,0 0 407,-5 0 1,1 7 282,4 3 0,3 7 417,7 3 0,-1 4-179,1-5 1,-1 7 492,1-2 0,1 4-353,3 1 0,-3-2-101,3-3 0,2 2-344,-1-6 0,5 4 103,0-5-958,2 1 0,4-7 252,2-4 1,6-2-102,10-7 1,2 0 507,7 0 1,2 0 357,3 0 0,-4 0 183,4 0 1,2 0-267,-2 0 0,-7 1 1053,-7 4 1,1-2-470,-2 7 0,-1-5 302,-9 5-1277,4-7 0,-11 5-1678,3-3 1720,-4-4 185,-1 6 0,-6-14 0,-2-1 0</inkml:trace>
  <inkml:trace contextRef="#ctx0" brushRef="#br0" timeOffset="3906">3124 0 7971,'-29'0'0,"13"0"0,6 7 3058,20 2 1,-1-2-1714,11-2 1,-4-4-1143,-2-1 0,1 0 33,-1 0-321,1 0 0,-1 0-241,1 0-265,-1 0 0,1-4-3791,0-1 3239,-1 0 0,1 3 47,-1-3 1,1 4 648,-1-4 1,-3 3 419,4 2 1,-9 0 295,9 0 0,-4 2 232,4 3 1,-7-2-272,-3 7 0,-4 1 405,-1 8 0,0-3 1215,0 4 0,-6-2-846,-4 1 1,-3-1-789,-1 6 0,-6-5 7,1 6 1,-5-6-853,4 5 1,-5-1 20,0 1 0,4 2-283,2-7 1,3 1-14,1-6-266,7 1 947,2-1 0,12-6 8,4-3 0,5-3 493,4-2 1,-1-2-62,6-3 1,-6 4 214,1-4 1,2 3-177,-2 2 0,-4 0 451,-5 0-433,-1 0 1,-1 2-95,-3 3 1,-11 3-256,-9 6 47,1 7 0,-20 2-46,0 6 0,-3 0-252,-7 0 0,9-2-30,-9-2 1,12-4 120,3-7 1,11 1 373,8-1-176,7 1 0,-2-7-23,10-3 1,3-4 132,7-1 1,6 0 218,3 0 1,-2-1-18,3-4 0,-1 2 125,5-7 1,-5 7 17,0-2 1,-6-2 209,1 2-369,-2 1 196,-3 4-563,-6 0 1,-8 0-294,-10 0 1,-4 6-340,-5 4 0,-9 3 234,-6 1 0,0 1-335,5-1 1,2 2 1027,3 4 0,3-4 79,6 3 1,2-3-165,4-1 1,0-1-219,5 1 581,2 0 0,-4-1-73,6 1 0,1-7 563,4-4-659,3 5 1,8-8-179,4 4 0,-3-8-194,8-2 1,0-11 26,9 1 1,-1-7-218,5 2 0,-5-4 141,0 5 0,-7-7-714,-1 2 1,-8-4 162,3-1 0,-11 0-117,-4 0 0,-3 5 355,-2 0 1,-2 1 156,-3-1 1,2 8 541,-7 6 1,1 7-230,-6-2 1,6 5 237,-1 5 1,-5 4-227,-4 11 1,-2 4 1342,2 10 1,1-2-418,-6 7 0,-1 0-115,-4 4 0,0 7-482,0 4 1,-5-3-202,0 3 1,-6-3-694,1 2 0,2 4 397,-2-4 0,6-3-610,-6-1 1,7 1 178,-2-2 555,9-6 0,4 0 0,7-5 0</inkml:trace>
  <inkml:trace contextRef="#ctx0" brushRef="#br0" timeOffset="4448">3196 1075 7971,'0'-8'1036,"2"2"-206,3 6 0,-2 0 135,7 0-132,-7 0 0,8 1-107,-6 4 0,0 5 75,-5 9 1,0 4-410,0 6 0,-2 2-174,-2 3 1,0-4-134,-5 4 1,4 2 86,-5-2 1,7-2-495,-2-8 1,-1 2-95,1-7 0,0 1-1278,5-6 497,0 1-600,0-7 1295,6-2 1,-2-12 84,5-4 0,-4-8-53,5-1 1,-1-7 180,6 2 0,-2-4-470,-3-1 1,3 7 260,-4 2 0,-1-1 498,2 2 0,0 0 0,4 4 0,-4 2-46,0 4 0,-6 1 46,6 3 0,-5 1 47,5-5 0,-1 6 38,6-2 1,-1-2 668,1 2 1,4 1 14,1 4 0,1 1 209,-2 4 0,2 3-349,3 7 1,-3-1 99,-6 1 0,-6 6-296,1 3 1,-7 3-150,2 2 0,-5 0-246,-5 0 1,-3 1 118,-6-1 1,-7-5-488,-4 0 1,0-6 283,0 1 0,-2-3-369,3-1 0,3-7 418,1-3 0,9-4 430,1-1 0,7-8-107,-2-6 0,7-9 338,8-11 0,1 2-272,13-7 1,2 5-12,8-4 0,1 10-867,4-1 1,-3 11 402,-7 4 1,3 1-1661,-3 8 0,-1 0 229,-9 5 1514,-9 7 0,9 1 0,-11 6 0</inkml:trace>
  <inkml:trace contextRef="#ctx0" brushRef="#br0" timeOffset="4609">4025 1802 7861,'-21'0'0,"0"6"1437,-4 4 0,4 8 1890,7 1 0,-1-1-3327,1-8 0,-1 2 0,1-4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2:5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349 174 8265,'-8'0'2734,"1"0"-2451,7-6 1,0 6 108,0 0 0,0 6-131,0 9 0,0 12 579,0 7 0,-1 10-292,-4 9 1,-1 5 29,-4 10 1,-3 3-258,3-3 1,2-4-282,-2-1 0,7-3-180,-2-2 0,4-6-470,1-4 0,0-9-51,0-5 0,1-10 324,4-4 1,-2-6-805,7-4 0,-5 1-356,5-6 823,-1-7 0,4-12 183,-3-10 0,-4 1 66,-6-1 1,0-2 220,0-8 0,-6 2 116,-4-7 0,-3 5-34,-1-5 0,-6 1-29,1-6 1,-2-4 76,2-1 1,3 1 73,-4 4 0,2 2 1,-1 3 0,3 6 75,-3 8 1,2-1 80,3 7 0,-1 0 313,1 4 0,4 1-235,0-1 0,6 2 142,-6 4 0,7-4-69,-2 3 0,3 2 320,2-2 0,2 1-155,3-6 0,4 0 25,11 1 0,4-1-170,10 1 0,3-1-175,7 1 1,4 1 16,0 3 0,7 4-139,-1 6 1,1 1 85,-2 4 0,-10 3 63,-9 7 1,-5 6-343,-4 3 0,-11 3 81,-9 3 1,-5 5-164,-5 4 1,-11 0-122,-13 4 0,-7-3-130,-7 9 0,-1-4-57,1-1 1,1-7-316,3-3 0,10-7 186,9-7 0,6-1 681,4-9 0,4-4 0,6 0 0</inkml:trace>
  <inkml:trace contextRef="#ctx0" brushRef="#br0" timeOffset="201">887 785 8077,'-15'0'3913,"7"0"-3043,1 0-524,7 0 0,-4 1 285,-1 4 1,0-2-214,5 7 1,-5 4-323,0 6 0,-1 4 109,1-5 0,-2 6-998,-2-6 0,-3 7-176,8-2 0,-1-1-793,5 1 1,0-6 1761,0 1 0,0-3 0,0-1 0</inkml:trace>
  <inkml:trace contextRef="#ctx0" brushRef="#br0" timeOffset="572">1642 276 8069,'0'-14'1647,"0"6"-511,0-5 1096,0 11-828,6 2-979,-4 15 0,-2 2 27,-10 7 0,-3 1-135,-1 4 0,-5 6-295,-1 4 0,1-2 76,4 2 1,2-7-527,4 2 0,9-3 338,9-2 1,17-7-937,8-2 1,13-4 349,6-2 0,2-4 139,-2 0 0,2-5 201,-6 4 1,-3-4 95,-7 5 0,-10-5 178,-9 4 0,-6 3-65,-4 7 0,-7-1 65,-13 6 1,-6 0-6,-13 5 1,-5 0-109,0 0 1,-6-4-252,1-1 0,2-6-1087,-2 1 1513,1-9 0,-12 3 0,-2-5 0</inkml:trace>
  <inkml:trace contextRef="#ctx0" brushRef="#br0" timeOffset="751">1613 538 8048,'14'-8'775,"1"-4"-581,-1 7 0,1 1 925,0 4 1,-1 0-494,1 0 1,1 0 149,3 0 0,-1 0-212,6 0 0,-5 0-74,6 0 0,-8 0-495,3 0 1,1 0-383,-2 0 1,1 0-3551,-6 0 3937,1 0 0,-7 6 0,-2 2 0</inkml:trace>
  <inkml:trace contextRef="#ctx0" brushRef="#br0" timeOffset="909">1366 915 8108,'-23'-4'2377,"4"-1"-912,9 0-1044,4 5 0,7 0-229,4 0 1,0-5-60,10 0 1,-2-6-351,11 1 0,2-3 200,8-1 1,-2-1 16,7 1 0,-1-1 0,6 1 0</inkml:trace>
  <inkml:trace contextRef="#ctx0" brushRef="#br0" timeOffset="1331">2615 174 7975,'0'-8'2222,"0"-5"-1708,0 12 1,0-4-77,0 10 1,0 9-180,0 11 0,0 5 569,0 9-475,0 0 0,0 19 20,0 0 1,0-5 48,0 5 1,0-3-644,0 3 1,0 0 217,0 1 1,2-8-952,3-2 0,-4-6 529,4-4 0,2-5-224,-2-10 1,4-3-903,-4-6 623,6-1 1,-4-7-372,3-7 1299,-4-7 0,-6-20 0,0-4 0</inkml:trace>
  <inkml:trace contextRef="#ctx0" brushRef="#br0" timeOffset="1571">2368 233 7975,'15'-21'-571,"-1"3"399,1-6 1,1 6 733,3-2 1,4-1-47,6 2 1,0 0 21,0 4 1,5 1-89,0-1 0,5 2 123,-5 4 1,6 2 18,-1 7 1,3 7-156,1 2 0,-6 4-211,-3 2 1,-3 4-3,-2 0 0,-3 7 28,-7-2 0,-1 5-123,-13 5 1,-8 4-144,-12 5 0,-7 1-714,-12-1 1,-5 2 280,-10 4 0,4-4-3491,-3 4 3789,3-11 0,8-2 0,1-7 1</inkml:trace>
  <inkml:trace contextRef="#ctx0" brushRef="#br0" timeOffset="1885">3196 683 7874,'9'-7'925,"3"6"236,-2-4 0,3 3-577,2 2 1,-1-4 2,1-1 1,-1 0-184,1 5 0,-6 0-190,1 0 0,-7 1-436,2 4 1,-3 3 244,-2 7 0,-3 1-398,-7 3 0,5-1 286,-10 6 0,6-4-211,-1 4 1,4-6 149,6 1 362,0-3 1,8-3-87,6-3 1,7-4 184,8-6 0,2-6-897,3-4 1,3-3 337,7-1 0,1-6 248,3 1 0,-3-13 0,5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03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609 190 8100,'-8'-2'1309,"3"-3"-656,3 4 204,2-6-99,0 1-210,0 4-115,0-4 0,0 7-2,0 4 1,7 5 54,2 9 0,3 4-156,-3 6 1,3 2-22,-7 3 1,1 1-138,-1 4 0,-4 1-129,4-6 0,-3 0-267,-2-5 0,0-2 201,0-2 1,0-4-1859,0-7 957,0 1 1,0-6-385,0 1 1,2-7 609,2 2 1,-2-10 697,3-4 0,-4-11 0,-1-2 0</inkml:trace>
  <inkml:trace contextRef="#ctx0" brushRef="#br0" timeOffset="599">100 335 8100,'-14'-6'11,"-1"4"46,1-3 1,6 2 142,3-2 0,-2 2-176,3-7-137,-1 1 0,5-6 297,0 1 1,5-1-146,-1 0 1,8-4 248,-3 0 1,9-2-93,2 1 1,5 4-69,0-3 0,2 3 32,2 1 1,2 1 162,3-1 0,-4 1-140,4-1 1,-3 7 29,-2 3 0,0-1-217,0 1 1,0 0 94,0 5 0,0 0-111,0 0 1,0 0 0,0 0 1,0 2-88,0 2 0,5-2 73,0 3 1,-1-3-85,-9-2 0,8 4 57,-3 1 0,-1 2 1,-4-2 1,0 1 160,5 4 0,-2 3-118,-2-4 1,1 3 148,-7-3 1,5 4-110,-5-3 0,1 3 15,-6 1 0,1 1-33,-1-1 0,1 6-9,-1-1 1,-4 5-1,0-4 1,-7 5-18,2 0 0,-3-3-18,-2 3 0,-5-1 38,0 5 0,-8 0 176,-2 0 0,1 0-65,-5 0 0,-2 5-40,1 0 1,-6 0 32,2-5 1,2-2 120,-3-3 0,3 2-79,-2-6 1,-2 1 14,6-2 1,-6-3-205,2 3 1,-5-7 144,-5-3 0,-1-4-135,-4 5 0,-8-7 86,4 2 1,-6-5-16,1-5 1,1-9 26,-6-11 1,1-2-1,-1-2 1,-7-7 109,7-2 0,0-4 258,9-2 1,8 2-100,7 3 1,2-1-179,8 6 0,4 5-489,5 5 1,7 6-8,-2-1 1,10 3-232,5 1 0,9 5-257,5 1 0,5 6 828,5-2 0,3 3 0,7 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08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7945,'14'0'1211,"1"0"1,-1 0-1049,1 0 1,-5 0-36,-1 0 1,1 0-50,5 0 1,-6 0-158,1 0 1,-2 2-433,2 3 1,3-4 190,-4 4 0,-1 1 319,2-1 0,0 0 0,4-5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1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8220,'15'0'2351,"1"4"-1613,4 1 1,-3 2 608,7-3 1,-4 0-811,4 5 1,-6-4-85,1 5 0,-3-7-393,-1 2 0,-5 1 106,-1-1 0,-6 2-1552,2-2 781,-3-4-233,-2 6 0,0-1-2080,0 4 2918,-7 3 0,-7 8 0,-9 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1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15 8117,'-9'15'0,"-2"0"0,6-1 2996,0 1-1975,5-1 1,0 1-343,0-1-172,0 1-335,0-1-183,0 1 0,2-7-198,3-3 0,-2-4-120,7-1 1,0-6-423,4-4 0,2-3 467,4-1-1515,-4-7 1130,11 5 0,-4-5 218,6 6 1,0 2 197,0 3 0,-2-1 477,-2 6-156,2 0 387,-11 12 1,5-4 613,-6 7 0,-1 0-223,1 4 0,-6 1 2300,1-1-2385,-7 1 1,5-1-189,-3 1 1,-2-7-506,7-3 0,-5 1 39,5-1 1,-1-2-803,6-8 0,1-4-39,3-11 1,2 2-500,4-6 1,0 7 568,-5-3 0,-1 4-66,-4 1 1,-6 7 399,1 4 954,-7 2-160,4 8 1,-7 2-393,0 7 1,-2 0 1474,-3-1-566,4 1-872,-6-1 0,2-4-577,1-1-345,-1-5-1485,5 2 1540,0-6 0,0-6 758,0-4 0,13-9 0,3-4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16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 1 7959,'-13'3'0,"4"7"0,2 0 0,7 11 0,0-7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11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59 655 8117,'-8'-7'1686,"-5"6"-1141,5-6 1,0 9 0,3 4 206,3 9 1,0 6-315,-2 8 0,2 6 149,-3 4 0,4 3-191,1 2 0,0 1 32,0 3 0,0-1-263,0 6 0,0-6 46,0 2 0,1-4-553,4-2 0,-2-6 120,7-3 1,-7-3-1401,2-2 919,3-6 52,-6-2 0,9-12-649,-6 1 0,1-7 660,-1 2 0,-3-10 192,3-4 0,1-11 30,-1-4 0,5-10 123,-6-5 1,6-3 32,-5-1 1,0-6 261,-5 1 0,0-4 0,0 9 0,6-11 0,2 9 0</inkml:trace>
  <inkml:trace contextRef="#ctx0" brushRef="#br0" timeOffset="505">248 597 8117,'9'-23'17,"1"4"0,0-2 94,4 1 1,1-6 177,-1 2 1,1 3-37,-1 2 1,2 3 388,4 1-118,-4 1-229,11-1 1,-4 5 160,6 1 1,0 6-183,0-2 0,0 3-14,0 2 0,-5 0-61,1 0 1,-3 7-78,2 2 1,2-1-113,-6 2 1,-1-5 73,-4 5 0,-1-2-370,1 1 1,-1 3 90,1-8 1,-2 8-69,-4-3 0,3-1 153,-8 2 1,6-5-5,-5 5 51,6-1 61,-3 6 0,2-1 477,0 1-229,-7-7-101,3 5 0,-6-5 449,0 7-264,0-1-79,0 7 1,0-5 97,0 4 0,-1 1-114,-4-2 1,3 7-4,-3-2 1,4 3-86,1 2 0,1 5-191,4 0 1,-3 8 13,3 2 1,-2 1 90,2 8 1,-4 1 308,4 4 1,-3-2-34,-2-3 1,0 4-22,0-4 0,-2 0-143,-3 6 1,2-11 128,-7 5 0,6-12-462,-6-7 0,5-4-561,-5-1 1,2-6 387,-1-4 1,-4-7 167,3-3 0,-3-6-535,-1 2 0,-3-3 2,-2-2 0,1-8-184,-6-7 0,0-2 416,-5-13 0,5 3 9,-1-12 1,6 1-13,-5-6 0,1-1-210,-1-4 0,-2 4-525,7-3 623,-7 3 170,10 1 411,-12 0 0,6 4 0,-7 0 0,0-1 0,0 6 0,0 2 0</inkml:trace>
  <inkml:trace contextRef="#ctx0" brushRef="#br0" timeOffset="1334">291 626 8064,'15'-8'997,"-7"1"-447,5 7-25,-5 0-78,0 0 344,5 0-522,-5 0 1,1 0-1,1 0 1,-7 2-130,2 3 1,2-2-108,-3 6-92,1 1 1,-10 5 110,1-1-74,-8 1 0,6-1-61,-4 1 46,4-7-244,6-2-61,0-6 0,8-1-10,6-4 0,2-3-194,9-7 0,-1 1-60,5-1 0,-5 2 181,0 4 1,-6-3 359,2 7 0,-9 1 49,-1 4 1,-7 1 112,2 4 0,-4 3 86,-1 7 0,-6 4 409,-4 0 0,-4 6-232,-6-6 1,2 7 151,-6-2 1,2 2-195,-3-2 1,0 4-103,5-4 0,2-3-267,9-2 1,-3-3-162,8-1-252,-1-7 221,5 5 1,6-13-190,4 0 1,9-2 106,5-8 1,-3 1-119,-1-6 1,-1 6 460,-4-1 1,2 7 301,-7-2 179,-3 3 0,-1 4-285,-6 3 0,-2 3 126,-2 6 1,-9 2 37,-7 4 1,-5-2 207,0 6 1,3-6-222,-3 1 1,8 2-100,-3-2 1,4 1 14,2-6 0,-1 1-48,1-1 0,4-1-356,0-3 84,7 3-59,-3-12-203,6 12 135,0-5 0,6 0-246,4-3 0,3-5 106,1-5 0,2 1-184,4-11 1,1 4 91,3-9 1,3 4 48,-2 2 0,2 1 557,2 3 0,-5-1-59,0 6 0,-6-2 302,2 3 318,-4 2 705,-2-4-574,1 6 223,-7 6-1224,-2 2 0,-6 7 135,0-1 1,-1-4-253,-4-1 1,2-4-158,-7 5 0,2-5-343,-2 5 1,-3-6 130,4 6 1,1-2-257,-2 2 1,0 3 548,-4-4 1,4 4 338,0 2 0,2-1 660,-2 1 0,-1-1-464,6 1 0,0 0 980,5-1 293,0 1-356,0-1 0,7-1-559,3-3 1,3-4-87,1-6 0,1 0-531,-1 0 1,2-1-410,4-4 0,-3 1-1333,8-5 0,-6-1 991,5-4 0,-1-6 769,1 1 0,-3-7 0,-6 3 0</inkml:trace>
  <inkml:trace contextRef="#ctx0" brushRef="#br0" timeOffset="2717">1366 858 8104,'-8'0'2032,"15"0"1,7 5-1712,10 0 1,4 1 60,-4-1 1,3-3-355,2 3 0,-4-5-248,-1-5 1,-2-2-84,3-2 0,-4-4-392,-7 3 1,-1-3 207,-3-1 1,-4 4-563,-6 0 0,-3 7 244,-7-2 1,1-1 804,-11 1 0,-1 0-543,2 5 548,0 0 209,4 6 0,1 4 378,-1 9 0,5 4-229,1 6 0,5 11 417,0 4 1,2 3-330,2-4 0,0 1-144,0 0 0,0-6-218,0 1 1,0-8 334,0-2-761,0 0 1,0-13-165,0 3-69,0-9 413,0-3 1,0-9 114,0-3 0,-5-3 56,0-7 1,0-6 177,5-3 1,0 0-63,0-5 0,2 3-42,3-8 1,-2 2 97,7-2-94,-1 10-111,12-10 0,-3 11 25,6-6 1,1 5-95,4 0 0,1 1-213,4-1 1,-3-2 100,3 7 0,-3 0-84,-2 4 1,-7 0 189,-2 1 1,-4 6-193,-2 3 494,1 3 15,-7 2 0,-2 7 139,-6 3 1,-1 4-157,-4 5 1,-3 4 47,-7 6 0,6-5-418,-1 1 0,2-6 97,-2 5 0,4-6 36,6 1 0,0-7 50,0-3-161,0-6 0,6 4 85,4-7 1,3-2-298,1-3 365,1-3 0,-1-1 160,1-1 1,-6 7 3,1-2 125,-7 3 1,4 4 5,-7 3 0,0 0-22,0 9 1,-7-3 152,-2 9 1,-4-4-113,-2-2 0,6 1 36,-1 0 1,5-3-235,-5-2-292,7-3 0,-2-7 143,10 0 1,3-7-85,7-3 1,1-9-521,3-5 1,-1-5 283,6-5 0,-6 3-237,1-3 1,2 2 108,-1-2 0,-3-1-48,-7-4 0,1-1 201,-6 6 1,5-5 125,-5 5 0,0-5 93,-5 5 1,0 5-76,0 5 1,0 11 506,0-1 0,0 7-142,0-2 532,0 5 1,0 4-24,0 10 0,-5 5 263,0 4 0,-1 3-417,1 8 1,3 0 37,-3 4 1,4 3-232,1 7 1,0 1-82,0 3 0,0-1-205,0 7 0,0-8 122,0 3 1,0-9-763,0-1 1,0-7 35,0 2 1,0-5-292,0-5 1,1-3 328,4-6 1,-3-5-849,3-1 844,-4-6 1,-1 2 127,0-10 1,5-4 363,0-11 0,0-2-96,-5-7 0,0-7-13,0-3 1,0-9-42,0-5 1,0-4 183,0-1 1,1-5-111,4 0 0,-2-3 18,7 8 1,0-3-77,4 7 0,1-1-10,-1 2 0,1 3-77,-1 7 1,1 4 125,-1 0 1,1 7 176,-1-2-190,1 3 147,0 9 0,-1-4 182,1 6 1,-7 1 82,-4 5 1,3-1 1096,-2 0-460,0 7-223,-5 2 0,0 8 188,0 2 0,0 9-301,0 7 0,0 12-68,0 2 1,0 8-242,0 6 1,0 9-60,0 6 1,0 11-95,0-1 1,1 9-313,4 0 0,-2 4 298,7 1 1,-2 5-379,2 0 1,-4 0-789,-6-5 1,0 0 473,0 1 1,-8-1-476,-6 0 0,-1-6 407,-4-4 1,3-11 347,1-8 0,5-3 42,1-11 0,5-4-297,0-11 43,2-6 419,-4-9 0,4-9-148,-3-10 1,3-9 309,2-10 1,-4-5-138,-1-5 1,0-8-88,5-7 1,0-6-18,0 2 0,0 1-12,0-1 177,6 0 0,2-5 0,7 0 0</inkml:trace>
  <inkml:trace contextRef="#ctx0" brushRef="#br0" timeOffset="2909">2499 669 7960,'-8'-8'6261,"8"2"-5601,8 6 0,7 1-250,-1 4 1,-4-3-35,0 3 0,-2-2-843,2 2 1,2-4 344,-2 4 1,-2-2-1738,2 2 0,-5-3 665,4 3 0,-4-2 1194,5 2 0,-7 3 0,4 6 0</inkml:trace>
  <inkml:trace contextRef="#ctx0" brushRef="#br0" timeOffset="3048">2601 844 7960,'-14'14'126,"-1"1"-63,0-1 0,1-4 1689,-1 0 0,6-6 194,-1 6-208,7-7-792,-10 10-471,11-11-304,-4 11-263,6-12 0,6 11-226,4-8 1,-2 1-507,2-5 1,-1 0-2601,6 0 3424,-1 0 0,7-6 0,2-2 0</inkml:trace>
  <inkml:trace contextRef="#ctx0" brushRef="#br0" timeOffset="3586">2645 1163 7916,'-15'-6'705,"7"4"1009,2-4-777,-1 6-580,6 0 0,-8 0 499,5 0 401,2 0-1211,-4 6 1,12-4 68,4 3 0,4-4-1110,6-1 0,4-1 284,10-4 0,-4-3 711,4-7 0,3-6 0,1-1 0</inkml:trace>
  <inkml:trace contextRef="#ctx0" brushRef="#br0" timeOffset="4085">3269 640 8089,'7'-8'0,"1"2"676,6 6 1,1 0 948,-1 0 0,1 1-1437,0 4 0,-3 3 9,-2 7 1,-3-1-476,-7 1 0,0 6 59,0 3 1,-2 3-60,-3 2 0,-3 1-76,-6-1 1,4-2-311,0-3 1,7 2 414,-2-7 1,5 6 67,5-6 0,5 0 325,9-4 1,-1-7-121,6-3 0,-6 1 302,1-1 0,-3 5-61,-1-5 1,-6 1 80,1-1 1,-7 3-79,2 7 1,-5 1 47,-5 3 1,-9-1-231,-10 6 1,-4 0-305,-1 5 1,-5-4 72,0-1 0,-4-7 156,4 3 0,0-4 302,5-1 0,1-7-51,4-4 0,3-4-80,7-4 0,5-6-157,5-9 0,10-2-65,9-4 1,7 0 111,12 5 0,3-4-287,7 5 1,-5 6-58,-1 8 0,-5-2 111,1 3 0,-1 0-54,-4 9 0,2-2-47,-11 7 1,-6 0 61,-4 4 0,-5-4-193,4 0-345,-6-1-108,4-1 208,-7-1 0,0-9-67,0-3 0,0-3 705,0-6 0,0-7 0,0-2 0</inkml:trace>
  <inkml:trace contextRef="#ctx0" brushRef="#br0" timeOffset="4206">3647 1076 8089,'8'15'865,"-1"1"211,-7 3 0,0 4-253,0 6 0,0-2 295,0-3 1,0 2-455,0-6 0,1-3-463,4-7-726,-3 3 0,9-13-25,-6 0 1,8-13-1555,1-11 2104,1-4 0,12-7 0,-4-2 0</inkml:trace>
  <inkml:trace contextRef="#ctx0" brushRef="#br0" timeOffset="4590">4039 233 10540,'0'-8'3190,"0"2"-2406,0 6 467,0 0-582,0-7-236,0 6-326,0-6 63,7 7 0,-4 2-32,7 3 0,-7-2 172,2 7 0,-4-5 32,-1 4 1,0 1-141,0 4 1,0-4 6,0 0 0,0-1-77,0 6 0,0 4-85,0 1 1,0 6-101,0-2 1,0 3 55,0 2 0,0 7-55,0 3 1,0 3-17,0 1 1,2 2-88,3 4 0,-2 7 13,7 7 1,-5 7-195,4-3 1,-5 9 7,0 2 1,-2 6-345,-2-2 0,0 2 148,0-2 0,0-3 152,0-6 0,0-8-420,0-7 1,0-2 158,0-7 1,0-7 68,0-8 1,0-5-544,0-5-361,0-3 814,0-13 769,0-8 1,-6-15-1,-3-7 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0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7954,'10'0'631,"-1"0"0,1 5-614,4 0 0,6 4-467,-1-4 0,5 2-35,-4-2 1,6-4-159,-2 4 0,2-8 643,-2-2 0,3-13 0,-4 2 0</inkml:trace>
  <inkml:trace contextRef="#ctx0" brushRef="#br0" timeOffset="92">567 698 7954,'18'2'0,"-3"2"0,3 0 0,-9 5 0,-2 1 0,-1 5 0</inkml:trace>
  <inkml:trace contextRef="#ctx0" brushRef="#br0" timeOffset="608">1483 204 10592,'0'15'1211,"5"1"-833,-1 3 1,1 10-124,-5 10 1,0 4 39,0 6 1,0-4 0,0 4 0,-6-3 82,-4 3-142,4-4-29,-1-1 1,2-4-715,1-6 0,-1 5 142,5-6 1,0 0-101,0-9 0,1 2-88,4-7 0,-2 1-511,7-6 1,-5-1 114,5-3 949,-7-4 0,10-6 0,-5 0 0</inkml:trace>
  <inkml:trace contextRef="#ctx0" brushRef="#br0" timeOffset="897">1105 175 8175,'0'-10'152,"0"1"1,0-1 320,0-5 1,6 1-208,4-1 0,10 1-185,4-1 0,5 1 161,5-1 1,3 1 84,6-1 0,6 7 75,-1 3 0,7 4-165,-2 1 0,-1 6 31,1 4 0,-11 4-83,2 6 0,-12-3 0,-3 8 0,-6-1 261,-9 5-202,-6 0-61,-1 6 0,-15 3-75,-7 5 0,-12 1-114,-12-1 0,-4 3-259,-6 2 1,2-3 105,-6 4 0,6-11-86,-1-4 1,11-10-138,8-4 0,6-9-970,8-1 1352,7-7 0,2-3 0,6-8 0</inkml:trace>
  <inkml:trace contextRef="#ctx0" brushRef="#br0" timeOffset="1215">2035 698 9068,'6'-8'2047,"-2"1"-464,5 7-1103,-6 0 0,4 2 794,-7 3 1,0 3-590,0 7 0,-2 4 178,-3 0-423,-3 7-395,-6-3 0,-1 6-357,1 0 1,4-2-266,0-3 0,6-1-578,-6-4 1,7-7-835,-2 2-99,3-9 677,9 2 1411,1-7 0,13-7 0,1-1 0</inkml:trace>
  <inkml:trace contextRef="#ctx0" brushRef="#br0" timeOffset="1492">2383 683 8028,'-14'0'1549,"6"0"474,-5 7-949,11 1-856,-4 7 0,6-1-378,0 1 0,0-1 318,0 1 0,0 1 227,0 3 0,5-3 938,0 4-643,12 2-339,-7-6 0,11 5-497,-6-6 0,6-5 150,3-1 0,2-5-420,-2 0 218,3-2-12,-11-8 1,5-4-375,-6-10 1,-2 4 488,-4-3 0,-2-2-273,-7 2 646,0-1-158,-7 6-93,-7-1 1,-7 2 284,-3 4 1,-4-3-66,4 7 1,-2-1 350,2 1-570,3 4-1083,7-6-949,-1 7 2014,7 0 0,8 0 0,8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06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320 321 8153,'0'-8'1182,"0"1"-129,0 1-442,0 4-16,0-4 503,0 6-68,0-7-33,0 5-382,0-4-67,0 6-366,0 0 0,0 6-167,0 4 1,0 6 377,0 9 0,2-1-91,3 10 0,-4 8 4,4 1 1,-3 4-88,-2-3 0,0 6-9,0 3 1,-5-1-123,0 1 0,0-8-202,5-1 1,-1-1 199,-4-4 0,3-5-98,-3-5 1,4-2-296,1-7 171,0 6 0,0-10-164,0 3 188,0-9-498,0 3-305,0-12-18,0 6-511,0-7 891,0 0 0,0-7-61,0-2 0,0-11-781,0-4 1,0-3 194,0-3 1200,0-5 0,-7-2 0,-1-7 0</inkml:trace>
  <inkml:trace contextRef="#ctx0" brushRef="#br0" timeOffset="365">1 292 8142,'0'-15'-833,"0"0"984,0 1 498,0-1 1,5 1-227,-1-1 1,8 6-107,-3-1 0,-1 5-27,2-5 0,0 6 97,4-6 1,1 5 96,-1-5 0,7 7-172,4-2 0,2-1-137,2 1 1,2 0 13,3 5 1,-4 7-152,4 2 0,2 6 98,-2 4 1,0-3-76,-5 4 1,-5 1-231,0-2 1,-6 7 100,1-2 0,-4-1 27,-6 1 1,-2 0 72,-7 5 1,0-5 2,0 1 0,-8-1 47,-7 5 0,-1-2 11,-8-2 1,0 2-84,-5-3 1,-5-1-102,0 1 0,0-6-111,5 1 0,1-9-411,4-5 1,3-4-1517,7-1 2129,6 0 0,8-6 0,8-2 0</inkml:trace>
  <inkml:trace contextRef="#ctx0" brushRef="#br0" timeOffset="750">945 858 8220,'-10'-13'-48,"1"4"1,5 0-101,0 5 0,2 0 85,2-5 232,0-1 1,0-4 262,0-1-90,0 0 1,0 1 392,0-1 525,0 7-662,0-5 1,2 12 194,2-4 0,-2 5 474,3 5 0,-3 3-362,-2 6 0,0 6-28,0-1 0,0 7-487,0-2 0,-2 4-343,-3 1 0,3-5-214,-2 0 0,2-6-507,2 1 1,0-3-1960,0-1 1369,0-7-559,0 5 0,2-13 204,2 0 1619,5-13 0,5-16 0,1-8 0</inkml:trace>
  <inkml:trace contextRef="#ctx0" brushRef="#br0" timeOffset="1220">1454 815 8351,'-15'0'240,"0"0"1,3 1 1418,2 4-716,3 3-535,1 0 0,3 5-333,-7-3 1,5 8-683,-4 1 0,4 5 607,-5-5 0,0 1 0,-4-6 0</inkml:trace>
  <inkml:trace contextRef="#ctx0" brushRef="#br0" timeOffset="1662">2136 204 7954,'-14'-8'817,"4"0"-68,0 3-173,7 4-231,-3-6-268,6 7 1358,0 0-1097,0 13 0,5-1 78,-1 12 0,6 6-128,-5 9 1,1 3-52,-1 2 1,-3 1 20,3 3 0,-4-1-119,-1 6 1,0-6-147,0 2 0,0 1-49,0-2 1,0-4-272,0-6 0,-4-2-13,-1-2 0,0-2-849,5-12-293,0-1 636,0-11 524,-7-2 1,6-17-197,-4-3 0,3-12-245,2-3 0,-1-2 763,-4-8 0,-3-6 0,-7-7 0</inkml:trace>
  <inkml:trace contextRef="#ctx0" brushRef="#br0" timeOffset="1991">1933 146 7969,'-6'-14'0,"4"4"333,-3 0 674,3 1-780,2-6 1,0 5-43,0 1 1,2 6 152,3-2 0,-2-2 194,7 2 0,6-4-213,8 4 1,-1-5-94,1 5 0,5-4-129,5 4 0,0 0 71,-5 5 0,0 0-73,0 0 1,-2 6 87,-2 4 0,1 5-83,-7 4 1,-1-1 0,-9 6 0,3 0-177,-8 5 1,1 0 114,-5 0 1,-6 5 73,-4 0 1,-4 5-140,-6-5 1,4 5 6,-3-6 1,-2 1-212,1-5 0,1-6-209,4-4 1,-4-2-434,0-3 1,-1-1 356,6-3-1433,-1-4 862,7-6 1086,-5 0 0,5 0 0,-6 0 0</inkml:trace>
  <inkml:trace contextRef="#ctx0" brushRef="#br0" timeOffset="2308">2529 611 8170,'11'0'256,"3"0"0,-2 0-240,7 0 0,2 0 15,-2 0 0,1 0-9,-6 0 0,1 0 1005,-1 0-762,1 0 1,0 0-62,-1 0-201,-6 0 1,0 7-420,-3 2 369,-3 4 0,2 7-274,-8-1 590,-4 0 0,-1-4-199,5-1 1,2 1 1711,2-1-1143,0 1 1,2-2-52,2-3 1,5-2-230,5-4 1,1-2-150,-1 3 1,1-3-341,-1-2 1,1 0-433,-1 0 0,6-2-389,-1-3 0,0 2 175,-4-7 776,-1 7 0,1-10 0,-1 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3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6603,'0'-10'935,"-8"3"-714,7 7-118,-7-8 0,6 6-18,-4-4-200,4 4-405,-5 2 263,7 0-10,0-7-134,0 5 429,0-6 222,0 8 0,0-2-120,0-4 268,0 4 281,0-5-308,0 7 2652,0 0-2631,7 0-196,3 0 0,7 5 39,0 1 1,-1 8-125,-5-3 1,5-1-66,-5 1 0,3 7-44,-3 5 1,3 2-505,-9-2 309,1-4 40,2 6 0,-6-2-118,4 0 1,-6 8 167,-6-2 0,2-3 32,-8 3 1,-1-6-55,-10 6 1,2-8 21,-8 2 1,8-3 46,-2-3 0,-2-2 18,2-3 1,0 1 231,5-7 32,1 0-134,8-6-12,-7 0-144,14 0 34,-5 0 0,8 0 3,5 0 0,4 2-17,7 3 1,6-3 74,0 4-36,0 4-9,-5-8 0,1 11 293,4-7 5,-4 7-195,6-3 1,-13 7 145,-1 1 0,-1-1-132,1 0 1,-1 6-8,-4 0 0,-4 0-11,3-5 0,-3 5-142,-2 0 0,-7 2 413,-5-2-19,-3-4-265,-3 6 1,1-2 114,0 0 1,-2 0-127,-5-6 1,7 1-91,0-1-424,0-7-248,7 5 0,0-15 17,5 0 1,5-17-613,5-18 1,11-1 1295,7-11 0,15-6 0,-1-9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22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 1 8512,'8'0'127,"-2"0"372,-6 0-402,0 6 0,-1 2 41,-4 7 1,-3 4-139,-7 1 0,-12 12 0,-4-1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2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204 465 8177,'-9'-13'538,"-1"4"102,7 2 0,-4 9-373,7 3 0,-6-2-188,-4 7 0,-3 1 494,-1 8 1,-6-3-183,1 4 1,-2 2-182,2 3 0,4 2-464,0 2 1,3 0-612,7 0 0,0 0 198,5 0 0,8-6 667,6-4 0,7-9 0,9-4 0</inkml:trace>
  <inkml:trace contextRef="#ctx0" brushRef="#br0" timeOffset="259">466 567 8177,'-7'-8'1202,"-1"1"1715,-6 7-3148,6 0 1,1 7 2,7 3 1,0 2 440,0 3 1,0 0 94,0-1 0,2-4 80,3-1 0,3 1-312,6 5 0,7-6-180,3 1 0,2-7-36,-2 2 0,4-3-7,-4-2 0,2-2 42,-2-3 0,2-3 74,-7-6 0,1-1-5,-6 1 0,-1-1-3,-3 1 0,-4-6 9,-6 1 0,-3-7 4,-7 2 1,-1-4 18,-13-1 1,0 7 11,-5 2 0,-5 6-11,0 4 0,2 4-499,7 6 1,0 6 504,5 4 0,-6 3 0,4 1 0</inkml:trace>
  <inkml:trace contextRef="#ctx0" brushRef="#br0" timeOffset="661">989 44 8415,'0'-15'-24,"0"6"14,0-1 1,6 7 849,4-2 0,3 3-236,1 2 1,3 0-41,2 0 1,-1 7 101,6 2 1,-6 11 448,1 4 0,-3 10 382,-1 5 1,-1 4-723,1 6 1,-7 2-359,-3 7 1,-4 2-191,-1 3 0,-8-1-1563,-6 5 0,-14 1-410,-11 5 1,-11-1 1745,-8 1 0,-6 0 0,27-37 0,1 0 0</inkml:trace>
  <inkml:trace contextRef="#ctx0" brushRef="#br0" timeOffset="1443">2296 131 8449,'-8'-8'500,"0"2"-199,3 6-350,4 0-86,-6-7-66,7 6 371,0-6 0,-1 7 320,-4 0 0,2 0-187,-7 0 1,5 0 42,-5 0 0,1 7-3,-6 2 0,1 11-60,-1 4 0,-6 5-119,-3 5 0,-8 4 55,-2 11 1,-8 6-188,-2 13 1,-3-2-243,19-25 1,-2 0 0,-1-1 0,-1 1 172,-6 6 0,-1 3 1,1 0-1,0 1 38,-3 2 0,0 1 0,0 4 1,-1 2-42,-1-2 0,-1 0 0,1 4 0,1 0-68,0-1 1,1-1 0,1 1 0,1-1 35,2-1 0,1-1 0,5-6 0,1-1-133,0-2 0,2-1 0,-14 34-150,3-9 1,13-9 251,7-10 0,3-6 40,1-9 1,7-9 2,4-5 1,0-12-182,-1 1 37,4-9 149,-6 1 0,9-7 55,3-4 0,3-10 0,6-7 0</inkml:trace>
  <inkml:trace contextRef="#ctx0" brushRef="#br0" timeOffset="1783">1875 1482 8150,'0'-14'208,"0"-1"1,0 5 380,0 1 0,0 4-181,0-5 0,0 5 604,0-4 10,0 6-321,0-4 0,-6 18-101,-4 4 1,-8 14-169,-1 0 0,-7 10-928,2-1 1,3 0 383,1 0 1,4-4 294,2 5 0,6-5 179,3 5-362,3-14 0,2 9 0,0-11 0</inkml:trace>
  <inkml:trace contextRef="#ctx0" brushRef="#br0" timeOffset="2072">2514 1351 8137,'-19'0'1602,"0"0"1,-4 2-708,8 3 0,-1-2-237,11 7-592,1 0 0,4 4-340,0 1 484,6-1 1,2 1 244,7-1 1,-1-4 214,1 0 0,4-2-192,0 1 1,12-2-441,-2-7 0,3 0 165,-3 0 0,1-2-637,-1-3 1,0-3 231,0-6 0,-7-1-7,-2 1 0,-6-1-64,-4 1 0,-4-6-321,-6 1 0,-13-5 170,-6 4 1,-10-1 93,-10 2 0,1 4 373,-11 1 0,1 1-65,4 8 1,4 0-537,11 5 558,0 0 0,6 7 0,2 1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24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276 203 8422,'2'-12'-102,"3"2"1,-2-3 432,7 3 24,-1-3 0,6-1 125,-1-1 414,-6 1-319,5-1-159,-11 1-98,4 6 36,-6 1-303,0 7 162,0 0-274,0 7 1,-4 1 92,-1 6 0,-2 1-103,2-1 1,4 7 197,-4 3 1,3 1-72,2 4 0,-1-2 224,-4 12 1,3 1 8,-3 9 0,-1-1 132,1 10 0,-5-1-273,6 11 1,-8-6-16,3 6 1,-4-5-81,-2 5 0,5-11-229,1 1 1,6-12 60,-2-2 0,3-7 140,2-8-207,0 0 1,0-6-277,0-4 198,0-9 118,0-4 0,0-7-146,0-4 0,0-3-251,0-7 0,0-1-667,0-3 1,0-4 198,0-6 1,-6-6 1006,-4-4 0,-9-3 0,-4-2 0</inkml:trace>
  <inkml:trace contextRef="#ctx0" brushRef="#br0" timeOffset="312">0 276 8384,'0'-24'0,"0"0"0,0 4 669,0-4 1,0 6-170,0-1 0,11-2-506,4 2 0,4-6 72,1 6 1,1 0 141,3 4 0,3 5 4,-2 1 0,7 6 8,2-2 0,6 3 36,-1 2 0,8 11 19,1 4 0,1 9-132,-6 0 1,-1 9 64,-3 0 0,-10 3-240,-10-2 1,-4-3-3,-6 2 0,-2 5-71,-7 0 0,-13-1 15,-6 2 0,-7-2-297,-3 2 1,-7 1 118,-3-6 1,4-1-103,1-9 0,-1-3-356,1-7 0,1-1 273,9-3 1,-2-4-1005,7-6 1457,6-6 0,7-9 0,6-7 0</inkml:trace>
  <inkml:trace contextRef="#ctx0" brushRef="#br0" timeOffset="659">1206 363 8382,'-6'-14'-552,"2"4"667,-5 0 1,4 7 1382,-5-2-1079,0-3 1,-9 7-129,0-4 1,-2 5-195,1 5 1,-1 4 155,-3 11 0,-3 2 244,2 7 1,0 7-248,0 3 0,4 1-233,7-1 1,1 3 113,3-4 1,4-1-280,6 2 0,11-2-441,4 2 1,9 0 588,0-10 0,4 3 0,1-9 0</inkml:trace>
  <inkml:trace contextRef="#ctx0" brushRef="#br0" timeOffset="958">1627 363 8044,'0'-9'-832,"0"-1"1207,0 7 0,0-5 533,0 3-14,0 3 1,-5 4 76,1 12 1,-8 2-371,3 9 1,-9 4 6,-1 5 1,-2 4-253,1-4 0,4 5-276,-3-5 0,4 5-256,5-6 1,4 6-592,6-5 0,2-2 14,2-7 0,4-1 753,7-10 0,6 4 0,2-10 0</inkml:trace>
  <inkml:trace contextRef="#ctx0" brushRef="#br0" timeOffset="1261">1976 436 8172,'-10'-13'192,"1"3"151,5 4-425,-2 6 0,6 1-47,0 4 1,0 0 205,0 10 0,0-2 313,0 11 1,0-5 202,0 5 1,2-4-276,2 4 1,4-6-146,7 1 1,1-4-131,3-6 0,-1 3 69,6-8 1,-4 1-46,4-5 0,-5-1-263,6-4 0,-8-3 77,3-7 0,-6 1-207,-4-1 1,-4-4 329,-6-1 0,0-1-75,0 2 1,-11-2 247,-3-3 0,-11 1-72,1 4 0,-2 3 62,2-4 1,-2 6-169,7 4-125,0-3 0,6 13-998,3 0 0,4 2 117,6 8 1007,6 6 0,8 0 0,9 5 0</inkml:trace>
  <inkml:trace contextRef="#ctx0" brushRef="#br0" timeOffset="1398">2746 639 8185,'-21'-8'3988,"3"3"-1777,-6 10-1595,13 3 0,-4 5-844,10-3 0,2 3-745,-7-4 0,6 4 973,-6 2 0,-6-1 0,-7 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33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727 320 8578,'-15'0'1751,"7"-6"-1078,2-2-316,6 0 1,0 0 1095,0 3 151,0 3-637,0-4-627,0 6-210,6 0 1,2-5-85,7 0 0,1 0 103,3 5 0,-2 0-86,2 0 0,-3 0-241,-1 0 0,-1 0 107,1 0 1,-6 2-433,1 3 1,-7 3 226,2 6 1,-3 2-165,-2 4 0,-2-2 197,-3 6 0,-4 0 117,-11 5 1,-1 5 56,-3 0 0,-2-5 193,7-5 1,1-1 101,8 1 1,-1-3 433,6-7 0,0-4 432,5 0-717,0-7 0,7 8 311,3-6-229,9 0-394,4-11 1,6 2-209,0-5 0,5-6 53,-1-4 1,1-1-234,-5 6 0,-1-1-388,-4 1 1,-3 6-2411,-6 3-6,-1-3 3129,-6 6 0,-1 2 0,-7 8 0</inkml:trace>
  <inkml:trace contextRef="#ctx0" brushRef="#br0" timeOffset="557">160 451 8142,'-35'0'367,"9"-5"514,-3 0-416,10-6-262,-2 9 0,11-6 544,0 4-519,7-5 0,-3-5-32,6-1 0,1 1 35,4-1 1,6-4 21,13 0 0,2-7-325,13 2 76,0-4 47,4-7 1,7 4 42,4-3-820,-4 10 840,6-4 0,-6 11 19,4-8 1,0 13-26,-5-3 0,-1 10-24,-4 0 0,-1 4-119,1 1 1,0 1 148,-1 4 1,-4 3-150,0 7 1,-2 4 137,2 0 1,-4 2 137,-6-1 1,0-2-309,0 6 1,0-5-54,0 5 1,-4-6 55,-1 2 0,-2 1-140,3-2 0,0 2 133,-5-2 1,-1-3-5,-4 4 1,-1 2 100,1 3 0,-6-1-88,1 5 1,-7-3 12,2 8 0,-10 3 19,-4 1 0,-6 4 2,-4 2 0,-4-2 68,-6-3 1,0 3-1,0-4 0,-7-2 142,-2-2 0,-4-3-114,-2-2 0,-6 3 167,-3-3 1,-4 2-104,-1-12 0,0-1 194,0-9 0,0-2-7,0-7 1,1-2-42,4-3 1,-2-6-125,7-13 1,-6-7-21,6-12 1,1-3-103,8-2 1,6 3 140,8-4 1,0 1-264,5 4 1,6-1 75,4 11 1,7 2-1292,-2 8 625,3-4 97,2 12 1,8-5-1086,7 7 1668,6 6 0,8-5 0,0 5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4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1 436 8070,'8'-6'2067,"-2"-2"-916,-6 0-558,7-5 0,7 9-1,10-5 1,15 1-172,5-2 1,9-3-91,0 3 0,4-1-86,1 1 1,0-1-1,0 6 1,-6-1-649,-4 1 1,-3 3 302,-1-2 1,-9 2-1298,-6 2 0,-1 0-960,-9 0-24,1 0 2381,-12 0 0,-2 0 0,-6 0 0</inkml:trace>
  <inkml:trace contextRef="#ctx0" brushRef="#br0" timeOffset="217">553 0 8067,'-10'0'1786,"0"0"1,5 5-994,-4 0 1,4 8-353,-5 2 1,1 1 556,-6 8 0,-1 7-262,-4 7 0,3 6-89,-7 4 0,-1 4-215,-4 6 0,5 0-47,0 0 0,4 7-446,-4 3 1,8-9-359,2-1 0,1-4-1159,8-1 0,0-5 827,5-9 1,5-3-2724,0-7 2311,6-7 1,-1-7 1162,9-10 0,-3-4 0,5-1 0</inkml:trace>
  <inkml:trace contextRef="#ctx0" brushRef="#br0" timeOffset="562">829 625 12222,'14'0'2015,"1"0"1,-6 5-1493,1 0 1,-2 1-262,2-1 0,-2-2-217,-3 7 1,-4-5-236,4 5 0,-3 1-256,-2 8 0,-2-1-536,-3 6 1,-3 0 46,-6 5 0,1-1 277,3-4 1,-1 2 2413,6-7-1284,0 1 1,7-7 331,3-4-671,3-2 192,6-7 1,7 0 400,3 0 1,4-2-747,1-3 0,5-4-782,0-11 1,4 4 801,-4-3 0,0-4 0,-5 0 0</inkml:trace>
  <inkml:trace contextRef="#ctx0" brushRef="#br0" timeOffset="987">1817 407 8566,'6'-8'321,"2"-5"1019,7 3-792,6-2 0,3-5 94,10-2 1,3 3-207,6-3 0,-1 4-50,-3 5 0,3-1-157,-3 6 1,-4 0-54,-1 5 0,-5 2-21,-4 3 1,-6 8-160,-9 6 1,-4 7 89,-6-2 0,-6 5-109,-4 5 0,-9-2-470,-6 7 0,-2-2 307,-2 2 1,1-3-123,4-7 0,3-8-682,7-7-732,-1 1 915,1-14 0,6-7 807,3-14 0,3-18 0,2-8 0</inkml:trace>
  <inkml:trace contextRef="#ctx0" brushRef="#br0" timeOffset="1134">2122 88 8999,'0'14'2497,"0"1"-1756,0-1 1,0 1 115,0-1 1,0 2 1226,0 4-1055,0 2-595,0 7 0,0-4-146,0-1 0,-2 0-692,-3 5 1,4 0-772,-4 0 0,3 0 911,2 0 264,0 0 0,-6-6 0,-2-2 0</inkml:trace>
  <inkml:trace contextRef="#ctx0" brushRef="#br0" timeOffset="1371">1700 422 8039,'-37'14'0,"3"-4"1240,10 0 0,5-1-7,9 6-1030,-3-1 1,5 1 271,-6-1 0,5 6 273,5-1 0,2 7 84,2-2 1,2 4 334,2 1 0,13 0-260,12 0 0,6 5-401,9 0 1,1-1 410,3-3 1,4-6-734,6 0 1,0-5-547,0 6 1,1-13-602,-1 3 0,0-5-1095,0-1 0,0-2 2058,0-7 0,0-7 0,0-1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45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117 217 7934,'-7'-15'1064,"6"5"-752,-4 1 1,3 4 250,2-5-209,0 7-120,0-3-152,0 6 1,0 3 698,0 6 0,2 12-237,3 13 0,-4 13-123,4 2 0,-2 12-216,2 7 0,-3 1-145,3-1 1,1 6-234,-1-6 1,5 6-107,-6-6 1,3-3-194,-2-2 1,-2-4 251,7-1 1,-6-12-843,6-8 1,-7-7-461,2-7 253,3-3 815,-6-13 0,9-5 15,-6-12 1,0-4 438,-5-16 0,-7 3 0,-1-9 0</inkml:trace>
  <inkml:trace contextRef="#ctx0" brushRef="#br0" timeOffset="279">0 144 7934,'0'-23'472,"0"4"1,2 8 687,3 1 0,3 2-591,6-2 1,1-3-6,0 4 0,6 1 19,3-2 0,8 7-141,2-2 0,0-2-170,-5 3 0,2 0-151,2 9 0,-4 3-149,1 7 0,-3 6 85,-8 3 1,-1 5-161,-8 5 1,-4 3 46,-6 7 1,-11 6-128,-4 3 0,-9 3-704,0 3 1,-8-3 58,-2-3 1,5-4-249,5-10 0,6-7-121,-2-13 167,11 1 1030,2-19 0,7-1 0,0-8 0</inkml:trace>
  <inkml:trace contextRef="#ctx0" brushRef="#br0" timeOffset="595">669 609 10682,'14'0'1081,"1"0"0,-1-2-627,1-3 1,-1 4-275,1-4-362,-1-3-114,1 6 0,-2-3-437,-3 10 1,-4 5 456,-6 9 1,-5 2-199,0 4 1,-9 2 346,4-3-87,-6 4 31,8-6 1,0 4 3320,3-7-1539,3 1-693,9-6 0,1-1-586,6-3 1,6-4-507,-1-6 1,2 0-73,-1 0 1,2-6-823,7-4 1080,-6-3 0,4-8 0,-4-1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4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0 306 8096,'15'-7'1020,"4"6"1139,0-4-1671,7-3 1,-3 5 526,6-7 0,5 5-304,0-5 0,-1 2-28,-3-1 0,-1-3-348,0 8 1,-2-6-220,-3 5 1,2 0-138,-7 5 1,6-5-811,-6 1-1749,0-1 1342,-4 5-1838,-1 0 2136,-5 0 1,-5 5-168,-8-1 1107,-5 8 0,-11-4 0,-3 6 0</inkml:trace>
  <inkml:trace contextRef="#ctx0" brushRef="#br0" timeOffset="202">407 1 8087,'-8'0'3637,"0"5"-2450,3 0 0,2 6-568,-7-1 0,5 4 439,-5 5 0,2 4-443,-1 6 0,-4 2-208,3 3 0,-3 4-326,-1 11 0,-3-2-179,-2 6 1,3-5-177,-3 6 1,-2-6-414,1 5 0,1-6-1321,4 2 1,2-11 862,4-4 1,-3-5 1144,8-5 0,-1-3 0,5-6 0</inkml:trace>
  <inkml:trace contextRef="#ctx0" brushRef="#br0" timeOffset="427">116 524 8584,'0'-15'2199,"7"7"0,-4 2-1068,7 6 1,-7 1-419,2 4 0,-2 8-135,2 7 1,-4 5-358,4 0 0,-3 2-170,-2 2 1,0 0-317,0 0 1,0 0-570,0 0 0,0-1-2328,0-4 1646,6 3 848,-4-10 0,9-1 668,-6-7 0,6-5 0,-3 2 0</inkml:trace>
  <inkml:trace contextRef="#ctx0" brushRef="#br0" timeOffset="777">378 582 8064,'5'10'380,"-1"-1"1,3-5 606,-2 0 1,3-2-522,6-2 0,1 0-21,-1 0 1,1 0-54,-1 0 0,1-2-162,-1-2 0,1 0-182,0-5 1,-1-1-197,1-5 1,-1 1-440,1-1 0,-2 6 201,-4-1 1,-2 0-445,-7-4 0,0 4-94,0 0 416,0 1 0,-7 1 609,-2 3 0,1 2-120,-2-2 348,7 3-195,-10-4 700,11 6 1074,-4 6-1072,6 2 0,-5 7 378,0-1 1,0 1-534,5-1 1,0 6 84,0-1 0,0 0 144,0-4 0,0 4-383,0 1 0,2 1-353,3-2 0,3-3-341,6 4 1,1-4-564,-1-2 0,7-4-24,3 0 0,4-7-955,1 2 0,0-4 479,0-1 1,2-1 1229,3-4 0,3-10 0,6-7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42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247 189 8098,'0'-14'2254,"0"-1"-1781,0 1 0,0 4 308,0 0 366,0 1-726,0-6 0,-1 2 262,-4 4-351,3-4 1,-4 10 541,6-7-178,0 7 396,0-4-834,0 7 1,-5 2-57,0 3 0,-4 4-62,4 11 97,0 2-60,5 7 0,-5 7-37,0 3 0,0 4 69,5 6 0,0 2-53,0 7 0,0 0-65,0 1 0,2-6-158,3 0 0,-2-6-124,7 1 1,-5-9-356,4-5 0,-4-5 131,5-5 0,-5 1-325,4-11 0,-4 2-474,5-11 36,-7 6-188,4-9 893,-1 4 1,-4-12-14,2-4 0,-4-4 2,-4-6 1,0-2-213,-5-7 1,-1-7-117,-5-3 0,6 2-309,-1-1 1121,0-1 0,-11-11 0,-1-2 0</inkml:trace>
  <inkml:trace contextRef="#ctx0" brushRef="#br0" timeOffset="285">59 219 8075,'-10'-10'27,"0"0"0,2 0 285,-2-4 1,4 4 491,6 1 1,-5 4-233,0-5 1,0 5 10,5-5 0,0 6 150,0-6-287,7 0 1,7-6-363,11-3 1,2 7 94,2-2 0,2 3-80,3-4 1,3 7 11,6 3 1,1 4-102,0 1 1,-1 3 36,1 6 1,-7 1-198,-3 10 0,-5 1-1,-5-2 1,-3 7-56,-6-2 0,-2 2-144,-4-2 0,-2 3 142,-7-2 0,-2 2 66,-3 2 1,-4 0 113,-11 0 1,-2 5-17,-7 0 1,-1-2-96,1-7 0,0 0-83,0-5 1,7-2-621,2-9-887,4 4 1729,8-11 0,8 4 0,8-6 0</inkml:trace>
  <inkml:trace contextRef="#ctx0" brushRef="#br0" timeOffset="598">945 625 8042,'0'-9'-74,"0"-1"0,5 5 887,0-5 1182,-1 7-1229,-4-3 1,2 1 1413,3 0-1531,-4 0 1,6 12 109,-7 2 0,0 1 444,0 5 0,-5-4-607,0 8 0,-4-1-369,4 1 1,-5-3-421,5 4 1,-5-4-560,6-1 1,-1-1 49,5 1 0,0-6-801,0 1 0,0-5-972,0 4 1192,0-5 526,0 2 757,6-6 0,2 0 0,7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3:57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814 393 8031,'-6'-8'64,"2"-3"-32,-5 6 1,5-1 995,0 1 1143,2 3-1484,2-11 268,0 12 1,0-7-108,0 3 0,6 3 48,4-3 1,3 4-442,2 1 1,1 0-23,3 0 1,-3 0-270,4 0 0,-3 0-116,3 0 0,-4 1-79,3 4 0,-8 3-359,-1 7 1,-7 1-647,2 3 0,-3 4 325,-2 6 1,-11 6-264,-4 4 1,-9 3 463,0 2 1,-5-1 301,-5 1 1,9-9 375,1-6 0,8-1 468,6-9 1,4 1 139,6-6 1006,0-6-737,0-1 0,8-7-538,7 0 0,1-4-467,8-5 1,-5-1-43,5-9 0,1 1-270,4-1 1,0 2-503,0-2 0,0 0-1125,0 4 0,-5-3 1899,0 9 0,1 2 0,4 1 0</inkml:trace>
  <inkml:trace contextRef="#ctx0" brushRef="#br0" timeOffset="199">1555 539 11308,'0'-9'2136,"0"3"1,-5 8 460,0 2-1692,0-2-462,5 11-1244,0-5 1,0 2-1087,0-1-1109,0-5 2151,7 2 0,1-6 845,6 0 0,7-6 0,2-2 0</inkml:trace>
  <inkml:trace contextRef="#ctx0" brushRef="#br0" timeOffset="545">2034 277 8044,'-14'-2'-929,"-1"-2"0,6 0 1401,-1-5 1786,7 5 127,-4-2-1772,7 6 1,0 2 185,0 2 0,0 4-22,0 7 1,-5 11 189,1 3 1,-1 3-893,5-3 0,0 0-581,0 0 1,0-4-218,0-1 0,0-2-843,0 3 1,0-4-1880,0-7 3445,0 1 0,6-1 0,2 1 0</inkml:trace>
  <inkml:trace contextRef="#ctx0" brushRef="#br0" timeOffset="1340">233 611 8044,'-13'-16'0,"3"-3"-1155,4 3 577,6-5 289,0 6 289,0-6 0,6-2 0,2-1 32,7 0 1,4 1 174,1-1 1,5-3 10,0 3 0,4 1 142,5-1 1,-2-1-44,7-4 0,-5 5-119,4 0 1,3 5 12,7-6 1,2 8-24,3-3 1,4 4 31,-4 2 1,5 1-153,5 3 0,-6-1-197,6 6 0,-7-5 174,7 5-1361,-3-6 1178,4 9 1,-5-4-135,-1 6 0,0 0 91,-5 0 0,2 0 68,-2 0 1,-1 0 92,-4 0 1,2 2 88,4 2 0,2-2-177,-3 3 488,-3 3-233,0 0 1,-11 2-31,0-1 1,-7 3 507,2 7 0,-3-3-755,-2 4 0,-5-3 137,0 3 0,-6-4-66,1 3-37,4 4 76,-7-7 1,7 10-120,-4-7 0,-3 5 154,4-4 0,-4 4-12,-2-5 1,-4 6 11,0-6 0,-6 7 121,6-2 0,-7 2 17,2-2-129,-3 3 1,-2-4 0,-7 1 63,-2 0-21,-4 1-78,-2 4 1,-4 0 14,0 0 0,-6 0 55,6 0 0,-7 0-8,2 0 0,1 0 2,-1 0 0,0 0 3,-5 0 0,-2-4-45,-3-1 36,4-6-16,-12 2 0,9-5-38,-5 0 0,-6-6-9,-4 1 1,-2-7-7,1 2 0,-4-3-37,-10-2 1,2 0-151,-7 0 0,5-2 210,-5-3 1,0-3-111,-4-6 1,-1 4 299,0 0-545,1 7 340,5-4 0,-4 6 266,4-4 1,-4 3-80,-2-2 0,0 2 51,1 2 0,1 0-93,3 0 1,3-5 20,7 0 0,2-6 58,2 1 141,4-9-258,7-4 0,1-4 18,3 3 1,10-4 148,10 4 1,2-3 75,3-2 519,6 6-884,1-5 1,9 7-110,3-3 0,3 3-131,6 7 0,7-6-382,4 1 1,4 4-171,5 6 0,4 6 821,11-2 0,2 3 0,8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07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28 596 8024,'-14'-7'1446,"6"-1"1,3-5-530,10 4 1,4 1-27,11 3 0,2 2-576,7-7 1,0 7-409,0-2 1,-1 3 183,-4 2 0,-3 0-129,-7 0 1,-1 7-498,-3 2 1,1 11 277,-6 4 1,0 3-449,-5 2 1,0 1 418,0-1 0,5 4 146,0 1 1,6 0 176,-1-5 0,3-4 359,1-1 0,1-2-215,-1 3 1,1-4 59,-1-7 1,-1 1 362,-3-1 1,-4 1-180,-6-1 1,0 6-491,0-1 0,-6 2-177,-4-2 0,-9-1-322,-5 6 1,-4-4 336,-1 4 1,-5-8-96,0-1 0,0-3 200,5-7 0,0-1 238,0-9 0,8-3 253,7-7 0,1 1-218,8-1 0,8 0 205,12 1 1,7-1-27,12 1 0,-1 1 29,5 3 0,1 4-155,5 6 0,-2 0-65,-4 0 1,-2 0 79,-7 0 1,-7 1-40,-2 4 0,-6-1 82,-4 5-97,3 1 0,-11 4-926,2 1 0,-2-5-869,-2-1-760,0-5 1724,0 2 1,0-14-87,0-7 0,7-6 752,2-8 0,4-13 0,2-3 0</inkml:trace>
  <inkml:trace contextRef="#ctx0" brushRef="#br0" timeOffset="125">682 872 8024,'13'2'1754,"-4"2"0,3 6-1006,-7 9 1,1-2 164,-1 2 0,-3-3-122,2-1 1,-2-1 336,-2 1 0,2-2-728,2-4-9,-2 4-1918,11-11 0,-5 3 980,7-10 0,-1-10 547,1-9 0,6-3 0,1-2 0</inkml:trace>
  <inkml:trace contextRef="#ctx0" brushRef="#br0" timeOffset="456">929 116 8024,'1'-14'355,"4"-1"1,-1 1 1502,5-1-1023,-6 1-298,10-1 1709,-11 1-1009,4 6-302,-6 1-259,0 7-398,0 0 0,5 2-172,0 3 1,2 1-68,-3 4 1,-2 3 134,3-4 1,-2 4-132,2 2 0,-3-1 422,2 1 1,-2-5-18,-2-1 1,5 1 85,0 5 1,0 1-188,-5 3 0,0-3-47,0 4 1,0 2-32,0 2 0,0 5 80,0 5 0,1 3-172,4 7 0,-3 8 52,2 6 0,3 3-186,-2 12 0,4 4-210,-4 15 0,5-1 134,-5 6 0,0-47 0,1 1-464,-1 2 0,0 1 1,1-1-1,2 0-603,2-2 0,0 0 0,6 47 595,-6-47 1,-1 0 504,7 48 0,-7-47 0,0 1 0,0-4 0,0 0 0,0 0 0,0 1 0,10 46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8012,'-9'-19'3544,"1"3"-4743,8 16 80,0 0 789,0 8 1,-2 1 276,-4 9 0,2-1 48,-7 0 0,-1 8 247,-5 4 0,2 6 660,3 5 1,-1 4-488,7 8 1,0 2-139,6 4 1,2 1-93,4 5 0,3 1-37,9-7 1,-1-1 54,0-5 0,1-8-176,-1-3 0,6-5 67,0-1 1,-6-7-147,-5 1 0,-3-8-92,3 3 1,1-5 81,-7-2 0,0 0-256,-6 1 1,-2-7-89,-4 1 0,-5-1-86,-12 6 0,1-7 67,-6-4 0,-1-4-90,-6-2 0,-5-2-6,0-4 1,-1-5-474,7-12 994,-1-12 0,0-9 0,1-8 0</inkml:trace>
  <inkml:trace contextRef="#ctx0" brushRef="#br0" timeOffset="161">260 432 7996,'10'-17'3040,"5"8"-1967,-3 3 0,5 2 86,6-2 0,2 4-905,4-3 1,9-3-457,-3 2 1,5-5 19,1 5 0,-5-8-256,5 3 1,-7-5-1052,-5-1 1,-4 6 1488,-8-1 0,0 1 0,1-7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04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44 538 8669,'-7'14'1292,"6"1"-628,-4-1 0,-2 6 449,2-1 0,-1 5-540,1-5 0,3 2-4,-2-1 0,2-4 8,2 3-400,0-9 0,11 3-51,4-3 1,9-4-239,0-1 0,9-5 151,0-5 1,1 2-94,-5-7 0,0 2-641,1-2 1,-8-1 366,-3 6 0,-2 0-1727,-3 5 1177,-6 0 0,-1 7-48,-7 3 1,-7 4 355,-2 5 0,-6 4 570,-4 6 0,-10 0 0,-9 0 0</inkml:trace>
  <inkml:trace contextRef="#ctx0" brushRef="#br0" timeOffset="328">174 1090 8095,'8'1'2543,"-3"4"-1807,-3 3 1,-2 7-403,0-1 1,1-4 11,4 0 0,-3-1 141,3 6 1,-4-1-362,-1 1 1,-1 4-229,-4 1 0,3 4 9,-3-5 1,-3 5-180,-1-4 1,1 4-145,-2-5 1,0 1-2007,-4-6 1763,-1-6 0,1-1 151,-1-7 1,7-2 678,3-3 0,4-4 97,1-11 1,0-1 229,0-3 1,1 1-289,4 4 1,3 5 157,7-1 1,4 5 28,0 6 1,1 4 84,-6 0 1,1 6 341,-1 8-533,-6 7 1,4-3-1,-7 6 232,-2 2 0,-2 0-320,-1-2 0,0 2-173,0-6 1,2 4 56,3-5 0,3-4-160,7-6 0,-1-5-294,1 0 1,-1-2-704,1-2 1,6-6-2077,3-4 3146,3-10 0,2-2 0,0-7 0</inkml:trace>
  <inkml:trace contextRef="#ctx0" brushRef="#br0" timeOffset="1765">930 857 8881,'6'8'2085,"2"4"-1337,7-8 0,4 1 175,1-5 0,5 0-275,0 0 0,2-1-184,2-4 0,0-3-973,0-7 1,-1 1 110,-4-1 0,-3 5-580,-7 1-153,1-1-348,-7-4 1,-10 5 538,-12 5 1,-7 2 435,-8 2 0,-5 2 712,0 2 1,2 5-222,8 5 1,-2 2 829,6 4 0,6 7-331,4 7 1,7 5 58,-2-5 0,5 6 51,5-1 1,-3-4 172,2-1 0,4 0-416,2-5 1,-2 2-383,2-12 0,-7 0-1145,2-4 856,3-1 1,-6-4-58,2 0 0,-4-7 170,-4 2 0,-4-5-92,-7-5 1,1 2 124,-1-7 1,0-4 324,1-6 0,1-6-54,3 2 1,-1 2 308,6-3 1,2 1-83,8-5 0,4 2-94,11 3 0,4-4-653,10 4 252,3-4 0,8-1-350,4 0 370,-4 7 0,7-6-148,-4 4 1,-4 3-267,-1 2 1,-6 3 193,-8 1 0,-6 7-234,-4 3 808,-3 3 1,-7 4-210,-5 3 0,-2 5 315,-2 9 1,-11 4-2,-4 6 0,-7 5 157,2-1 0,-4 1-97,5-5 1,-6-1 528,6-4-618,6 4 0,7-12 161,6 3-706,0-9 1,13-5 178,6-10 0,2-3-173,3-7 0,2-1-77,8-3 0,-8 2-203,3-2 0,-10 8 124,1 1 174,-4 7 233,-8-4 0,-2 9 475,-6 3 0,-8 3 294,-6 6 0,-3 7-342,-7 4 0,0 2 50,-5 2 0,0 0-68,0 0 1,6-6-99,4-4 0,8 1-117,1-6 1,7 4-73,-2-8 0,5-4-316,5-1 1,4-4 154,11-1 1,1-11-490,3-3 0,3-11 162,-2 1 1,2-5-74,2-5 1,-1 2-31,-4-7 1,2 2-186,-7-2 1,-1-7 267,-9 2 1,-2-3 112,-7 4 0,0 1 121,0 3 0,0 3 144,0 7 0,0 2 607,0 3-317,0 3 116,0 6-109,0 7 1,0 3 215,0 10 1,-2 3 153,-3 7 1,4 1 407,-4 3 0,2-1-207,-2 6 0,3 0-367,-3 5 1,4 0-40,1 1 1,0-1-251,0 0 0,0 5-165,0-1 1,0 1-267,0-5 0,1 0-557,4 1 1,-3-1 43,3 0 1,1-5-919,-1 0 0,1-6-992,-1 1 2021,-3-9 0,6-4 229,-3-6 0,-4-8 176,4-6 0,3-9 114,2-11 1,-2-11-96,2-13 0,-7-2 126,2-8 0,1-4 83,-1-6 1,2-4 145,-3 4 1,0 4 250,5 2 0,-4 13-19,5-4 0,-5 15-132,4 4 1,-1 3-19,2 7 0,1 1-80,-6 9 0,5 3 505,-5 7 447,0-1 45,-5 1 730,0 5-888,0 3-635,0 6 1,0 2-160,0 2 0,0 0-20,0 5 0,0 1-123,0 5 0,0 1 109,0 3 1,5-1-184,-1 6 0,6 0 136,-5 5 1,1 2-124,-1 3 0,-2 5 176,7 9 1,-5-1-58,5 6 0,-6 0-70,6 6 1,0 0-45,4 4 1,1 3-187,-1 7 1,1 0-24,-1-1 0,1 3-76,0 2 0,-6 5-293,1 10 0,-7-1-38,2 6 1,-3-4 315,-2-1 0,-2 0 127,-3-9 1,4-4 91,-4-2 1,1-9-211,0-5 1,2-10-286,-3-4 1,4-12 200,1-8 0,-2-7-219,-3-7 488,3-7 1,-4-8-104,6-10 1,0-9 156,0-5 0,0-5-185,0-5 1,0 2-145,0-7 1,0 0-53,0-5 442,0 1 0,0-7 0,0-2 0</inkml:trace>
  <inkml:trace contextRef="#ctx0" brushRef="#br0" timeOffset="1972">2136 857 8024,'-7'-14'2159,"6"6"1,-3-4-1022,14 7 0,0-4-1006,9 4 1,-3-5 172,-1 5 0,-1 1 268,1 4 1,-1-5-562,1 0 0,4 0-566,1 5 0,-1 0-126,-4 0 0,-1 6-820,1 4 0,-7 3 329,-4 2 0,-2 6 6,-2 3 1165,-6 3 0,-2 2 0,-7 0 0</inkml:trace>
  <inkml:trace contextRef="#ctx0" brushRef="#br0" timeOffset="2145">2295 1061 8024,'0'14'873,"0"7"1,2-6-140,3-1 0,3-1 308,7-8 1,-6 0 843,1-5-774,0 0-43,4-7 1,-1 4-268,-3-7-877,3 7 0,-12-5-527,4 3-212,-3 4 0,-2 1 442,0 9 1,0 6-435,0 4 1,-7 2 202,-2 3 1,0 2 94,0-6 1,6-1 140,-2-5 0,10 1-136,4 0 0,4-7-994,2-4 1497,-1-2 0,14-2 0,2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01.6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0 887 8216,'8'0'3384,"5"0"-2969,-3 0 0,8 0-344,1 0 1,5-7-527,-4-2 0,-1 1 174,-5-2 0,1 5-122,0-5 1,-1 7-74,1-2 1,-1 4-1054,1 1 1529,-1 0 0,1 0 0,-1 0 0</inkml:trace>
  <inkml:trace contextRef="#ctx0" brushRef="#br0" timeOffset="156">596 858 8216,'14'1'395,"1"4"0,-1-3 503,1 3 1,0-4-1233,-1-1 1,-1-1 71,-3-4 1,3 3 174,-4-3 0,-1 4-168,2 1 0,0-2-109,4-3 0,-2 4 43,2-4 321,-3 3 0,17-4 0,-6-2 0</inkml:trace>
  <inkml:trace contextRef="#ctx0" brushRef="#br0" timeOffset="272">1235 741 8155,'65'-14'271,"-7"-1"0,-2 1 452,-7-1 1,-1 7-170,-4 3 0,-7 4 69,-3 1 1,-4 0-289,-1 0 1,-1 0 94,-4 0-1170,4 0 584,-12 6 156,-2 2 0,-14 13 0,-8 2 0</inkml:trace>
  <inkml:trace contextRef="#ctx0" brushRef="#br0" timeOffset="877">2644 233 8095,'-14'8'0,"4"-1"1956,0-7-763,7 0-992,-3 6 0,4 7 192,-3 6 1,4 7 198,-4-2 1,2 10-234,-2 5 0,3 9 3,-3 6 0,4 2-88,1 2 1,-2 5-24,-3 0 0,4 5-415,-4-5 1,-2 0-135,2-5 1,1-11-330,4-4 0,0-9 304,0 0 1,4-10-278,1-4 1,0-9-622,-5-1 297,7-7 0,-6-5 190,4-12 1,-3-7 275,-2-8 0,0-2 115,0-3 0,-7-3 343,-2-6 0,-11-1 0,-4 0 0,-3-6 0,-3-1 0</inkml:trace>
  <inkml:trace contextRef="#ctx0" brushRef="#br0" timeOffset="1111">2296 291 8095,'6'-14'-162,"1"-6"-41,2 1 1,6-1 602,-1 6 0,2-1 694,9 1 1,-1-1-197,5 1 0,5-1-349,0 1 0,6 4 52,-1 0 1,1 7-226,-1-2 0,3 4-248,-3 1 0,-4 6 61,-1 4 0,-8 4-95,-2 6 0,-11-2 46,2 6 0,-11 0-218,1 5 0,-10 7-637,-4 2 1,-11 4 381,-4 2 1,-8-1-796,-2 1 0,-3-2 307,8-3 0,-2-5 44,12-10 1,1-3 776,8-7 0,-3 1 0,5-1 0</inkml:trace>
  <inkml:trace contextRef="#ctx0" brushRef="#br0" timeOffset="1426">3196 712 13186,'-1'10'1880,"-4"0"1,0 1-896,-9 8 1,2-2-416,-7 2 1,3 4-1217,1 1 0,6-3 157,-1-2 1,5-3-635,-5-1-598,7 6-2031,-3-5 3752,12-2 0,9-7 0,7-7 0</inkml:trace>
  <inkml:trace contextRef="#ctx0" brushRef="#br0" timeOffset="1708">3531 683 8083,'-15'0'4369,"7"0"-5461,2 7 935,6 1 0,-5 6 487,0 1 1,0 4 74,5 1 1,0 4 420,0-5 0,6 2-603,4-1 0,3-6-467,2 1 1,4-1-357,0-4 1,6-4 342,-6-1 1,7-3-520,-2-2 0,-1-7 233,1-2 1,-7-9-81,3-1 1,-9-7 260,-1 2 0,-7 1 232,2-1 0,-5 6 224,-5-1 1,-8 2 471,-6 3 0,-7 1 210,2 3 0,-5-1-360,-5 6 1,3 2-127,-3 8 4,4-4-414,7 12 0,7-5-827,6 7 947,7-1 0,-4 1 0,7-1 0</inkml:trace>
  <inkml:trace contextRef="#ctx0" brushRef="#br0" timeOffset="2154">4271 1 8095,'15'0'4293,"4"1"-2163,1 4-1161,6-3-564,-4 4 1,7-6 823,0 0-778,-6 0 0,3 0-168,-7 0 0,0 5-297,-4 0 1,-5 0-432,-1-5 0,-4 0 350,5 0 1,-7 6-1748,2 4 1,-3 3 165,-2 1 0,-8 9 1676,-7 6 0,-6 0 0,-8 6 0</inkml:trace>
  <inkml:trace contextRef="#ctx0" brushRef="#br0" timeOffset="2541">4359 553 8095,'0'9'2240,"0"1"-1633,0 0 1,-2 4 1587,-3 1-1640,4-1 0,-7-1 169,3-3 560,3 3-765,-4-5-616,6 6 1,0-4-311,0 0 0,6-7-596,4 2 0,3-4 350,1-1 1,6-6-635,-1-4 1,7-1 446,-2 1 1,5-3 384,5 4 1,-3 1 352,3-2 1,-4 7 221,-1-2 0,-5 3 334,1 2 0,-8 0 29,3 0 1,-4 0 692,-2 0 0,-4 5 485,0 0-470,-7 6 1,5-8-393,-3 7-563,-3-7 0,10 4-444,-2-7 0,3-2-177,2-3 1,4-8-434,0-6 1,6 1 306,-6 9 0,5-3-412,-4 8 0,-1-1 555,-5 5 0,-4 0 186,0 0 1,-7 1 266,2 4 1,-4 3-120,-1 7 0,-1-6 432,-4 1 0,-1-5-261,-4 5-517,-3-7 380,11 3 0,-11-6 0,12-6 0,-6-2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00.5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289 276 8044,'-8'0'474,"2"0"-44,6-6-4,0 4 22,0-10 86,0 10-157,0-5-20,0 7 1968,0 0-2089,0 7 1,-2 6-47,-3 6 1,4 12 27,-4-2 0,-2 6-96,2 4 1,-1 0 89,1 9 1,3-2-172,-2-3 1,2 1 22,2-1 0,0-1 50,0-3 1,0-2-36,0-3 1,0-8-162,0 3 1,0-8-22,0 3 0,2-6-160,2 1 0,-2-7-227,3-3 1,-2-1-80,2 2-498,-3 3 462,4-11 182,-6 4 92,-6-6 1,-2-2-87,-7-2 1,2 0 13,3-5 0,-2-1-186,2-5 1,2-6 588,-2-3 0,0-3 0,-4-2 0</inkml:trace>
  <inkml:trace contextRef="#ctx0" brushRef="#br0" timeOffset="338">28 306 8044,'-8'-15'0,"-1"0"-47,5 1 1,2-1 154,-3 1 1,5-1 200,5 1 0,-2-6-71,7 1 0,4-2 22,6 2 1,6 3 54,-2-4 0,5-1 154,5 2 1,0 1-127,9 8 1,-2-1-49,7 6 1,-3 0 223,-1 5-115,-1 7-232,-5 1 0,-4 8 58,-10 4 0,2-3-71,-7 7 1,-6 1-129,-8 4 0,-4 0 134,-1 0 0,-1 0-161,-4 0 0,-10 5-18,-9 0 0,-5 5-218,-5-6 1,2 6-368,-7-5 0,0 0 314,-4-5 0,6-2-208,3-2 0,3-9-810,2-7-569,6-5 1872,2 2 0,7-6 0,-1 0 0</inkml:trace>
  <inkml:trace contextRef="#ctx0" brushRef="#br0" timeOffset="755">769 567 8044,'8'0'0,"-2"0"946,-6 0 0,7 0-201,2 0 0,-1 0 695,2 0-1005,0 0 1,4 0 127,1 0-523,-1 0 1,1 2-305,-1 3 1,-4-4-109,0 4 0,-7 3 332,2 2 1,-4 3-1174,-1 1 1,-1 7 449,-4 3 1,-2-3 174,-2-1 0,-3-4 509,8-2 0,-1 1 550,5-1 1,1 1-156,4 0 0,3-6 501,7 1 0,1-5-134,3 4 0,-2-1 315,2 2-337,-3 3 0,-3-5 105,-3 7-672,-4-1 0,-6 6-199,0-1 1,-6 0-445,-4-4 0,-5 1-20,-4 3 0,1-7-706,-6 2 1,6-4-558,-1 0 1832,-4 2 0,1-10 0,-7 5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09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655 711 8004,'-15'0'0,"0"-7"2167,1-1-1347,6-6 1,1-1-67,7 0 0,2 6-178,3-1 0,3 5 20,6-4 0,7 5-115,4-1 1,2-1-76,2 1 1,0 2-329,0 8 0,-1 3 114,-4 6 0,-3 3-477,-7 2 1,-1 4 63,-3 6 0,-4 0-142,-6 0 1,-1 0 269,-4 0 0,-3 5-42,-7 0 0,1-5 709,-1-5 0,6-6-261,-1 1 0,7-3 397,-2-1-43,3-7-320,2-2 1,2-6-312,3 0 1,8-1-287,6-4 1,7-8-450,-2-7 1,5-5-978,5 0 1,-3-2 400,3-2 0,-4 1 1275,-1 4 0,0-3 0,0 4 0</inkml:trace>
  <inkml:trace contextRef="#ctx0" brushRef="#br0" timeOffset="256">1410 783 8004,'8'0'3876,"-2"0"-2370,-6 0 1234,0 0-2668,-6 0-1121,4 0 803,-4 0-977,0 0 513,4 0 311,-5 0 306,7 0 730,0 0-207,7-6-987,-5 4 418,10-4 0,-8 6-2074,5 0 2213,1 0 0,5 0 0,-1 0 0</inkml:trace>
  <inkml:trace contextRef="#ctx0" brushRef="#br0" timeOffset="589">1875 594 7718,'6'-8'-8,"-4"-5"0,11 5 1081,-3-6 0,-2 4-427,1 0 1,1 7 115,5-2 0,-1 4-101,1 1 0,-6 0 209,1 0-678,0 0 1,-1 6-128,1 4 0,-7 3-266,2 1 0,-5 2 40,-5 4 0,2 1-174,-7 3 1,1 3 158,-6-2 0,1 0-148,-1 0 1,7-3 557,3-2 1,4-9-148,1 3 0,0-2 534,0 2 1,8-6-257,6-3 0,1-3-72,4-2 0,2 0-428,-2 0 0,6 0-542,-6 0 1,0-7 263,-4-2 0,-2 1-1005,-4-2 1418,-2 0 0,-7-4 0,0-1 0</inkml:trace>
  <inkml:trace contextRef="#ctx0" brushRef="#br0" timeOffset="1247">44 783 7890,'-14'-14'534,"-1"-1"174,7 1 0,2-3-475,6-2 1,8-2-19,6-3 1,7-8-343,8 3 1,2-2 133,3 7 0,3-7 240,7 7 0,-1-7-175,1 7 1,-1 3-147,1 2 0,11-2 224,3 1 1,8-4-47,-3 5 1,7-6-167,-3 6 0,9-2-132,2 2 1,6 3 89,-2-4 0,2 6-10,-2 4 0,4-3-9,-4 3 1,-3 4 156,-1 1 0,-6-1-61,-4 1 1,-3 0 62,-7 5 1,-3 6 100,-7 4 0,1 3-3,-11 1 0,-2 3 218,-2 2 0,-4 2-27,-1 3 0,0 4 112,1-4 0,-1 3-618,0 2 0,-5-1 139,0-4 0,-6 3-60,1-2 0,-3 0 28,-1 0 1,-7 2-100,-3-3 0,-4 4 61,-1 1 0,0 0 40,0 0 1,-1 5 241,-4 0 1,-3 6-67,-7-1 0,-4 1-35,0-1 0,-6 3-47,6-3 1,-5 3 5,4 1 0,-5-1-30,0-3 1,-7 1-21,-2-6 0,-6 0-110,1-5 0,-4 0 76,-6 0 1,-7-1-153,-7-4 1,-12 2 58,3-7 1,-15-4-279,-1-6 0,-5-5 340,-4 0 0,0-2 45,44-1 0,0-2 1,1-4-1,0-1 73,1 0 0,1-3 0,-1-5 0,1-2 117,2-1 0,0 0 0,0-3 1,2-2 325,-41-27 1,13 4-120,6-3 1,16 4-274,13 5 0,5 9 100,15 5 1,6 3-1515,8-2 0,7 3 444,8 6 0,6 7 4,13 3 884,6-3 0,2 0 0,7-7 0</inkml:trace>
  <inkml:trace contextRef="#ctx0" brushRef="#br0" timeOffset="1892">4156 711 8064,'0'-15'587,"0"7"0,0 0 816,0 3-436,0 3-280,0-4 1,0 8-255,0 2 0,-5 6-58,0 9 1,-5 11-65,6 8 0,-3 12 111,2 8 1,2 2-96,-7 8 0,7-5-30,-2 5 1,4-4-195,1-1-17,0 0 1,0-14-1,1 1-315,4-7 0,-3-9 94,3 0 1,-2-10-182,2-4 18,-4-4-17,6-2 0,-7-4-467,0 0-281,0-7-866,0 3 1388,-7-12 1,-1-4 0,-6-9-340,-1-5 1,1-5 879,-1-5 0,-6-10 0,-1-8 0</inkml:trace>
  <inkml:trace contextRef="#ctx0" brushRef="#br0" timeOffset="2184">3647 652 8064,'0'-14'0,"0"-1"756,0 1 1,13-1-168,7 1 0,9 4-3,9 0 0,-2 7-204,12-2 0,1 4 60,9 1 1,-5 1-112,0 4 1,-6 3-72,2 7 1,-6-2-375,-4-4 1,0 9 167,-10-3 1,1 2-83,-10-2 1,-2 1-63,-9 3 1,-2-1-107,-7 6 1,0 1 88,0 4 1,-13 5 87,-7 0 0,-7 4-79,-7-4 0,2 7-111,-7-3 0,0-4-712,-4-5 1,6-6 443,3-9 1,10-6 476,4-3 0,4-10 0,1-3 0</inkml:trace>
  <inkml:trace contextRef="#ctx0" brushRef="#br0" timeOffset="2550">4708 1219 8064,'0'-8'4052,"0"2"-2130,0-1-1018,0 5 0,0-2 449,0 8 1,0 5-500,0 5 0,0 2-366,0 4 1,0-4-333,0 3 0,0 2-199,0-2 1,0 1-364,0-6 1,0 1-475,0-1-815,0 1-264,0-1-1779,0-5 1428,0-3 2310,0-19 0,0-10 0,0-14 0</inkml:trace>
  <inkml:trace contextRef="#ctx0" brushRef="#br0" timeOffset="3051">5245 565 7808,'-8'0'2758,"2"0"-2489,6 0 1,0 7-182,0 2 0,0 6 265,0 4 0,0 4-120,0 6 0,1 6 164,4 4 1,-3 3-10,3 2 1,1 6-84,-1 3 0,2 4-16,-3 1 1,-2 0 29,3 0 0,-4-2-159,-1-2 0,0 1-110,0-7 0,0-1-405,0-8 0,0-4 249,0-6 0,0-1-424,0-4 0,0-3-564,0-7-465,0 1 955,0-7 1,0-3-178,0-10 0,0-10 781,0-9 0,-6-10 0,-2-3 0</inkml:trace>
  <inkml:trace contextRef="#ctx0" brushRef="#br0" timeOffset="3359">4984 638 8064,'-15'-13'155,"7"8"231,3-9-44,4 2 1,1-2 458,0-1 0,1 1-148,4-1 1,5 1-215,9-1 1,4 1 304,6-1 1,2 2-210,3 4 0,3-3-81,6 7 0,-4 1-123,0 4 0,-2 1-45,2 4 1,-9 3-71,-5 7 1,-8-1 14,3 1 0,-6 4-215,-4 0 1,-4 7 77,-6-2 1,-1 4-207,-4 1 1,-5 5-206,-9 0 0,-2 4-358,-3-4 1,-4 5 197,4-5 0,-3 0-316,-3-5 0,6-2-155,0-2 1,6-4 947,-1-7 0,3-6 0,1-1 0</inkml:trace>
  <inkml:trace contextRef="#ctx0" brushRef="#br0" timeOffset="3665">5551 1074 8064,'14'0'496,"1"-2"163,-1-3 1,2 4-21,4-4 1,-3 2 216,8-2 1,-6 3 14,5-3 0,-6 4-352,1 1 0,-3-5-310,-1 0-428,-1 0 0,-4 7-274,0 3 1,-7 3 416,2 6 1,-5 2-156,-5 4 0,-5 2-385,-9 7 1,3 0 167,-3 1 1,2-1 1320,3 0 1,6-5-555,3 0 0,3-6 860,2 1 1,7-8-374,2-1 1,6-7-206,4 2 1,4-5-386,6-5 1,2-3-364,3-6 0,-4-7-479,4-3 1,-5-4-2041,-5-1 2666,4 0 0,-12 0 0,5 0 0</inkml:trace>
  <inkml:trace contextRef="#ctx0" brushRef="#br0" timeOffset="4984">3124 667 8034,'0'-15'230,"2"3"54,3 2 1,4-5-175,11 1 0,4-2 75,10-9 0,-2 1 20,7-5-159,-7 0 0,4 2 150,-7 2 1,-2-2 223,-3 3 1,2 1-87,-6-1 0,5 6 176,0-1 0,2-2-474,2 1 1,0 1 49,0 5 1,5-1-61,0 1 0,6-1-45,-1 0 1,-2 6-183,2-1 1,0 2 58,4-2 1,3-3-152,2 4 0,-3 1 195,4-2 1,1 7-8,-2-2 0,5-2 153,-4 3 1,4-1-87,-4 5 1,-1-5 55,-4 0 1,-1 0 15,1 5 0,-2-1 138,-4-4 0,0 3-78,-5-3 1,-2 4 103,3 1 0,-2 1-66,2 4 1,-3-2-58,3 7 1,-4 0-144,-1 4 0,1 1 149,-1-1 1,1 1-101,4-1 0,-3-4 72,3 0 0,1-1-18,-1 6 1,2-2-8,-2-3 0,1 3-12,4-4 0,3 4 71,-3 2 0,-2-6-53,1 1 1,-4 0 90,5 4 0,-2 1-60,2-1 1,1 1-26,-6-1 1,7-1 25,-3-3 1,-1 3 6,2-3 0,-5 2-5,5 3 1,-5 0 2,4-1 0,-5 1-8,1-1 1,-4 5-13,-1 1 1,0 1 116,0-2 0,-4-3-64,-1 4 1,-6 2 98,1 3 0,-3-3-195,-1 2 0,-2-1 16,-4 1 1,4-1-49,-3-4 1,1-1-185,-1 6 0,3-5-29,-4 6 1,0-8 100,0 3 1,-1-2-6,2 1 1,1-3 69,-6 3 0,5 2 63,-5-1 1,1 4 0,-1-5 1,-3 7 138,2-2 1,-2 4-138,-2 1 1,-5 0-16,0 0 0,-6 2-126,1 3 0,-3-4 91,-1 4 0,-1-2 35,1 2 1,-1-3 9,1 3 0,-2-2-13,-4 2 0,4-3 35,-3 3 1,3-4 132,1-1 1,-4 0-115,-1 1 0,-1-8 21,2-2 0,1 0-249,-6 0 0,0-1 76,-5-4 1,0-1-90,0 1 0,-7-1-119,-3 1 1,2-1-136,-1 1 1,-1-1 232,-5 1 1,1-2 235,-1-3 1,-1 2-100,-4-2 0,-2-2 116,-7 2 0,0-5 67,-1 4 1,-4-4-56,0 5 0,1-5 33,3 5 1,-4-7-53,1 2 0,-6 1-120,5-1 0,-7 0 21,3-5 1,2 0-144,2 0 1,-2 0 199,2 0 1,1 0-14,3 0 1,1-2-42,0-3 0,0-3 4,0-6 1,0-1 35,0 1 0,-4-6 12,4 1 0,-5-2 120,5 2 1,0-2-4,-5-4 1,5-2 203,5 3 0,-4-4-84,4-1 0,1 5 149,-1 0 0,6 0-32,-1-6 1,3 3-125,1 3 1,5-2-22,1 7 1,5-2-45,-1 1 0,4-1-100,1-3 0,1-3 64,4 2 0,3-2-28,6-2 1,3-2-34,2-3 1,3 2-127,7-7 0,5 2-71,0-2 0,13-3 86,1 4 1,7-3-123,3 3 0,7-3 50,2 7 1,4 0-470,2 5 1,6 5-126,3 0 0,4 5-1104,1-6 1842,6 8 0,-4-4 0,5 6 0</inkml:trace>
  <inkml:trace contextRef="#ctx0" brushRef="#br0" timeOffset="6176">7032 928 7935,'-8'0'1101,"3"0"232,10 0 0,10 0-621,9 0 1,5-4 7,5-1 0,3-7 12,7 3-444,-1 2 1,4-10-84,-3 2 0,3-3-182,-9 4 1,-2-1-207,-2 1 0,-9-1-539,0 1 1,-9 4-2206,-2 0 1359,1 1 719,-13-6 1,-2 2 370,-10 3 1,-8 4 200,-1 6 0,-7 0 93,2 0 1,-4-5 72,-1 0 1,5 1 31,0 4 1,6 0 206,-1 0 0,4 1 446,5 4 0,-1 5-293,6 9 1,0 4 371,5 6 1,7 6-6,3 4 1,2 3 213,3 1 0,0 8-442,-1 2 1,1 2-74,-1-2 0,1 3-401,-1-2 0,-1-9-403,-3-2 0,3-4-666,-4 0 0,3-8 134,-3-7 184,-2-6 0,-9-4 288,-3-9 1,-4-3 240,-11-2 1,-4-8 387,-10-7 1,-3-1 415,-7-8 0,6-2-87,-1-8 1,12 2 719,-3-7 1,11 7 23,0-2 0,9 3-543,5 2 1,5 2-859,5 2 0,3 0-280,7 5 1,6-4-469,3 5 0,10-6 585,5 6 379,2-7 0,3 4 0,0-8 0</inkml:trace>
  <inkml:trace contextRef="#ctx0" brushRef="#br0" timeOffset="7058">8020 260 7969,'10'0'1251,"0"0"1,-1 2 372,6 3 0,-2-2-781,-4 7 0,3-1 228,-7 6 0,1-6-543,-1 1 0,-3 0-312,2 4 0,-2-4-419,-2 0 0,0-1-519,0 6 0,-6-1-29,-4 1 0,-3 4-847,-2 1 1,-6 10-301,-3-1 0,-8 10 965,-2 0 0,-6-2 537,1 2 1,3-2 395,3 2 0,3-4 0,6-6 0,3-1 17,7-4 1,6 2-42,3-7 1,5 0 239,5-4 0,9-2 634,10-3 0,10-4 355,5-6 0,5 0-475,4 0 0,-1-2-159,6-2 1,-6-3-213,1-3 1,-7-2-269,-3 2 0,-5-3-70,1-2 1,-10 1-240,-5-1 1,-3 6-303,-1-1-163,-7 0 1,3-4-324,-6-1 0,-2 7 401,-7 3 1,-5-1-120,-5 1 1,-1 0 265,1 5 1,-1-1 21,1-4 547,-1 3-102,1-4 115,6 6 93,1 0 902,7 0-554,0 6-88,0-4 0,-1 4 149,-4-6 49,3 0-73,-4 0 93,6 0-263,0 0-303,0-6-101,0-2 1,0-7 91,0 1 1,5 4-71,-1 0-43,1 7 1,-5-5-259,0 3 93,0 3 26,-6-4 1,3 6 34,-7 0 1,5 0-34,-5 0 104,7 0 1,-5 0-16,3 0-26,4 0 29,-6 0 14,1 0 94,4 0 77,-11 0 1,10 0 90,-7 0 359,7 0-263,-3 0 1,6 6-172,0 4 0,0 5-5,0 4 0,0 5 87,0 10 1,6 3-51,4 7 0,1 1-146,-1 4 0,3-3-173,-4 8 0,-1-6-146,2 5 1,-7-1-428,2 1 0,-3-9-78,-2-10 0,1-5-75,4-5 551,-3 3 0,4-10 52,-6 2 381,0-9 0,-1 1-122,-4-6 171,3 0 0,-6-5-213,3 0 1,2 0-66,-7 0 1,7-2-568,-2-3 0,4-3 271,1-6 0,0 4-626,0 0 430,0 0 587,0-4 0,0-1 0,0 1 0</inkml:trace>
  <inkml:trace contextRef="#ctx0" brushRef="#br0" timeOffset="7875">8035 1074 7969,'0'-15'0,"-7"7"805,-2 3 1,-4 4-263,-2 1 1,-11 8-151,-3 6 0,-5 4-197,1 11 1,-5-3-83,-5 8 0,-1 1 5,1-1 0,6 3-145,3-8 1,9-3-199,6-11 184,9-1-896,4-6 1,17-1 258,4-7 1,9-7 11,0-2 0,2-4 376,-2-2 1,2 6 237,-7-1 0,2 7 166,-1-2 1,-4 3 455,3 2 1,-7 7 169,-3 2 0,-5 9 191,0 1 0,-2 7 598,-2-1 1,5 0-845,0 0 0,-1 0-119,-4-5 0,2-1-202,3-4 1,-2-2-143,7-4 1,-5 3-735,4-8-316,1 1 1,5-5-665,-1 0 1,-4-6 620,0-4 0,-6-3-340,6-1 0,-7-6 549,2 1 0,-3-5 155,-2 4 0,0-5 278,0 0 0,0 4 203,0 2 1,5 3-60,-1 1 1,6 1 69,-5-1 1,11 6 400,-1-1 1,9 2-227,0-2 0,3-3 326,3 3 0,0-2-162,4-3 1,3-1-28,7-3 1,-1 2-172,1-2 1,-5 1-192,-1-1 1,-5 8 134,1-4 0,-5 5 26,-5 1 636,-3 2 0,-8 9-284,-4 3 1,-2 4 553,-7 11 1,-8 4-590,-7 10 1,-1-2-419,-8 7 0,0 0-123,-5 4 1,0-4-398,0 0 0,0-7 265,0 2 0,6-10-327,4-5 0,2-7-845,3-3 1,4-5 597,0 1 0,6-5-189,-6-5 1022,0-10 0,-4-7 0,-1-8 0</inkml:trace>
  <inkml:trace contextRef="#ctx0" brushRef="#br0" timeOffset="8175">8209 1393 7410,'-14'-14'-205,"-1"-1"0,1 7 651,-1 3 1,5 4 171,1 1 0,4 0 776,-5 0 529,7 6-1238,-4 2 0,9 5 1127,3-3-1471,3 3 1,7-7-303,-1 4 1,1-4-51,-1-6 1,1-1-311,-1-4 1,1-3-1059,-1-7 1,1 1 625,-1-1 0,-1-4-902,-3 0 1,1-2 819,-6 1 0,1 4 90,-1-3 817,-3 3-72,4 1 263,-6 7 1,0 3 185,0 10 1,0 3 1182,0 7 0,-6 4-572,-4 0 1,2 6-74,-2-6 0,2 5-652,-1-5 1,-3 1-401,8-6 1,-1 1 78,5-1 1,0-4-157,0 0 0,1-7-781,4 2 0,-2-4 509,7-1 0,1-4-765,9-1 1,-4-6 377,3 1 1,-3 3-610,-1 3 1410,0-5 0,-1 1 0,1-6 0</inkml:trace>
  <inkml:trace contextRef="#ctx0" brushRef="#br0" timeOffset="8537">9313 972 8017,'-21'0'2267,"5"0"-1453,-3 0 231,9 0-537,4-6-200,6 4-155,0-4 1,-2 7 884,-3 4 1,-8 5-488,-6 9 1,-5-1-356,4 6 1,-5 0-138,0 5 0,-2 0-185,-2 0 1,6-1-297,4-4 0,-2 0-614,1-9 1,6 1 201,4-11 1,5 0-2295,-4-5 1958,6 0 0,-4-8 1170,7-7 0,0-12 0,0-11 0</inkml:trace>
  <inkml:trace contextRef="#ctx0" brushRef="#br0" timeOffset="8721">9023 652 8017,'8'-14'0,"-2"4"1426,-6 1-862,7 5 1,-1-1-10,4 10 1,4 5 100,1 9 0,4 4 399,6 6 0,7 5-3,-3 0 0,10 5 551,-1-6 0,9 6-801,2-5 0,1 0-1007,-2-5 0,-3 0-984,4 0 0,-4-6 587,-2-4 1,-5-3-301,-5-1 0,-2-5 902,-2-1 0,0 1 0,0 4 0</inkml:trace>
  <inkml:trace contextRef="#ctx0" brushRef="#br0" timeOffset="9260">10054 275 8017,'-6'0'473,"6"0"0,19 1 1304,15 4-1184,13-3 0,0 4 501,6-6 0,2 0-797,8 0 0,-3 0-225,2 0 0,-7-6-857,-1-4 529,-14 4 1,7-6-482,-13 7 0,-2 1-1771,-8 4 2508,-9 0 0,-2 0 0,-5 0 0</inkml:trace>
  <inkml:trace contextRef="#ctx0" brushRef="#br0" timeOffset="9458">10316 158 9486,'0'10'1205,"0"0"0,0 4-621,0 6 1,-2 6 84,-3-2 0,2-2-394,-7 3 0,6-1-47,-6 5 1,7 0-467,-2 0 0,3-5-403,2 0 0,0-6-708,0 2 0,2-4 853,3-2 496,-4-6 0,12-1 0,-5-7 0</inkml:trace>
  <inkml:trace contextRef="#ctx0" brushRef="#br0" timeOffset="9971">10563 42 8017,'22'0'910,"-1"8"242,-6 7 1,-1 1-86,1 8 0,-1 5-506,1 5 0,-7 5-141,-3-5 0,-4 5-291,-1-6 1,0 6-149,0-5 1,-6 5-133,-4-5 1,-4 4-444,-6-4 0,3 0 68,-8-5 0,3 0-640,-2 0 0,-2-8 202,6-6 1,-4-7 385,5-8 1,1-3 310,8-7 0,-1 0 107,6-9 0,0-2 122,5 2 1,2-1-26,3 6 0,5 4 238,9 0 1,2 7 110,3-2 0,2 4 455,-7 1 0,1 0 336,-6 0 0,1 5-476,-1-1 1,-6 8 83,-3-3 0,-3-1-251,-2 2 1,0 0-141,0 4 0,-5 1-335,0-1 1,-6 1-369,1 0 0,-3-6 1,-1 1 1,-1 0-414,1 4 1,-7 1 21,-4-1 1,-2 7 250,-2 3 0,-2 4-298,-3 1 0,2 2 485,-7 2 1,7 0 298,-2 5 1,4-5 210,0 1 0,1 1 424,0-1 1,5 0-99,0-5 1,8-2 1717,1-2-500,1-4-1133,12-7 0,4-6-161,12-3 1,12-15-273,8-4 1,13-12-230,1-3 0,5 0 51,1-5 0,9 3-258,0 2 1,-5 2 91,0 3 1,-10-2-257,1 6 1,-12 3-36,-8 7 0,-2-1-184,-7 6-1072,-7 0 1001,-7 5 0,-14 2 763,-6 2 0,-7 5 0,-9 5 0</inkml:trace>
  <inkml:trace contextRef="#ctx0" brushRef="#br0" timeOffset="10117">10461 1030 8017,'-13'7'0,"2"2"0,1 4 811,7 2 0,-4 6-263,7 3 0,7-1-113,3 1 0,3 0-58,1 5 1,-1 0 187,-3 0 1,3 5-220,-4 0 0,-2-5-97,-2-5 1,1-1-610,-1 1 0,1-1 323,-1-4 0,-3-8-2944,3 4 1719,-4-4 1262,-1-3 0,-13-1 0,-3-7 0</inkml:trace>
  <inkml:trace contextRef="#ctx0" brushRef="#br0" timeOffset="10259">10185 1393 8017,'-16'13'1613,"-4"-3"0,9 5-990,-3-1 0,4-4 321,0 4 0,4-2-145,6 2-375,0-6-847,0 5 0,6-11 314,4 3 1,14-10-2751,5-5 2859,16-9 0,-6-10 0,11-9 0</inkml:trace>
  <inkml:trace contextRef="#ctx0" brushRef="#br0" timeOffset="10359">10795 1277 8017,'23'0'0,"3"2"1357,-7 3 1,0 3-568,-4 6 1,-5-4 346,-1 0 0,-6-1-826,2 6 1,-3-6-634,-2 1 1,2-7 278,2 2 43,-2-3 0,4-2 0,-6 0 0</inkml:trace>
  <inkml:trace contextRef="#ctx0" brushRef="#br0" timeOffset="10895">11478 667 8017,'-10'6'1946,"1"4"0,4 5-1765,-5 4 1,-1-1-3,-9 6 1,3 0-80,-8 5 0,1 5 13,-5 0 0,2 0-195,3-5 1,4-5 28,10 0 0,-1-1-203,6 1 1,7-4-98,8-11 0,9 3-708,5-8 1,9 1 684,0-5 1,6 5 124,-5 0 1,0 1 487,-5-1 1,-2-3 66,-2 3 0,-4 3 215,-7 1 0,-6 0-278,-3 0 0,-5 3 111,-5 7 0,-3-3-118,-6 3 1,-1 2-156,1-1 1,-6-1-317,1-4 1,-1-6 102,6 1-717,-1-7 388,1 4 0,6-14-222,3-2 0,5-11 245,5-4 1,5-5-431,9-5 870,3 3 0,8-11 0,-1 5 0</inkml:trace>
  <inkml:trace contextRef="#ctx0" brushRef="#br0" timeOffset="11151">11841 260 8017,'15'-6'0,"6"4"651,3-3 0,3 4 927,2 1 0,-1 0-19,-4 0-1110,4 0 1,-17 0 232,3 0-480,-2 0 0,1 1-740,-4 4 1,-2-2 421,-7 7 0,-7 6-1799,-2 8 1,-6 5 347,-4 5 1567,-10 3 0,-9 14 0,-5 0 0</inkml:trace>
  <inkml:trace contextRef="#ctx0" brushRef="#br0" timeOffset="11513">11754 769 8017,'-8'14'0,"2"1"118,6-1 1,8-1 287,6-3 1,4-4 1,11-6 1,-2-1-192,12-4 1,-2-6-53,2-4 1,1-8 24,-6 9 1,-5 1-169,-4 3 1,-8 7-16,3-2 0,-9 4-259,-1 1 1,-7 1-43,2 4 1,-10 5 142,-5 9 1,-9 4 76,-5 6 0,-2 0 37,2 0 0,-4-2 223,4-2 1,8 0-16,1-5 1,10-1 23,1-4 0,4-2 25,4-4-407,4-2 274,13-7 1,2 0-7,6 0 0,5-2-126,0-3 0,0 2-47,-5-7 0,0 5 67,0-4 0,-2 6-316,-2-2 219,-4 3 0,-8 4 98,-4 3 0,-2 3 212,-7 6 1,-8 2 314,-7 4 0,-1 2-84,-8 7 1,6-4 154,-1-1 1,2-6 424,3 1 0,6-3-440,3-1 1,5-1-138,5 1 1,5-7-125,9-3 0,5-4-62,10-1 1,3-1-134,7-4 0,-2-3-210,-4-7 1,8 1-368,-8-1 1,1-4-847,-10-1 0,-1 1 1320,-4 4 0,3-6 0,-4-1 0</inkml:trace>
  <inkml:trace contextRef="#ctx0" brushRef="#br0" timeOffset="11895">12815 71 9015,'1'-6'1990,"4"6"1,3 6-1110,7 9 0,-2 1 132,-4 3-617,4-2 1,-5 3 20,7-5 1,-6 0 119,1-1 0,-5 1-690,5-1 0,-5 1-1513,4-1 847,1 1 1,0-2-2673,-1-4 256,-6 4 3235,4-11 0,-7 4 0,0-6 0</inkml:trace>
  <inkml:trace contextRef="#ctx0" brushRef="#br0" timeOffset="12869">13018 86 8017,'19'-24'169,"1"-1"1,-1 13 367,10-3 0,2 10-18,3 0 0,3 5-94,6 5 0,-4 3 0,0 7 0,-7-6 26,2 1 1,-10 0 279,-4 4 1,-4 1-375,-2-1 1,-6 1-331,-3-1 1,-3 6-198,-2-1 0,-8 2 228,-7-1 0,-1-3-214,-8 7 0,-5-1 131,-5 1 0,-5-1-969,5-4 0,0-7 171,5 2 0,2-9-86,3 0 0,4-5 236,11-5 1,2-5-52,7-9 1,0 1 451,0-6 1,7 6 271,2-1 0,4 7 0,2 3 0,-1 6 124,1-2 1,-1 3 17,1 2 1,-7 2 161,-3 3 0,1-2 487,-1 6 1,-6 1-361,-9 5 1,-5 4 119,-4 0 0,-4 6-280,-6-6 1,0 5-402,0-4 0,2-1-227,3-4 302,3-1-265,12-6 1,6-1 29,13-7 1,6-7-119,13-3 1,2-2 216,3-3 0,1 0 260,4 1 1,1 6 164,-6 3 0,-5-1 63,-5 1-132,-6 0 0,-3 11-22,-10 4 0,-7 9 272,-8 6 0,-6 2-166,-13 2 1,-6 2-107,-4 3 1,-3-2-158,-2 7 1,1-5-257,-1 4 0,7-5 177,3 1 1,5-5-41,5-5 1,4 2 340,11-7 1,2 5-45,7-4 1,2-1 91,3-5 1,9-1 1,10-3 0,6 1 247,3-6 1,0 0-113,5-5 1,-5 0 17,1 0 1,1-6-155,-1-4 0,-2 2-15,-7-2 1,2 0-189,-3-4 1,-3-1-193,-1 1 0,-6-2-388,-4-4 0,1 4 116,-6-3 1,0 8-392,-5 1 1,0 0 337,0-4 0,-7 4-124,-2 0 0,-4 5 410,-2-4 1,6 6-24,-1-2 1,5 5 571,-5 5 0,7 4-301,-2 11 0,4 2 588,1 7 1,0 2-38,0 3 1,0 1 216,0 4 0,0 3-229,0-3 0,0 8 126,0 1 0,0-1-257,0-8 1,0 1-177,0-6 0,0 0-282,0-5 1,0-5-150,0 0-87,0-6 1,-2 1-62,-3-9-43,4-4 1,-6-17-123,7-3 1,0-15-295,0 0 1,0-9 56,0 5 1,11-1 237,4 5 1,9 1 13,0 4 0,4 5 118,1 9 0,0 3 352,0 7 1,-5 2 156,0 3 0,-6 8 173,2 6 0,-6 7-140,-4-2 1,-4-1 264,-6 1 1,-1 0-264,-4 5 1,1 0 29,-5 0 1,-6-1-522,-4-4 0,0-3 137,4-6 1,5-3-162,1-2 257,5-3 1,-2-9-29,6-3 0,0 2 351,0-7 0,2 2 477,2-2 1,0 4 169,5 6 1,-4 0-382,5 0 1,-7 2 1141,2 2 0,1 5-818,-1 5 1,0 2 863,-5 4 1,0-3-1148,0 8 0,0-8-608,0 3 0,0 1 0,0-2 0,11-4 0,4-6 0,11-6-73,3 2 0,6-11-316,9-9 1,6-7-6435,3-12 6823,10-3 0,-3-13 0,4-2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2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495 364 8291,'-2'-13'0,"-3"3"-238,4 4 763,-6-1 170,7-1 1,0-2-212,0 1-739,0 6-161,0-10 347,0 5 1,0-2 21,0 0 0,0 5 187,0-4 0,5 4 82,0-5 1,0 5 219,-5-4 32,0 5 0,0-4 277,0 3 203,0 4-636,0-6 220,-7 7-504,6 0 0,-7 8 12,3 7 1,3 1-97,-3 8 1,4 7 293,1 8 1,-5 4 264,0 6 0,0 4-214,5 10 0,-5-3 117,1 3 1,-6-4-244,5 0 1,0-3 81,5-3 0,-5 1-437,1-11 0,-1 2 67,5-11 1,0-5-153,0-4 0,0-8 121,0 3 0,0-9-318,0-1 101,0-7-371,0 3-394,0-6-3680,0 0 4812,-7 0 0,-1 7 0,-6 1 0</inkml:trace>
  <inkml:trace contextRef="#ctx0" brushRef="#br0" timeOffset="369">1 233 8221,'0'-16'595,"0"-4"-1030,0 4 185,13-11 1,-2 11 499,13-4 1,-4-1 624,4 2 1,7 0 104,7 4-612,4 1 0,5 1-16,6 3 1,1 4-55,9 6 1,-4 0-184,-1 0 0,-1 8 104,-4 6 0,-4 1-88,-11 4 0,-2 2 69,-7-2 0,-8 2-146,-7-1 1,-5 2 27,-9 7 0,-2 0 16,-3 1 0,-9 0-65,-11 4 1,-9 2-204,-4 2 0,-9 3 141,-2-7 1,-4-1-104,5-3 1,-6-8-218,6-2 1,1-6 116,9-4 1,8-4-838,11-6 0,9-8 67,6-6 1002,21-1 0,8-19 0,18 3 0</inkml:trace>
  <inkml:trace contextRef="#ctx0" brushRef="#br0" timeOffset="745">1352 306 8289,'0'-10'-1728,"0"0"1728,0 7-321,0-10 99,0 5 1,0-6 566,0-1 66,0 0 0,0 1-5,0-1 0,-2 2-155,-2 4 0,-4-3 562,-7 8 0,0-1-253,1 5 1,-5 1 105,-1 4 0,-1 11-215,2 13 0,3 2-195,-4 8 1,6 0 89,4 4 0,-1 2-31,6 4 0,0-4-204,5 3 0,0 2 125,0-1 0,8-5-822,7-6 0,1-5 351,8 0 1,0-7-1265,5-2 1,2-6 170,3 2 1328,-3-11 0,4-2 0,-6-7 0</inkml:trace>
  <inkml:trace contextRef="#ctx0" brushRef="#br0" timeOffset="1279">1846 407 8073,'0'-22'0,"0"4"1245,0 3 1,5 4-531,0-8 1,6 3-415,-1 1 1,3 1-156,1-1 0,-4 1-191,-1-1-189,1 0 0,3 1-533,-3-1 0,-4 6-966,-6-1 1352,0 0 0,-6-4-88,-4-1 1,-8 2 256,-1 4 1,-7 2 350,2 7 0,1 0-104,-1 0 0,6 0 162,-1 0 1,4 7 408,6 2 1,2 6-257,7 4 1,2-1 367,3 6 0,3-1-234,6 1 0,6 3 264,-1-2 1,5-3-274,-4 3 0,4-1-78,-5 5 0,-1-5-243,-8 0 1,1 0-156,-6 5 1,0 1-33,-5-1 0,0 0-263,0 0 1,-8 0-432,-7 0 1,-1-5 360,-8 0 1,0-6-363,-6 1 1,1-9 238,0-5 0,2-3 98,3-2 0,3-13 233,6-7 0,7-12 361,3-7 0,12-3 314,7-1 0,9 1-320,11 3 1,3-1 11,6 6 0,-5 6-48,-5 9 1,3 3-657,-2 1 0,0 7 42,-5 3 0,0 4-658,0 1 1111,-6 6 0,-2 2 0,-7 7 0</inkml:trace>
  <inkml:trace contextRef="#ctx0" brushRef="#br0" timeOffset="1419">2253 567 8073,'14'0'4519,"1"0"-3361,-1 0 1,-1-1 556,-3-4-1192,-4 3 1,-1 2-1526,0 10 0,0 3 323,-5 1 679,0 7 0,0 2 0,0 6 0</inkml:trace>
  <inkml:trace contextRef="#ctx0" brushRef="#br0" timeOffset="1912">2863 422 8145,'-8'-15'0,"0"6"102,3-1 0,3 0 257,-2-4 1,4 1-19,4 3 0,0-8 296,5 4 1,1-4-443,4 4 0,1-6 6,0 1 0,-1-5-654,1 4 1,-6-1 308,1 2 1,-7-2-191,2-3 1,-3 1 44,-2 4 0,-7 7-74,-2-2 0,-4 9 219,-2 0 0,-6 4 268,-3 1 1,-2 6 99,2 4 1,-4 4-77,4 6 0,3 1 164,2 3 0,4 2-58,6-7 1,-3 7 129,7-2 0,1-1 149,4 1 0,6-5 306,4 5 0,9-6-303,5 2 0,-1-3 53,1 3 0,0-4-770,5 3 0,0-3 161,1-1 0,-8 4-690,-2 1 1,-9 1 492,-1-2 0,-7-1-288,2 6 1,-10 0-44,-5 5 0,-4-6-154,-6-4 0,-2-4 385,-8-6 0,1-1 332,0-3 1,5-3 159,0 3 1,6-8-151,-1-2 0,4-7 398,6 3 1,2-6-188,7-4 1,0 3 136,0-4 0,7-1 39,2 2 1,11-7 150,4 2 1,10-8-224,5-2 0,4 0-49,6 5 1,-4 1-1636,3 4 0,2 3 272,-1 7 1072,-7 6 0,0-12 0,-5 4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31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131 204 8375,'0'-10'-820,"0"1"1029,0-1 0,2-5 470,3 1 0,3 1-158,6 3 1,-4-1-109,0 6 0,-1 0 256,6 5 0,4 0 119,0 0 0,6 13 146,-6 7 0,5 12-333,-4 7 1,4 4-81,-5 6 0,-4-3-391,-6 8 0,-5-3-304,1 3 1,-5 2-290,-5-3 0,1 2 405,-5-2 1,-1 1-1846,-4-11 0,1 4 1903,3-8 0,-9-4 0,2 1 0</inkml:trace>
  <inkml:trace contextRef="#ctx0" brushRef="#br0" timeOffset="477">1235 1 8333,'-8'0'-92,"2"0"753,-1 0-27,6 0-380,-12 6 1,9-3 11,-5 7 0,4 1-13,-5 9 0,2-3 75,-1 8 0,-9 5-79,3 9 0,-9 5-146,0 4 1,-5 5-18,-5 10 1,-5 5-427,-9 9 1,-6 7 343,23-36 0,-1 1 1,0 0-1,-2 1-307,-2 5 1,0 1-1,2-6 1,0 0 294,0 1 1,0 0 0,3-5 0,-1 0-22,-2 0 0,0 0 0,4-2 0,-1-1-217,-1-1 1,1-2 0,-22 33 134,4-10 1,6-5-136,4-5 0,5-4-132,10-10 1,4-6 99,11-8 1,2-4-175,7-7 1,2-6 451,3-3 0,3-3 0,6-2 0</inkml:trace>
  <inkml:trace contextRef="#ctx0" brushRef="#br0" timeOffset="1264">1003 1424 8072,'-8'-6'774,"1"-2"-425,7-7 1,2 1 415,3-1 0,3-4-456,6-1 1,-1-1-62,-3 2 1,3-2-351,-3-3 1,1-2 39,-2 7 1,3-6 12,-7 6 0,-1-5 62,-4 5 1,-1-1-228,-4 6 1,-3-1 52,-7 1 0,1 6-136,-1 3 1,1 3 86,-1 2 1,1 0 69,-1 0 1,2 7 206,4 2 1,-3 4-97,8 2 1,-6 1 114,5 3 0,0-3 84,5 4 1,0 2 301,0 2 0,7 4-68,2 1 0,3 0 243,-3 0 0,3 0-161,-8 0 0,6-3-143,-5 3 0,5-3-543,-6 8 1,1-8 103,-5-2 0,0 0-142,0 5 0,-1-5-65,-4 1 0,2-3-414,-7 2 0,0-1 266,-4-4 0,-1-7-73,1 2 0,-1-4 263,1 0 1,-3-4-6,-2-6 1,3 0 1074,-3 0 0,4-8-246,5-7 1,-1-2 90,6-12 0,0 3-12,5-8 0,13-2 416,7 2 0,7-1-945,7 1 0,8-1 49,6-4 0,7-2-956,-1 8 0,9 3 299,4 6 200,4 6 1,8-9 0,2 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39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363 509 8205,'0'-9'-499,"0"-1"0,0 5 611,0-5 245,0 1 0,1-6 60,4 1 1,-3-1-97,2 1 0,3-1-256,-2 1 1,4-3 62,-4-2 0,7 3 11,-3-3 1,-2 2-10,-2 3 0,-2-1 136,2 1-302,-4-1 1,6 1 15,-7-1 1,-5 1-99,0-1 0,-6 6 3,1-1 0,2 0-9,-2-4 1,2-1 88,-1 1 0,-4-1-23,3 1 0,2-1 38,-2 0 0,2 6-5,-2-1 1,-2 5 166,2-4 1,-3 5-140,-2-1 0,1 4 42,-1 1 1,1 0 20,-1 0 0,-4 0 8,0 0 1,-1 6-14,6 4 1,-6-4 5,1-1 0,0 2 12,4-2 0,5 4 91,1-4 183,-1 0-210,2-5-259,1 6 139,7 3 1,0 5-121,0 1 0,0-1 190,0 1 0,7 4-8,3 0 1,2 6-20,3-6 1,0 2 1,-1-2 1,1-1 157,-1 6 0,1-4-90,-1 4 0,2-5 156,4 5 0,-4-1-93,3 1 1,-1 4-51,1-4 0,-3-1-50,4 1 0,-4 0-105,-1 5 0,-3 0 51,-2 0 0,1 0-13,-6 0 0,5 0-172,-5 0 1,0 0 59,-5 0 1,-2-4-46,-3-1 1,-3-2 31,-6 3 1,-3 2 44,-2-3 0,1-3 16,-6-1 1,5-4 6,-6-2 1,3-1 51,-2-3 0,-4 1 11,4-6 1,1-2 83,-1-8 1,6-4-69,-1-11 0,3-2-166,1-7 0,6-2 127,-1-3 1,7-1-96,-2-4 1,5-1 99,5 6 1,9 0-4,11 5 0,2 0-112,2 0 1,7 6-139,2 4 0,4 3-1073,2 1 878,-1 7 0,6 1-206,-1 7 634,1 7 0,-12 1 0,-2 7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00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15 204 8381,'-8'-7'1202,"2"-1"0,7 0-503,4 3 1,8 4-166,6 1 1,12 0 141,-2 0 0,5 1-218,0 4 1,3-3-427,7 2 0,-1-2 104,1-2 0,-2 2-365,-3 3 0,1-2-224,-6 6 0,-2-4-468,-8 5 0,-3-5-465,-6 5-1033,-1-1 1659,-6 6 1,-1-6 759,-7 1 0,-7-7 0,-1 4 0</inkml:trace>
  <inkml:trace contextRef="#ctx0" brushRef="#br0" timeOffset="212">466 29 8220,'-8'-14'3671,"1"6"-3117,7 1 0,0 9-176,0 3 1,-2 0 31,-2 9 0,-4-1 4,-7 11 1,-1 7-144,-3 8 0,1 3-431,-6 1 1,1 10 139,-1 1 0,-4 12-689,4-3 1,-5 5-72,-5-1 0,5 3-443,0-7 0,2-2 535,7-8 0,2-3-695,9-6 1383,2 0 0,1-7 0,-2-2 0</inkml:trace>
  <inkml:trace contextRef="#ctx0" brushRef="#br0" timeOffset="437">1 712 8220,'0'-14'0,"0"-1"0,0 1 0,5-1 661,-1 0 0,8 1-102,-3-1 0,-1 6-31,2-1 0,-5 7-32,5-2 0,-5-1 206,4 1 0,-6 1-80,2 9 1,-3 3-189,-2 7 1,0 4-271,0 1 0,0 7 100,0 2 1,0 2-635,0 8 1,0-1-246,0 6 1,-5-1-633,0 1 1,0-5 331,5 0 0,2-9-1611,3-1 2526,3-6 0,6-9 0,1 1 0</inkml:trace>
  <inkml:trace contextRef="#ctx0" brushRef="#br0" timeOffset="747">349 872 8220,'-8'0'1859,"2"0"-1782,6 0 0,6 0-70,4 0 1175,9 0-716,-2 0 0,5 0-5,-3 0 1,4 0-22,6 0 0,-5-5-381,1 0 0,-1-6 126,5 1 1,-2 2-813,-2-2 0,-5 1 388,-5-6 0,0 1-662,-1-1 0,-6 1 290,-3-1 1,-5-1 14,-5-3 1,-3 3 423,-6-4 0,-1 4 495,0 1 0,1 3 319,-1 2 1,1 3-392,-1 7 0,1 2 673,-1 3 0,1 3-321,-1 6 0,6 7 132,-1 4 0,7 2-359,-2 2 1,5 0-322,5 0 0,6 0-202,13 0 0,2-4-505,13-1 0,8-6 469,11 1 183,0-3 0,13-1 0,-5-1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59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349 189 8294,'0'-14'675,"0"-7"0,0 9-882,0-2-1199,6 9 2124,2-8-290,1 11 88,-3-4 0,-6 9-238,0 7 1,0 3 80,0 16 1,-2 3-23,-2 12 0,0 11 14,-5 3 0,4 9 157,-5 1 0,5 3 186,-4 2 1,4-4-510,-5 4 0,7-4 71,-2 9 0,3-10-476,2-5 1,2-5 218,3-5 0,-2-5-375,7-9 0,-7-5 205,2-10 0,1-3-231,-1-6 130,0-7 370,-5-2 0,0-7 245,0-4 1,-5-5-130,0-9 1,-4-4-1099,4-6 1,-5-1 475,5-4 0,-4 1-2279,4-5 2687,0 5 0,5-9 0,0 5 0</inkml:trace>
  <inkml:trace contextRef="#ctx0" brushRef="#br0" timeOffset="280">0 146 8301,'0'-21'-317,"2"3"317,3-6 0,3 7 0,6 3 0,2-1 348,4 6 1,-2 1 547,6-2 0,0 7-303,5-2 1,7 3 4,2 2 0,6 2-40,4 3 0,-2 3-222,2 6 1,-3 1-240,-1-1 1,-2 2 27,-4 4 0,-7-4-71,-7 3 0,-11-2 98,2-3 0,-10 7-257,-1 3 1,-5 9-191,-9 0 1,-6 6-464,-13-5 1,-2 5-296,-3-5 0,4 1 450,-4-1 1,3-8 602,2 3 0,0-10 0,0 2 0</inkml:trace>
  <inkml:trace contextRef="#ctx0" brushRef="#br0" timeOffset="583">1061 828 8337,'-8'-14'791,"1"4"213,7 0 1,2 7-454,3-2 1,-2 4 436,7 1-416,-7 0 0,3 3 317,-6 7 1,0 1 698,0 13-1060,-6 0 1,3 5-299,-7 0 1,7 1-508,-2-1 1,-2 0-1124,3 0 1,-1 0 908,5 0 1,6-2-1687,4-3 2177,3 4 0,8-12 0,1 5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4:58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580 567 8515,'0'-14'528,"0"-1"0,0 6 131,0-1-193,0 0 1,0-4 305,0-1-218,0 1 194,0-1-36,0 1-356,7-1 0,-6 5 28,4 1 0,-1 5 603,0 0-379,-2 2-296,4 2 0,1 0 58,3 0 0,3 0-93,1 0 0,2 2-103,4 2 0,2-2-54,7 3 0,-1-3-213,-4-2 0,2 4-105,-7 1 0,5 2-390,-4-3 0,-1 3-378,-4 3 0,-7 3 459,-4-4 0,-2 11 30,-2 4 0,-8-2-28,-6 3 1,-1-3 126,-4 2 0,-2-3 215,1-6 1,2 4 238,9 1 0,-2-6-166,6-4 0,0 0 204,5 4 1,8 1 616,6-1 0,7 1-405,8-1 1,7 1 302,3-1 1,-4-1-243,-1-3 0,0 3 740,-5-4 0,2 0-476,-12 0 0,-1 1-369,-8 4 1,-4 3-243,-6 2 0,-6 2-360,-4 3 0,-5 4-1040,-4-4 0,-4 3 765,-6 2 1,0-1-590,0-4 0,0 2-4,0-7 1188,7 1 0,-6 1 0,5 1 0</inkml:trace>
  <inkml:trace contextRef="#ctx0" brushRef="#br0" timeOffset="654">145 437 8395,'-21'-13'30,"9"3"184,-2-9 1,7 7 670,-2 3-550,5-1 1,-2-5-60,6 1 1,6-1 5,4 1 1,3-1 7,2 1 0,4-6-86,0 1 0,12-5 16,-2 4 0,8-4-13,-3 5 0,5-2-32,-5 1 1,6 4-61,-1-3 1,1 3 101,-1 1 1,3 1-158,-3-1 0,3 7 82,1 3 0,1 4-123,-1 1 0,1 0-10,-1 0 1,6 6-113,-1 4 0,1 8 64,-6 1 0,7 7-148,4-2 1,2 8 51,2 2 1,-1 7 132,-4-3 0,4 4-76,-4 2 0,-8-1 40,-1 1 0,-11 0 154,1-1 1,-9 2-81,-6 4 0,-9-2 123,-6 6 1,-2-5-148,-2 6 0,-6-6 13,-4 5 1,-5-6 22,-4 2 1,-4-3-3,-6 3 0,-3-7-25,-7 6 1,1-11 11,-11 7 1,-2-5 276,-3-1 1,-4 3 9,-5-7 0,2-2 48,-7-8 0,5-3-271,-5-6 1,5-2-24,-4-4 1,0-2-31,0-7 1,-3-8 78,7-7 1,-3-12-543,8-12 0,-3-16 268,7-8 1,4-1-31,2-4 0,3 0 49,1-5 1,7 7 36,3 3 0,10 8-340,4 2 0,11 11-517,4-2 1,5 11-428,5-1 0,9 9 1379,10 6 0,4 9 0,1 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8077,'-8'-10'2907,"6"3"-2301,-13 7-127,13 0-160,-5 0 1,-1 9 68,-4 8 0,-9 8-192,-2 10 1,-6 5-104,6 1 0,-6 5-84,6-6 1,-5 6-267,4-5 1,-4 5-33,5-6 1,0 4 169,5-9 1,1 1-1214,0-13 0,5 0-623,1-5 378,7-9 1577,-4-9 0,0-9 0,-1-9 0</inkml:trace>
  <inkml:trace contextRef="#ctx0" brushRef="#br0" timeOffset="179">1 312 8659,'0'-10'1263,"0"3"1,2 8-964,3 5 1,-1-2-67,8 8 0,-1-1 220,7 6 0,5 3-226,0 3 1,2-4-354,-2 4 0,-2 2-203,8-2 0,-6 6-708,6-6 0,-8 6 235,2-6 0,-4 0 801,-2-6 0,1 0 0,-1 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02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233 422 8190,'0'-14'218,"0"-1"557,0 1-688,0 5 1,2 1 360,3 4-121,-4 2 1,6 4-83,-7 12 1,-5 9 248,0 11 1,-6 4-105,1 11 0,2 2 69,-2 8 0,2 0-68,-2 4 1,-3-8 141,4 3 1,2-5-425,2 1 0,4-4 51,1-7 0,0-6-556,0-3 1,5-3 320,0-2 1,6-5-769,-1 1 1,-2-13 283,1 3 1,-1-9-521,2 4 547,3-7 0,-10 4-42,7-7 0,-7-7-1,2-2 0,1-4 124,-1-2 1,0-6 450,-5-3 0,-13-3 0,-3-2 0</inkml:trace>
  <inkml:trace contextRef="#ctx0" brushRef="#br0" timeOffset="288">1 349 8165,'0'-14'0,"0"-1"78,0 1 0,3-1-145,7 1 0,-1-1 582,11 1 0,2 4 67,2 0 0,5 2 291,5-1 0,2 2-305,3 7 1,7 0-57,-2 0 0,-2 2-41,-3 3 1,-4 3-161,-1 6 1,3 1-307,-13-1 1,1 1 110,-11-1 0,-4 6-71,0-1 0,-9 7-187,-1-2 0,-8 10-373,-11 5 0,-4-2-166,-6 2 0,-5-1-613,0 6 0,-4-2-1231,4-3 2525,-7-4 0,11-6 0,-6 0 0</inkml:trace>
  <inkml:trace contextRef="#ctx0" brushRef="#br0" timeOffset="675">771 829 9071,'6'-8'1834,"4"3"0,4 3-1154,6 2 1,-4 0-408,3 0-63,-3 0 0,-1 2-268,-1 3 0,-1 3-371,-3 6 0,-4 1-402,-6-1 0,-1 7 557,-4 4 1,-3-3-133,-7 3 0,1-8-70,-1 3 0,2-4 850,4-2 0,-3-4 363,8 0-74,-1-7 1,13 3-407,6-6 1,9-6 107,11-4 1,5-4-1480,9-6 0,-1 4 639,6-3 0,0-2 475,5 1 0,1-5 0,-1 2 0</inkml:trace>
  <inkml:trace contextRef="#ctx0" brushRef="#br0" timeOffset="1477">1875 335 8111,'-18'-10'1443,"3"1"-1082,11-1 0,5 8-96,14-3 1,1 2 115,8-6 0,2-1 361,8-5 0,3 1-148,7-1 1,6 1 0,3-1 0,8 1-284,2-1 1,0 5-90,-5 1 1,-6-1-279,-4-4 1,-9 4 116,-5 0 1,-5 7-952,-5-2 559,-3 4-2182,-6 1 1418,-7 0 0,-8 0-144,-10 0 0,-8 0 650,-1 0 0,-7 0 589,2 0 0,-10 0 0,-3 0 0</inkml:trace>
  <inkml:trace contextRef="#ctx0" brushRef="#br0" timeOffset="1641">2311 1 8111,'0'22'0,"-2"-1"316,-3 0-198,-9 8 1,-3 4 978,-2 5 0,1 1-464,-1 5 1,-4 1 134,-6 3 0,-1 6-429,-4 9 1,-3-4-305,-7 4 1,7 2-159,3-2 0,5 0-434,5-5 0,3-2 564,6-2 0,2 1 128,4-7 1,2-1-2078,7-8 1,2-10 1941,3-10 0,9-3 0,9-1 0</inkml:trace>
  <inkml:trace contextRef="#ctx0" brushRef="#br0" timeOffset="1980">2252 713 8273,'0'-8'3665,"7"1"-3227,3 7 1,3 2-37,1 3 0,-6-2 253,-3 7 1,1 1-203,-1 8 0,0-1-142,-5 6 1,-2 0-886,-2 5 0,0 0 5,-5 1 0,6-1-291,-2 0 0,3-7-281,2-2 395,0-11 0,8-4 57,7-10 0,6-9 44,8-10 0,6-5 482,4-5 1,3 3-104,1-3 0,-5 5 905,-4 5 0,-5 4-319,-5 11 3141,3-4-2237,-11 11 1,-1 2-144,-10 10 0,-5 4-365,-5 6 1,-3 2 115,-7 7 1,1-4-764,-1-1 0,7-5 47,3 5 0,4-6-824,1 2 0,8-9-188,6-1 0,7-7-721,8 2 1,2-10 553,3-5 1063,-3-3 0,4-8 0,-6-1 0</inkml:trace>
  <inkml:trace contextRef="#ctx0" brushRef="#br0" timeOffset="2397">3763 306 8063,'-16'-34'1335,"7"0"0,17 7-1156,16 7 0,15 4-240,24 2 1,4-3-405,11-2 115,-4 9 0,5-7 401,-6 12 1,-10 0 316,-10 5 1,-5 6 308,-14 4 0,-6 9-127,-9 6 1,-9 4-51,-5 5 0,-7 3-126,-8 6 0,-6 6-104,-13-1 1,-6 1-62,-4-6 1,2-1 27,-2-3 0,2-5-200,-2-10 1,5 0-292,10-9 0,3 1-2306,7-11 1862,-1 0 0,7-13-921,3-7 1,4-12 125,1-12 1493,0-3 0,6-15 0,2-2 0</inkml:trace>
  <inkml:trace contextRef="#ctx0" brushRef="#br0" timeOffset="2529">4170 59 8063,'0'-8'1815,"0"14"0,0 4-739,0 9 0,0-2-362,0-3 1,0 5-86,0 1 0,-5 6-432,1-2 1,-1 2-321,5-2 0,0 3-861,0-2 0,1 2-836,4 2 1820,-3 0 0,4 0 0,-6 0 0</inkml:trace>
  <inkml:trace contextRef="#ctx0" brushRef="#br0" timeOffset="2759">3516 262 8214,'-45'-5'0,"6"1"0,15 7 353,10 11 1,1 6 316,8 4 1,0 5 107,5 0 0,0 2-468,0 7 0,0 1 1386,0 5 0,3-1-773,7 1 0,6 4-201,13 1 1,13-1-229,7-4 1,7-7-161,7-3 0,11-3-740,14-2 0,5-7 182,-42-12 1,0 0 0,-1-2-1,0 0-716,47 6 1,-2-1-1372,-3-3-1,-8-4 2312,3-6 0,-6 0 0,0-3 0,-4-7 0,1-6 0</inkml:trace>
  <inkml:trace contextRef="#ctx0" brushRef="#br0" timeOffset="3232">5492 1381 8138,'-43'-21'2717,"14"13"341,9 3 0,14 5-3196,15 10 0,8-5 138,12 4 0,0-5 0,0 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14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0 960 8122,'0'-8'1646,"2"1"318,3 7-611,-4 0-523,12 0 0,-5-5-338,7 0 0,1 1 106,3 4 1,-1 0-158,6 0 0,2 0-31,8 0 1,-2 0-168,7 0 1,-5 0-132,5 0 1,-2 0 15,2 0 0,-2 0-204,-3 0 0,-9 0-106,4 0 1,-4 0 143,-1 0 1,-3 0-1259,-7 0 1,-4 1 574,0 4 0,-7-2 721,2 7 0,-17 0 0,-4 4 0</inkml:trace>
  <inkml:trace contextRef="#ctx0" brushRef="#br0" timeOffset="819">1903 742 8125,'7'-18'0,"3"3"0,2-1 1087,3 11 1,6 1-272,3 4 0,4-5-117,1 0 1,0 0-432,0 5 0,-2 5-364,-3 0 1,2 6 90,-6-1 0,-1 9-133,-4 5 0,-7 4-775,-4 1 1,-15 5 579,-8 0 1,-14 6-575,-5-1 1,-9-4 643,-2-1 1,1-3 637,4-2 1,7-7-122,3-2 0,15-9 1026,5-1-453,9-7 1,6 4-189,14-7 1,12-7-250,12-3 0,9-3-151,6-1 0,1-1-1409,-2 1 1,2 1 1169,-7 3 0,7-3 0,-3 5 0</inkml:trace>
  <inkml:trace contextRef="#ctx0" brushRef="#br0" timeOffset="1372">1322 713 8225,'-8'-15'-503,"3"1"1,4 4 483,1 0 0,0 5 865,0-4 0,0-1-406,0-5 1,6 1 104,4-1 0,4 1-94,6-1-285,2 1 0,14-2 58,3-4 0,4 4-29,6-3 1,2-2-221,7 1 0,5-1 217,0 2 0,7 3-214,-2-3 1,-2 2 23,1 3 1,-5 4-87,1 1 0,-10 5 34,-5-1 0,-2 5-23,-3 5 1,-1 0 175,-3 10 0,-4-4-16,-5 8 1,-3 4 175,-3 1 0,2 4-115,-7 1 1,7 1-77,-2 4 1,-1-1 26,1 5 1,-6 1-274,1 5 0,-2 1-9,-3 3 0,1-3-34,-1 4 1,-4-6 25,-1-4 1,-5 2-201,1-8 0,-4 6 83,-1-5 1,-1 5-39,-4-5 1,-8 4 250,-7-4 0,-10 5-97,1-5 1,-10 0 364,0-5 0,-4 5-61,-6 0 0,-2-2 40,-8-8 0,-5 2 2,-4-7 0,-5-4-42,-4-5 0,-2-7 116,-3 2 1,-7-10-79,6-5 1,-4-4-51,10-6 0,1-4 10,8-10 1,5-3-259,10-7 0,4-4-23,11 0 0,4-6 50,10 6 1,4 0-181,11 4 0,4 0-931,10 1 1232,9 6 0,9-4 0,6 7 0,0 2 0,0 1 0</inkml:trace>
  <inkml:trace contextRef="#ctx0" brushRef="#br0" timeOffset="1913">3589 960 8133,'-15'-7'254,"7"6"-44,2-6 0,7 2 345,4 0 0,5 1 854,9 4 0,4 0-292,6 0 1,6 0-474,4 0 0,0 0-32,4 0 0,-1 0-254,12 0 0,-1-5-148,5 0 0,-5 0-496,0 5 1,-11 0-658,2 0 1,-17 0 45,-2 0 1,-9 7-2488,-6 2 3384,-4 4 0,-6 8 0,0 2 0</inkml:trace>
  <inkml:trace contextRef="#ctx0" brushRef="#br0" timeOffset="2647">5041 625 8441,'0'-14'1000,"0"-1"-840,7 1 1,3 1 1543,9 3-1084,-3-3 1,13 12 88,0-4 0,2-2-247,8 3 1,-7-1 67,2 5 1,-4 6-110,0 4 1,-8 3-477,-2 1 0,-6 3-101,-4 2 0,1-1-117,-6 6 1,-2 0-62,-8 5 1,-9 0-441,-10 0 1,-4 0 123,-1 0 1,5-1 201,0-4 1,7-3 344,3-6 1,6 1-114,8 3 0,1-3 441,4 4 0,10-4 11,9-2 0,3 1 223,3-1 0,-1 1-51,0-1 0,-2-4 167,-3 0 1,-3-1 451,-6 6-600,-1-1 1,-6 1-170,-3 0 0,-5-1 7,-5 1 0,-3-1-611,-6 1 1,-2-1-90,-4 1 1,3-2-406,-8-4 1,3 3-96,-2-8 1,-2 1-2173,6-5 3107,-5 0 0,2 0 0,-6 0 0</inkml:trace>
  <inkml:trace contextRef="#ctx0" brushRef="#br0" timeOffset="3202">4635 684 8138,'-13'-29'-181,"3"-1"1,-1 3-201,6 3 1,-5-4 769,5 4 1,1 2-20,4-3 1,0 3 123,0-2 0,0-2-115,0 6 1,6-1 38,4 2 0,3 3-34,1-4 1,1 0-90,-1 0 1,6-4-83,-1 5 0,8-2 29,2 1 1,2 4-125,8-3 0,0-2 122,4 1 1,6 1-161,-1 4 0,7 1-10,-2-1 0,9 2-86,0 4 0,1-3 2,-4 8 0,-1-1-86,0 5 0,0 1 186,0 4 0,-6 3-16,-4 7 0,2 1-108,-1 3 1,-3-1 105,-7 6 0,1 1-145,-6 4 1,5 4 121,-5 1 1,0 5-194,-5-5 1,0 5 55,0-5 1,-1 6-64,-4-1 1,-3 3 101,-7 1 1,1 6-13,-1-1 0,-6 7-32,-3-2 1,2-1 32,-2 1 1,-2 1-235,-8 4 0,-8 1 83,-6 4 1,-6-5-203,6 1 1,-7-1 163,2-5 1,-10 2 300,-5-2 1,-3-1-115,-1-4 0,-2-4 124,-4-1 1,-2-1 617,-8-8 0,6 0-319,0-5 0,0-5 300,-6 1 0,1-8-220,0 3 0,0-11 151,0-4 1,5-3-204,-1-2 0,3-8-324,-2-7 1,1-7 98,3-12 0,9-10-145,-3-9 1,10-18-1162,4-11 0,2-6 605,7-8 1,10 46-1,1-1-198,1 1 1,1-1 0,0-4-1,0 0 739,0 4 0,-1 0 0,0-4 0,0-1 0,0 2 0,0 0 0,1 1 0,0 1 0,1 2 0,0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1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1133 378 8299,'0'-14'0,"0"-1"421,0 1-305,0 5 1,5-3 0,0 2 2222,-2-3-702,-1-2-355,-2 1-494,0-1 153,0 1 23,0 6-181,0 1-633,0 7 1,0 4 105,0 5 1,0 14 483,0 16 1,0 4-179,0 6 0,0-3-65,0 8 0,-5-8-246,0 3 0,0-5 32,5-6 0,0-2-818,0-7 0,0-2 396,0-3 0,2 2-1272,3-6 1,-4-6 720,4-4 0,2-5-2870,-2 4 1216,-1-5 1455,-4 2 1,0-12 888,0-4 0,0-9 0,0-4 0</inkml:trace>
  <inkml:trace contextRef="#ctx0" brushRef="#br0" timeOffset="678">146 538 8291,'-30'-10'0,"1"1"0,7-8 267,2 8 1,6 1 364,4-2 1,-1 0-23,6-4 0,0-1-158,5 1 0,0-1-348,0 1 0,7-2 110,2-4 1,11 4-224,4-3 1,8-2 20,2 1 0,6-4-2,-1 5 1,8-6 77,1 6 1,1-5-258,-6 5 1,8-1 36,2 6 1,-3-3 159,-2-2 1,-3 5 285,-1-1 1,0 1-105,-1 4 0,-4-1 40,0 1 0,-5 3 58,4 7 0,-4 0 129,5 0 1,-5 0-65,5 0 0,-2 0-48,2 0 1,7 2-271,-2 3 1,3-2 137,-4 7 1,1-5-237,-1 4 0,-1 1 57,-3 5 0,2 1-44,-8 3 1,1-1-91,-5 6 0,0 0-148,1 5 0,-8 2 179,-3 3 0,2-2-99,-1 7 1,-1-7 115,-4 2 0,-6-2 29,1 2 1,-7-3 148,2 3 1,2-4-137,-3 0 0,1-1 147,-5 0 0,0-2-37,0-3 1,-5 7-6,1-7 0,-8 7-34,3-7 0,-4 4-21,-2 1 1,1-5-20,-1 0 1,1-1 37,-1 1 0,-1-2 34,-3-2 1,2-4-52,-2 3 1,-2 2 26,2-1 1,-7-1-65,2-4 0,-9 1 9,-1 3 1,-1-4-26,1-1 1,-3-1-16,-7-8 0,1 5-76,-1-6 0,1 1 68,-1-5 1,-1-6-15,-4-4 0,4-4 37,-3-6 1,-2-7-25,1-7 0,-1-6 25,2 1 0,3-8 7,-4-1 1,9-1 87,1 6 0,5-1 182,-5 0 0,12 7 102,-2 3 0,5 8-106,0 2 1,-2 8-190,6 2 1,3-1 44,7 5 1,-3 4-323,3 1-437,4 3 0,-1 4-771,7 3 0,7 5 469,3 9 962,9 4 0,10 6 0,8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30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0 258 8060,'8'-10'1340,"3"5"1,11 3-429,1 2 1,7 0-440,-1 0 1,-2 2-60,2 3 1,-8 3-220,2 4 0,-4-3 28,-1-3 1,-1-2-1637,0 7 998,0 1 0,-7-1-1189,-4 1 0,2-1 858,-3 7 0,-1 1-144,-10 4 0,-9 4 890,-8 8 0,-8-1 0,4 1 0</inkml:trace>
  <inkml:trace contextRef="#ctx0" brushRef="#br0" timeOffset="174">208 587 8060,'-10'26'0,"2"-1"0,8-5 38,0 3 0,0-2 174,0 8 1,0-6 270,0 6 0,0-3-94,0 3 0,0 4 315,0-4 0,0-2-221,0 1 0,0-1 278,0 2 1,0 2-367,0-8 1,0 8-174,0-2 1,0 1-430,0-1 0,0 2-583,0-8 0,6 0-654,0-6 1,2-1 714,-3-5 0,-1-3-165,8-8 1,-1-14 318,7-3 0,1-19 421,4-5 1,-4-7 153,4-4 0,-2-7 0,2-5 0,-3-3 0,5-2 0</inkml:trace>
  <inkml:trace contextRef="#ctx0" brushRef="#br0" timeOffset="744">709 448 8060,'8'-9'387,"-4"-5"108,7 8 1,1-5 1138,5 5-1324,0-7 1,8 9-12,4-8-125,4 8 1,1-11-390,1 4-1,5-5 215,1-1 0,-1 0-225,-5-1 1,-1 7-124,1-1 1,-8 8-201,-4-1 1,-4 1 151,-2-2 1,-5 4-541,-1-4 637,-7 4 79,4-5 0,-16-3-44,-3-7 1,-3 0 48,3-1 1,-5 1 58,5 0 0,-3-3 224,3-3 0,-5 10 147,5-4-191,3 3 0,-1 5 874,3 3-607,4-4 1,-8 8 538,5-3 0,3 10-156,-4 7-188,4 3 0,0 10 391,-4 4 0,2 4-358,-7 1 1,7 1-126,-2-1 1,2 3-988,-1 3 503,3-3 0,-12 7-337,9-4 0,-7-1-486,6 7 0,-7-6-203,1 6 0,-3-5 501,-2 5 1,-1-10 400,1-1 1,6-2-58,-1-10 0,8-6 445,-2-6 0,6-1 6,6 2 1,4 1 219,7-7 1,8 0-51,4-6 0,4 0 343,1 0 0,-1 0-190,-4 0 1,3-6-91,-3 0 0,-4-2-498,-2 3 155,4 3-261,-8-6 1,4 10-54,-11 4 1,-5 3-201,-7 9 0,-7 5 207,-5 0 0,-3 7 117,-2-1 0,-6 4 375,-1 1 1,3-5-128,10 0 1,-3-2 323,9 2 0,1-2-197,10-4 0,3-4 88,8 4 1,6-9-66,1-3 1,-1-5 27,-6 5-424,0-7-309,0 12 1,-1-13-591,-5 9 1,-3-6 493,-8 5 0,-2-5-622,-4 6 1146,-3-1 0,-16 6 0,-2 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2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70 623 8142,'-27'27'569,"4"-8"722,12-7-547,3-8 0,18 3-405,7-7 1,10-1-100,13-5 1,4-6-191,8-11 1,8-9 156,3-9 1,-1 1-207,1 5 1,-5 1-139,5-1 1,-7 8-150,1 4 0,-10 10-186,-7 1 1,-4 8-524,-1-1 1,-8 5 60,-4 5 1,-12 1 933,-5 11 0,-12 5 0,-3 12 0</inkml:trace>
  <inkml:trace contextRef="#ctx0" brushRef="#br0" timeOffset="197">623 641 8136,'2'9'429,"4"-3"0,4-2 176,7 2-411,8-4 608,-6 5-396,6 1 1,-2-4 56,0 7 0,0-1 119,-5 1 1,-1 5 170,0-5-542,-7 12 0,3-2-201,-7 8 1,0-6-288,-6 6 1,0 6-28,0 5 1,-10 2 251,-7-1 1,-2 1-963,-10 4 0,0-4 421,-5-7 1,-1-8-351,0-4 1,7-6 276,-1-5 0,8-6-186,-2-12 852,-4-12 0,7-8 0,-5-9 0</inkml:trace>
  <inkml:trace contextRef="#ctx0" brushRef="#br0" timeOffset="498">710 485 8096,'-12'13'1315,"1"5"1,-1 11-781,-5-1 1,-8 15 86,-4 9 1,-3 1-1312,-3 11 472,0-1 1,1-1-447,-1-5 0,8-3-1732,4-2 2395,-4 0 0,8 0 0,-6 0 0</inkml:trace>
  <inkml:trace contextRef="#ctx0" brushRef="#br0" timeOffset="814">468 1 8163,'17'0'1317,"0"0"1,1 2-661,-1 3 1,6 5 22,0 7 1,0 1-443,-6-1-181,8 0 0,-5 1-340,3-1 0,-2 0-1401,2 0 1684,-4 1 0,6-1 0,-8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3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8185,'17'6'1923,"0"0"1,8 0-1215,4-6 0,0 5-289,6 1 0,-11 0-229,11-6 1,-4 0-99,3 0 1,-5 0-258,0 0 0,-2 0-637,2 0 0,-2 0 261,-4 0-1442,-4 0 787,6 0 473,-15 0 1,-3 8 221,-7 3 0,-13 10 139,-5 2 1,-10 8 360,-1-2 0,-2 4 0,2 1 0,-11 8 0,3 3 0</inkml:trace>
  <inkml:trace contextRef="#ctx0" brushRef="#br0" timeOffset="166">139 536 8185,'-33'16'120,"4"-5"0,-1 3 199,7-8 1,7 1 663,10-1-219,5-4 0,2 6-69,5-8 0,6 0-209,11 0 1,11-6 40,13 0 0,2-5-97,3 5 0,8-6-123,3 6 0,-1-5-168,1 5 0,1-5-143,5 5 1,0-6-344,0 7 1,-5-7-746,-1 6 1,-7-5-1025,1 5 0,-9-6 2116,-2 7 0,-7-9 0,3 5 0</inkml:trace>
  <inkml:trace contextRef="#ctx0" brushRef="#br0" timeOffset="379">1747 312 8001,'10'0'576,"-3"0"0,1 0-170,4 0 0,-3 0 1310,3 0-1676,-1 0-81,7 0-537,-1 0-850,0 0 1428,-7 0 0,5 7 0,-5 3 0</inkml:trace>
  <inkml:trace contextRef="#ctx0" brushRef="#br0" timeOffset="493">1972 657 8001,'11'12'1689,"1"0"1,-6-1 106,5 6-1574,-7 1 0,10-1 33,-9 0 0,9-7-255,-3-4 0,5 3 0,1 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3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18 588 8465,'-10'-7'697,"2"5"-216,8-6 82,0 8 0,2-2 637,4-4-795,4 4 0,7-11 100,0 7 0,0-7-14,1 1 0,5 3-101,0-3 0,8 2 130,-3-1 0,5-4-86,2 3 1,7-3-197,4-3 0,4 1 152,2 0 0,2-2-253,3-5 1,-1 5-152,8-4 0,-11 4 5,-1 2 1,-8 1-293,-9 5 0,-2-3-255,-5 9-387,-3-1 29,-7 6 604,-9 0 0,-1 2-471,-8 4 0,-2 1-887,-4 5 586,-3 3 0,-3-7-333,1 3-275,-1 5 928,-5-14 762,7 5 0,-5-14 0,5-3 0</inkml:trace>
  <inkml:trace contextRef="#ctx0" brushRef="#br0" timeOffset="254">900 87 8116,'-8'-18'591,"6"7"58,-4-1 0,4 7-166,2-7 1,-2 8-529,-3-1 0,3 1 196,-4-2 660,4 4-419,2-6-271,0 8-67,0 0 1,-6 8 80,0 4 1,-5 5 135,5 6 1,-7 6-93,1 11 0,-9 4 240,-2 8 1,-8 0-217,2 0 0,-3 6-169,-3-1 1,2 1-255,5-6 0,3-6-569,7 0 0,1-8 389,0 3 1,7-11-900,4-1-1123,5-8 1019,1 4 1403,0-15 0,7-10 0,3-10 0</inkml:trace>
  <inkml:trace contextRef="#ctx0" brushRef="#br0" timeOffset="484">433 208 8116,'9'-17'0,"-1"-1"1508,-8 1-397,0 0 564,0-1-479,0 1 57,0 7-666,0 3-366,0 30 1,2 0-30,4 23 0,3 2 46,9 10 0,-1-5-1093,0 5 0,6-4 588,0-2 1,8-6-3096,-2 0 3362,-4-15 0,15 9 0,-3-13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5:4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605 225 8326,'0'-9'187,"0"1"237,0 8-31,-7 0-165,5-8-110,-6 6 1,10-11 46,4 7-2,-4 0 0,5 5-15,-7-5 152,0 4-157,0-6 2,0 8 1,0 2 2,0 4 0,6-2 6,0 7 0,0 1 23,-6 5 0,0 0-53,0 1 0,0 7 19,0 3 1,0 5 133,0 2 1,0 3-126,0 8 1,-2 2 21,-4 16 0,2 5-42,-7 6 1,1 7-366,-2-1 0,-3 2 227,4-3 1,1-3-201,-2-8 1,9-7 225,-3-4 0,4-7 29,2-4 0,0-5 168,0-8 1,0-7-117,0-4 0,0-3-13,0-3 1,0 0-70,0 1 0,2-9 455,4-3-527,-5 3-165,7-7 1,-8 4-438,0-12 0,0 3 337,0-9 1,0-5-761,0-6 1,-6-8 445,1 2 1,-7-4-595,6-1 1226,-7-8 0,3-3 0,-7-6 0</inkml:trace>
  <inkml:trace contextRef="#ctx0" brushRef="#br0" timeOffset="475">17 329 8421,'-9'-9'-204,"1"-7"0,8 12 479,0-7 1,0 5 290,0-6-343,0 9-144,8-13 0,1 7 98,9-9 1,1 7 1,4-1 1,4 1-27,7-7 1,1 1 2,0 0 1,-1 0 0,1-1 1,5 1-20,0 0 0,1 5 110,-7 1 0,1 5-17,0-6 0,-1 9-7,1-3 0,-1 2-45,1-2 0,5 4 8,1-4 1,1 5-157,-2 1 0,-1 7 101,7 5 1,-8 3-94,3 2 0,-5 6 85,-1 1 1,-8 6-169,-4-1 0,2 2 20,-2-2 1,-2 1 20,-10-7 0,3 6-17,-8-6 1,-1 6-5,-5-6 1,-2 2-13,-3-2 0,-7 2 80,-11 4 1,-6 2-125,-11-8 0,1 8 104,-7-3 0,-6-1-278,-5 2 0,1-8-166,10 2 1,-2-9-188,8-3 0,5-1 71,6 1 536,8-3 0,-4 0 0,8 1 0</inkml:trace>
  <inkml:trace contextRef="#ctx0" brushRef="#br0" timeOffset="1114">1332 1125 8314,'0'-10'959,"0"-5"1,0 11-226,0-8-543,0 8 1,0-5 229,0 3 268,0 4 207,0-6-257,0 1-105,0 5-320,0-6 5,0 8 0,0 2-96,0 4 1,0-2 149,0 7 0,0 6 42,0 7 0,0 4-38,0-5 0,0 8 84,0-2 0,0 4 237,0 1 1,0-1-130,0-4 1,0 1-8,0-6 0,0 4-80,0-5 0,0 0 16,0-5 0,0-1-160,0 0 0,0-5 268,0-1-303,0-7 0,0 6-9,0-4-76,0-4 72,0 5 1,0-9-1597,0-3 1,0-5 201,0-7 1204,0-1 0,0-14 0,0-5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1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1 527 8701,'0'-9'2693,"0"-7"-1723,0 14 105,0-13-238,0 13 251,0-6-306,0 8 897,0 0-1437,8 0 1,1 0-18,9 0 1,8-7-186,9-5 1,9-5 21,14-6 1,1-2-326,5-4 1,1-2 29,-7 8 1,-1 2-117,-5 9 0,-7-1 91,-5 7 0,-4-5 77,-1 5 0,-8 0 8,-4 6 84,-4 0 31,-9 0 126,-3 0 181,-7 0 0,-1 6-614,-5 0 0,2 5-618,-8-5 0,9 2-1079,-3-3 871,4-3-246,2 6 0,0-10 1437,0-4 0,0-3 0,0-9 0</inkml:trace>
  <inkml:trace contextRef="#ctx0" brushRef="#br0" timeOffset="199">745 129 8392,'-18'-17'593,"7"2"308,-1 3-230,8-3 1,-3 5-128,7-7 1,0 5 652,0 1-628,0 7-92,0-4-405,0 1 0,-6 7 123,0 0 1,-7 15 1,1 14 0,-5 11-109,-6 6 0,-10 12-301,-7 5 1,-8 7-399,2 5 1,3-6-385,3 0 0,5-4 226,7-13 1,5 2-495,11-14 0,-1-1 1263,7-11 0,0 5 0,6-6 0</inkml:trace>
  <inkml:trace contextRef="#ctx0" brushRef="#br0" timeOffset="430">278 112 8344,'2'-11'237,"3"-1"0,-1 8 136,8-2 0,-7 10 560,7 2 0,0 13 772,5-1-1144,0 10 0,-1 7 122,-5 11 1,4 0-38,-3 6 0,3-4-377,3 10 1,1 1-275,4-1 0,6 2-2816,11-3 2538,4-3 1,8 13-1,0-5 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26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502 727 8202,'0'-18'-477,"1"7"744,5-1 0,-4 7 935,4-7-693,-4 1-283,6-7 1,-5 1-58,9 0 0,-2-1-32,1 1 0,2 0 17,-7-1 1,6 1-23,-6 0 1,1 0-11,-1-1 0,-4-5-6,4 0 0,-4-6-13,-2 6 0,0-2-136,0 2 1,0-2 120,0-4 1,0-1-40,0 7 0,-6 0 58,0 5 1,-5 1 6,5 0 1,-2 1 1,2 5 0,2-3-1,-7 9 0,5-7-59,-5 6 1,5-1-109,-6 1 1,7 4-103,-7-4 1,6-1 81,-5 1 1,1-2-32,-1 2 0,-5 4 66,5-3 0,-3 1-46,3-2 1,-5 4 48,5-4 1,-5 4-5,-1 2 0,4 0 10,-5 0 1,5 0 15,-10 0 1,4 2 21,1 4 1,1-2-26,0 7 0,0-5 22,-1 6 0,1-6-3,0 5 0,-1-1-2,1 1 0,6 3 10,-1-9 1,6 9 5,-5-3 1,7-1-16,-2 1 1,2-1 5,-1 2 1,3 3-8,-4-3 0,4 3 1,2 2 1,0 0 23,0 1 0,0-1 28,0 0 0,2 3 108,4 3 1,-3-4-65,9 4 0,-2-2 18,1 2 0,4-4-19,-3 4 1,-2-3 10,1-3 0,1-2-18,5-3 0,-5 3 6,-1-3 1,1 3-118,5 2 0,-6-5 35,1-1 0,-1-1-16,7 2 1,-1 1 33,0-7 1,-1 7-7,-5-1 1,5-3 34,-5 3 0,4-1-2,3 7 0,-3-1-64,-3 0 0,3 2 44,-3 5 0,-3-5 145,3 4 0,-7 2-134,7-2 0,-6 0 2,5-6 1,-7 2-60,2 4 1,2-3-9,-3 3 1,1-4 29,-6-2 0,0 1-15,0-1 0,0 0 102,0 0 0,-2 1-89,-4-1 0,3 0-9,-9 1 0,6-1-42,-5 0 0,-1 0-5,-5 1 0,5-7 10,1 1 1,-1-3-12,-5 3 0,-2 1 2,-4-7 0,4 6-18,-4-7 0,1 1 22,-1-6-18,4 0 32,-6 0 0,8 0-125,0 0 0,-6 0 39,-1 0 1,1-7-150,6-5 0,2 1 146,3-7 0,-3 5-26,3-10 0,-1 3 98,1 3 1,3 0 2,3 0 0,2-1 17,-7 1 0,7 0-76,-2-1 0,4 1 160,2 0 0,0 5-55,0 1 0,0-1 22,0-5 1,0 0-65,0-1 14,0 1 1,0 0 45,0 0-9,0-1 0,6 1 81,0 0 0,7-1-102,-1 1 1,3 0 322,2-1 1,2 1-21,4 0 0,-1-6-6,6 0 0,1 0-197,6 5 0,5 1 26,1 0 1,1 0-47,-2-1 1,-3 1-12,3 0 0,-9 5-816,-2 1 0,-8 7 750,2-2 0,-4 19 0,-2 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3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8077,'10'-27'0,"3"0"79,-7 4 0,6 10 453,-7-4-403,9 3 1,-10-1 141,7 3 328,-7 4-202,4 8 42,-8 0 172,0 0 0,0 8-429,0 4 0,-8 5-39,-4 6 1,-3 4-101,-2 8 0,1 3 84,5-3 0,-3 9-201,9-10 0,-1 3-60,6-8 0,0 1 77,0-7 1,10 2-63,7-2-48,0-11 156,16 11 1,-6-21-3,7 4 1,7-4-15,-1-2 0,2 0 12,-1 0 1,-11-6-126,5 0 0,-6 0-219,0 6 0,1-5-567,-7-1 1,-5 0 428,-7 6 0,-5 0 497,5 0 0,-7 0 0,4 0 0</inkml:trace>
  <inkml:trace contextRef="#ctx0" brushRef="#br0" timeOffset="173">451 173 8077,'-10'0'2825,"0"0"-2324,5 0 1,-3 10-19,-4 7 0,-3 3-266,3 8 0,-3 9 17,-2 9 0,5-2-286,1 2 1,1 6-450,-1 6 1,-3 5-1615,8-5 2115,-7 7 0,11-3 0,-6 7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3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87 692 8194,'-12'-9'-782,"1"3"1819,7-4-270,-4 1-235,1-9-211,5 9 0,-8-5 634,4 8-431,4-7 1,-7 9 143,3-7 36,4 7-230,-5-4-374,7 8 0,0-2 94,0-4 0,1 4-245,5-3 1,6-5 164,11-1 1,-2-5-61,8-1 0,5 0 25,7-1 0,-1 1 27,-5 0 1,5-1-79,0 1 1,1 0 19,-7 0 1,1 5-135,-1 1 0,7-1 141,-1-5 1,0 5-167,-5 1 0,0 5 52,-1-6 0,-5 8-210,0-1 0,-8-3 25,2 2 1,-9 1 18,-3 5-190,1 0 0,-1 0-447,1 0 386,-9 0 1,7 0-498,-4 0 232,-4 0 1,7 0-571,-3 0 172,-4 0 1139,6 0 0,-1 7 0,3 3 0</inkml:trace>
  <inkml:trace contextRef="#ctx0" brushRef="#br0" timeOffset="261">848 70 8555,'-17'0'0,"-1"-6"618,1 0 0,0-5-38,-1 5 0,7-6 140,-1 6-321,9-7-371,-5 11 75,8-6 1,-2 8-166,-4 0 0,2 8 128,-7 4 0,5 11 117,-6 6 1,1 5-98,-6 6 0,-3 5 9,-3 7 1,-2-1-161,-3 1 1,-3 0 9,8 0 1,-8 0-270,2 0 0,4-2 43,2-4 1,4-4-285,2-7 1,1-3 37,5-3 1,-3-4 72,9-8 1,-1-5-943,6 0 608,0-9 788,0 5 0,7-23 0,3-5 0</inkml:trace>
  <inkml:trace contextRef="#ctx0" brushRef="#br0" timeOffset="501">243 294 8378,'-12'-23'0,"1"0"1021,7 0-629,-4 6 1,8 0-290,0-1 1,0 7 143,0-1 0,2 8 253,4-1-221,-4 3 0,11 6-25,-7 7 1,5 5 399,-5 18 0,6-1-118,-7 13 0,9 2-148,-3 10 1,11-5-556,1 5 1,9 0-477,3-6 0,9 3 599,14-9-302,11-3 1,10 7 0,7-6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37.3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10746,'0'0'0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39.26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363 225 11931,'-17'0'0,"6"0"-1554,-1 0 1069,8 0 0,-5 0-99,3 0 583,4 0 0,-8 0 1,5 0 0,3 0 0,-8-6-190,4 0 54,4 1 383,-5-3-387,-1 6 0,4-6 297,-7 8-157,7 0 4,-12 0 19,7 0 63,-9 0 0,1 0 0,0 0 0</inkml:trace>
  <inkml:trace contextRef="#ctx0" brushRef="#br0" timeOffset="791">104 173 11931,'-17'0'-278,"-1"0"1,1 0 871,0 0-17,7 0 81,-5 0-20,13 0 24,-6 0-379,8 0 1693,0 0-1749,8 0 1,-4-6 274,7 1 1,-5-1-201,6 6 0,-7-6 162,7 0 1,-1-5-150,7 5 1,-1-6 44,0 7 1,-5-7-93,-1 6 0,1-1-46,5 1 0,0 4-227,1-4 1,-1-1-28,0 1 0,1-6 160,-1 6 0,0 1-340,1 5 0,-1-6 199,0 0 0,-5 0-87,-1 6 0,-1-2 42,1-3 1,5 3-79,-5-4 0,-1 4 80,1 2 1,-5 0-104,6 0 1,-7 0-12,7 0 1,-6 0 42,5 0-286,1 8-292,5-6 331,0 5 0,-1-5-2,-5 4-169,5-4 393,-7 6-148,8-8 258,1 0 1,-7 0 3,1 0 0,-6 0 275,5 0-84,-7 0-215,11 0 355,-13 0-316,14 0 218,-14 0-255,5 0 121,-7 0 76,0 0-139,0 7 221,0-5 0,0 8-2,0-4 1,0-2 1,0 7 1,0-5 7,0 5 0,-6 1 153,1 5 1,-3 0-3,2 1 0,4 5-90,-3 0 1,-3 10 51,2 1 0,-5 3-208,5 9 1,-6 2-12,7 9 1,-3-1-10,2 8 1,-2-7 30,-3 7 1,1-7-114,5 7 1,1-9-72,-8 3 0,8-6 171,-1-6 1,1 2-97,-2-8 0,4-5 33,-4-6 0,-1-8 66,1 2 0,0-4-41,6-1 0,0-7-132,0 1-2,0-9 30,0 5 69,0-8-537,0 0 0,0-8-954,0-3 1,0-4-71,0-3 1564,8 1 0,9-8 0,10-2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45.60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1072 87 14408,'-8'-10'-4258,"7"1"3682,-5 3 237,4 4 93,-6-6 429,6 8 499,-5-8-550,7 7-389,0-15 552,0 14 1,-2-11-222,-4 7-49,4 0 32,-13 6 609,5 0-777,-7 0 1,-1 0 459,1 0 1,6 6-38,-1 0 1,6 0 298,-5-6-244,-1 7 1,-5 1 151,0 3 1,5 3-36,1-8 1,-1 5-244,-5-5 0,-1 7-32,1-1 0,0 1 3,0-1 0,-1 3-219,1-3 0,0-3 151,-1 3 1,7-2-113,-1 1 0,1 4-73,-6-3 1,-1 3 22,1 3 0,5-3-106,1-3 0,-1 3 84,-5-4 1,6 5-88,-1 1 0,1 4-219,-7-3 204,1 10 1,0-16 199,-1 11 0,3-4-125,3-2 1,-3-1 56,4-5 1,-3 5-33,3-5-1,-5 5 1,8 1-13,-3 0 0,-2 1 43,7-1 1,-6 0-111,6 0 0,-7 1 41,1-1 1,3 0 156,-3 1 1,1-1-52,-6 0 1,5 0 5,0 1 1,1-1-44,-6 0 0,5 6 21,1 0 1,5 1-21,-6-7 1,8 6-65,-1 0 0,-3 2-80,2-2 0,-1-4 26,1 4 0,4 2-180,-4-2 0,4 2 98,2-2 1,-6-3 47,1 3 0,-3 2 123,2-2 0,2 2 45,-7-2 0,7-4 72,-2 4 1,-1-2 20,1 2 1,0-2-160,6 8 0,0-8 39,0 2 1,0 2-25,0-2 0,0 6-20,0-6 0,0 2-81,0-2 0,0 2 43,0 4 0,0 4 24,0-5 0,0-1-4,0 2 1,0 0 79,0 6 1,0-3 60,0-3 1,2 4-95,4-4 0,-2-3-49,7 3 1,-5-2-22,5 2 1,-5 2-6,6-8 1,-1 6-83,6-6 0,1 7-18,-1-1 1,-5-2 70,-1 2 0,1-2-26,5 2 1,6 1 40,0-6 0,2 4 75,-2-5 0,-2 2-27,8-2 1,-6-3 61,6 3 0,-8-2 45,2 2 1,4-4 33,2 4 0,-4 2-72,-2-2 0,4 2 17,2-2 0,-2-4-9,1 5 0,-5-5-29,6-2 0,0 6 36,6 0 1,-3 0-53,-3-6 0,4 1 75,-4-1 0,3 0-25,3 1 1,-1-1 40,1 0 0,0 2-38,-1 5 1,-1-5-26,-4 4 1,3-4 8,-3-2 0,4 1 15,1-1 0,1 0-33,0 0 0,-1 1-40,1-1 0,-1 0 2,1 1 1,0-3-25,-1-3 1,1 3 41,-1-4 0,1 3-1,-1-3 1,1 3-23,0-8 0,-1 5-16,1-5 1,5 5-26,0-5 0,3 2 27,-3-2 1,-1-4-2,7 3 0,-8-3-6,2-2 1,-1 0 12,1 0 0,-9 0 49,4 0 1,-10 0 10,3 0 0,-7 0 54,3 0 1,-3 0 20,2 0 1,-2 0-35,8 0 0,-1-2-16,7-3 0,0 1-9,-1-8 1,9 6-32,3-5 0,-2 5-5,2-5 1,-2 1-11,2-1 0,2 3-116,-7 8 1,-1 0 98,-5 0 1,-1-6-5,1 0 0,-1 1 105,1 5 1,-6-6-84,0 0 0,-1-2 117,7 3 0,-6 1-68,0-8 0,-6 3 21,6-3 0,-1-3 18,7 3 0,-6-1 2,0 1 1,-1-3-18,7 3 1,0-3-9,-1-2 1,1-1-103,-1 1 0,3 0 91,3-1 1,-3 1-131,3 0 1,-3 0 82,-3-1 0,1 1-11,-1 0 1,1-1 37,-1 1 1,-1 0-1,-4-1 0,2 1 29,-8 0 0,6 0 131,-6-1 1,2 3 13,-2 3 1,-4-3-83,4 4 0,-2 1-51,2-2 0,-2 7 5,8-7 1,0 2-4,5-1 1,-3-4-45,4 3 1,-4-3-155,9-3 0,-2 1 100,3 0 0,-5 0-21,5-1 1,-7 1 131,-5 0 1,4-1-79,-5 1 1,-3 0 294,-2-1 1,-3 1-34,-3 0 0,0 0-31,1-1 1,-1 3-147,0 3 0,0-3 60,1 3 0,5-5-117,0-6 1,8 4-168,-3-4 0,-1 4 7,2 1 1,-2 1 114,2 0 1,2-1-7,-8 1 0,2 2 12,-2 3 1,-4-3 169,4 3 1,-10 3 83,-1-3 516,-1 1-511,7-7 1,-1 1 171,0 0 0,-5 5-333,-1 1 0,3 1 91,9-1 0,-4-3-138,4 8 1,-2-7 65,2 1 1,-3 3-226,3-3 0,-10 8 406,-1-1-152,-1-5 0,-1 6 253,-4-7 488,-5 7-381,-1-11 1,0 11 215,0-8-288,0 8 0,0-5-51,0 3-319,0 4-501,0-6-464,-7 8 1,5 10 564,-4 7 382,-4 1 0,1 22 0,-8-4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6:46.809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1004 11850,'-17'0'-140,"7"0"27,-5 0-84,13-8 0,-8 4 555,4-7-249,4 7 454,-5-4 402,-1 1-571,6 5-82,-6-6-557,8 8 553,0 0 0,2 8-231,4 3 0,-2-1-49,8 1 0,-1-1-155,6 1 0,6 3 158,0-8 1,8 1-159,-2-1 1,4-4 122,1 4 0,1-6-32,-1-6 0,1 4-256,0-4 1,-3-1 147,-3 1 1,-2-2-62,-4 2 0,-9 5-21,3-5 48,-4 4 81,-3 2 181,5 0 1,-13 2-148,4 4 0,-4-3-24,-2 9 0,-6-6 196,0 5 0,-1-1-36,1 1 1,2 5-64,-8-5 0,7 5 66,-7 1 0,6 2 20,-5 4 0,-1 6 14,-5 11 0,0 5 88,-1 6 0,-1 15-83,-4 3 1,2 8-210,-8 4 1,0-1 2,-5 12 0,7-9 101,4-2 1,-2-14-418,2 2 1,6-13-8,5-4 0,6-4-89,-5-14 0,7 3-174,-2-14 235,4 0 1,4-13-119,4-5 1,4-18 522,7-10 0,15-23 0,5-8 1</inkml:trace>
  <inkml:trace contextRef="#ctx0" brushRef="#br1" timeOffset="606">1418 1021 8448,'18'-17'-529,"-9"0"0,1 1 1080,-4 5 357,-4 3 0,7 8-66,-3 0-435,-4 0-207,6 0 1,-6 8 16,3 3 0,-3 5-92,4 1 0,-6 14 137,-6 3 1,2 12-477,-7 0 0,-6 4 209,-6 2 0,-6 2-453,6 4 1,-8-4 205,2 3 1,2-9 19,-2-2 0,8-7-3,-2 1 1,4-11-81,2-6 0,-1-4-468,1-2-253,7-7 1036,-5-2 0,13-8 0,-6 0 0</inkml:trace>
  <inkml:trace contextRef="#ctx0" brushRef="#br1" timeOffset="780">1401 1557 8448,'17'8'843,"-5"2"223,0 7 1,-1 0-426,6 0 1,10 1 98,8-1 1,3 0-650,14 1 1,-2-3 42,14-3 1,-1 1-958,6-7 0,0 1 513,0-1 1,-1-2-1075,-5 8 1191,4-1 1,-13 6 0,6 1-1</inkml:trace>
  <inkml:trace contextRef="#ctx0" brushRef="#br0" timeOffset="1680">2940 710 11675,'35'-35'897,"-6"1"-533,-1-1 0,-6 8 61,1 4 0,-6 4 783,-5 2-746,3 7 1,-11 2-147,7 8 0,-7 2-181,2 4 1,-6 6 296,-6 11 0,-4-2-445,-7 8 1,0-1 173,0 7 0,-1 0-390,1-1 1,5-5-11,1 0 0,7-8-241,-2 2 1,4-4 146,2-1 0,4-7 34,8 1 0,1-9 155,16 3 1,0-4-68,5-2 1,3 0 206,3 0 0,-3-6-18,3 1 0,-5-3 165,-6 2 1,-4 4-309,-8-4 1,0 5-128,0 1 0,-5 0 83,0 0-195,-9 7 1,5-3-299,-8 8 422,0-1 0,0 6-426,0 1 1,0-1 226,0 0 1,-2 1-1042,-4-1 1520,4 8 0,-21 2 0,4 7 0</inkml:trace>
  <inkml:trace contextRef="#ctx0" brushRef="#br1" timeOffset="2053">3234 1332 8580,'-17'0'883,"0"0"-528,-1 0 1,9-1 427,3-5 0,6 2-858,6-8 1,3 3 57,9-3 1,-1 5 5,0 7 1,-5 0 162,-1 0 1,-5 1 134,6 5 0,-9 4-229,3 7 1,-4 8-116,-2 4 1,0 2-32,0-2 0,0 3-297,0-3 1,-8 4 77,-3 1 1,-6 1 110,-6-1 1,1-1-276,-6-4 1,6-4 33,-1-8 0,4-7 328,2-4 1,5-5 3,1-1 1,1-1 175,-1-5 1,3-4-81,8-7 0,0 0 172,0-1 1,8 1 271,3 0-358,5 7 0,1 2 317,0 8 1,-1 2-93,-5 4 1,3 4 345,-9 7 1,1 0-102,-6 1 0,2 5 86,4 0 1,-2-2-341,7-10 1,-5 5-367,5-5 0,1-1-101,5 1 0,2-7 184,5 2 1,2-4-1009,9-2 0,0-8 24,-1-3 0,1-5-1266,-1-1 2240,1-8 0,0-9 0,-1-11 0</inkml:trace>
  <inkml:trace contextRef="#ctx0" brushRef="#br1" timeOffset="3012">3995 1263 8467,'-17'-7'1385,"7"5"-224,3-6 0,14 2-472,5 0 0,5-7-653,6 1 1,4-3-124,8-2 1,-3 0-171,-3-1 0,2 1-23,-8 0 0,2-1-406,-2 1 1,-4 0 283,4-1 0,-4-1-67,-1-4 0,-9 2-362,-3-8 0,-4 8 237,-2-2 1,-2 6 675,-4 5 0,2 5 162,-7 7 0,-1 1 129,-5 5 1,6 6-133,-1 11 0,6 4 310,-5 7 0,7 3-237,-2 3 0,4 2 100,2 5 1,0 3 128,0-4 1,0-2-123,0 2 1,0-8-492,0 3 0,0 1-147,0-2 1,0-5-194,0-6 1,0-2 92,0 1 1,0 3-112,0-8 0,0 2 171,0-2 1,0-9-116,0 3 1,-2-11 164,-3 0 1,1-6-24,-8-6 0,6-6 313,-5-11 1,7 2 89,-2-8 0,4 0 150,2-5 1,0 1-136,0 4 1,14-3 16,3 3 1,12-4-197,0-1 1,3 5 12,3 0 1,5 2-359,1-2 0,-5-1 126,-1 6 1,-10-4-19,9 5 1,-11 0 121,0 5 0,1 7 172,-7-1 1,2 6-178,-13-5 298,7 7-111,-11-4 0,6 10 258,-8 4 0,0 4-25,0 7 0,0 0-128,0 1 1,0-1-552,0 0 226,0 0 0,2-1 34,4-5 0,-3 3 147,9-8 0,-1-1-21,7-5 0,5 0 23,0 0 0,6 0 447,-6 0-107,0-7-318,-6 5 1,-7 2 245,-5 11 1,-10 5-2,-7 1 1,-3 2-62,-2 4 1,-1-4-92,1 4 1,-6-3 17,0-3 0,2 0-118,9 1 0,3-3-262,3-4-127,4-3 0,-4-8 200,12 0 1,3 0-34,9 0 0,7-8 68,4-3 1,-3-10-99,3-2 0,0-8 70,6 2 1,-7-4-7,1-1 0,-8-3-24,3-3 0,-11 4-170,-2-5 1,-7-1 139,2 2 0,-4-1 53,-2 7 1,-2-1 154,-4 0 1,2 7-176,-7-1 0,5 8 188,-5-2 0,5 0 11,-6 5 1,3-3 244,-3 10 1,-1 1 262,7-2 379,-7 9-447,3-5 1,-2 8-152,1 0 0,7 2-285,-2 4 0,4 3 193,2 8 1,0 8-29,0 4 0,0 10 18,0 1 0,0 8-16,0-2 1,0 6-141,0 6 0,0-3 19,0 9 1,0-8-315,0 1 1,2 1 120,4-6 0,-4 2-286,4-14 1,1 0 74,-1-5 0,2-8-539,-2-4-33,-4-4 302,13-2 0,-7-11 221,3-12 0,3-11 64,-9-18 1,9-7-205,-3-4 1,-1-12 94,1-5 1,-7-10-756,2-2 1159,-4-8 0,-2 8 0,0-7 0,0-1 0,0 3 0</inkml:trace>
  <inkml:trace contextRef="#ctx0" brushRef="#br1" timeOffset="3371">5171 208 8467,'0'-26'0,"0"-1"-231,0 4 0,0 3 432,0-3 1,0 4 683,0 2 1,6 5-548,0 1 1,7 5-477,-1-6 58,-5 9 257,9-5 0,-13 8-130,9 0 1,-8 8 52,2 3 0,1 6-8,-1 6 1,6 6-69,-7 12 0,3 3-164,-2 8 1,-4 9 235,3 8 1,3 2-193,-2 10 0,0 6 379,-6 5 1,0 8-462,0-2 0,2-47 0,1 2 355,0 1 1,0 1 0,0-4-1,0 0-56,-3 4 0,0-1 1,1-3-1,0 0-25,2 4 1,0 0-1,-2 1 1,0 1-30,2 1 0,-1-1 0,-1 1 0,-2 0-103,-1 2 1,-1 1 0,1-6 0,0 1 64,-4 5 0,0-1 0,4-7 1,0-2-29,-1 1 1,1 0 0,0 38-543,2-3 1,0-11 321,0-12 1,0-5-80,0-7 1,0-8-4,0-3 0,0-12 204,0-6-145,0-4 0,-2-4 291,-4-3 1,2-8-370,-7-16 1,7-3-109,-2-20 1,-2 1-894,3-18 1321,-1-4 0,6-29 0,0-3 0</inkml:trace>
  <inkml:trace contextRef="#ctx0" brushRef="#br1" timeOffset="3576">5430 1160 8369,'0'-18'362,"2"7"124,4-1 0,4 8 129,7-1 1,8 3-163,4 2 0,-2-6-459,2 0 1,-6 0-199,5 6 1,-8 8-245,-3 4 1,-2 3 28,-9 2 0,0 8-276,-6 4 0,-8 9 695,-3 3 0,-12 15 0,-4-3 0</inkml:trace>
  <inkml:trace contextRef="#ctx0" brushRef="#br1" timeOffset="4133">5552 1523 8369,'0'9'-15,"7"-1"222,5-8 0,3 0 202,2 0 1,6 0 177,1 0 0,4-6-279,-5 0 0,0-1-65,-5 1 0,-1 4-343,0-4 192,-7 4 0,-2 4-70,-8 4 0,0 6-88,0 11 0,-10-2-255,-7 8 0,-1-2 93,-5 1 0,-2 3-55,2-8 1,0 0 171,6-6 0,2 1 101,3-1 64,4-7 1,10-3-97,4-7 1,6 0 79,11 0 0,0-15-87,11-8 0,-1-8 17,13-3 1,0-11-61,6-6 0,6-9-477,-1-9 1,1-6 526,-6 0 1,-2 2 132,-4 10 1,2 5 121,-8 12 1,1 5-98,-7 13 1,-7 8 405,-4 9 0,-4 7-169,-1-2 1,-1 6 27,0 6 1,-1 4-262,-5 7 0,3 8 150,-9 4 1,1 3-242,-6 3 0,6 1-263,0 5 1,1-3 107,-1 8 0,4-7 0,7 1 1,2-3 266,4-3 1,-3-1-42,3-4 1,-4 1 57,-2-6 1,0 4-79,1-5 0,-9 2 27,-3-2 1,-4-1-53,-2 6 1,-8-6 31,-3 1 1,-12-4-98,-6-2 1,-4 0 79,-1 1 0,-1-9-188,1-3 0,5-4 19,0-2 1,13-8-107,-1-3 0,11-7 63,1-5 1,5-2-244,5-3 0,7-3 243,11 8 1,-4 2 34,4 9 1,2 3 178,-2 3 0,6 4-140,-6-4 1,0 4 688,-5 2 0,-1 6-91,0 0 0,-1 7 150,-5-1 0,2 3-386,-7 2 1,2 1-298,-2-1 0,-4 0-491,3 0-1301,-3 1 26,6-1 1270,2-7 1,13-10 498,0-12 0,7-11 0,-3-4 0</inkml:trace>
  <inkml:trace contextRef="#ctx0" brushRef="#br1" timeOffset="4283">7298 1419 8363,'10'8'0,"-3"1"1655,-7 9 1,0-1-615,0 0 0,-2 0-307,-3 1 1,3-1-433,-4 0 1,2 1-306,-2-1 1,5-6 225,-5 1-352,4-8-2364,2 3 1473,0-7 1020,0 0 0,8-7 0,1-3 0</inkml:trace>
  <inkml:trace contextRef="#ctx0" brushRef="#br1" timeOffset="4585">7765 364 8260,'0'-25'0,"0"6"-52,0-4 1,0-2-100,0 2 1,6-2 459,0 2 1,1 5 53,-1 1 662,-4 0-71,6 7-659,-8 1 1,0 3-135,0 12 0,0 3-103,0 9 0,0 1 107,0 4 0,2 4-14,3 7 1,-1 3-84,8 3 1,-1 6 47,6 12 0,-5 5 27,0 12 1,-7 6-146,7 11 1,-8 8 229,-1-49 1,-1 2 0,0 8 0,-2 1-385,0-2 1,0 1 0,0 8-1,0 2 276,1 4 0,-2 0 0,-1 2 0,-1 0-89,0 0 1,0 1 0,-3 6-1,0 1-126,3 2 1,1-1-1,-2-4 1,0-2-656,1-4 1,0-2 0,2-7-1,0-2 369,-2-4 1,0-1 0,2-2 0,0-2 380,1-4 0,0-1 0,0 47 0,0 0 0,0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03.5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416 589 8839,'0'-10'1330,"0"3"-2094,0 7 705,0 0 1,0 0 0</inkml:trace>
  <inkml:trace contextRef="#ctx0" brushRef="#br0" timeOffset="707">433 451 8325,'-12'0'136,"1"0"298,7 0 576,-11 0-623,13 0 1,-6-2-353,8-4 0,2-2 104,4-3 1,-1-5-114,13 5 1,-5-5 150,10-1 1,2 0-141,-2-1 1,6 1-344,-6 0 1,2 7 154,-2 5 1,-9-3-305,3 2 328,-4 0 1,-1 6 166,-1 0 0,-7 8 75,2 4 0,-4 3 252,-2 2 0,-6 8-205,0 4 1,-5 4 84,5 1 1,-7 1-28,1-1 1,3 1-11,-3 0 1,8-1-338,-2 1 0,3-8-190,-3-4 0,4-4-864,-4-2 497,4 0 141,10 1 0,-4-9 23,7-3 520,1-4 0,-3-10 0,-1-1 0</inkml:trace>
  <inkml:trace contextRef="#ctx0" brushRef="#br0" timeOffset="1311">70 520 8149,'-8'-18'0,"6"1"0,-6-2-286,8-4 0,0 4 193,0-4 0,0-4-31,0-2 0,6-2 111,0 2 0,7-3-123,-1 3 0,-3 2 318,3-2 1,-6 8-77,5-2 1,-1 4 107,1 1 0,3 1-59,-8 0 1,7 5-48,-1 1 1,3 5-12,2-6 0,1 9-10,-1-3 1,0 4 12,0 2 1,3 0-113,3 0 0,-2 0-28,8 0 1,-2 6 58,1-1 0,5 7-21,-4-6 0,4 7 76,1-1 1,1 3 10,-1 2 0,-1 1-16,-4-1 0,2 2 3,-8 4 0,5-4-45,-5 4 0,1 2 0,-7-1 1,0 4 130,0-5 0,1 6-91,-1-6 1,-2 6 102,-3-6 0,3 2-98,-3-2 1,3-2-26,2 8 1,-7-6-5,-4 6 0,2-6-96,-3 6 1,1-6 82,-6 6 1,0-2-22,0 2 0,-8 3 170,-3-3 0,-5-2-140,-1 2 1,-6 0 136,0 5 1,-6-5-8,6 0 0,-8-2-13,3 2 0,-11 1-31,-1-7 1,-8 6-4,2-6 0,-4 0 3,-2-5 1,6-3-17,0-4 1,1 3-127,-1-8 1,-4-1 121,4-5 0,2-2-257,-2-3 1,8-5-33,-3-7 0,10-8-18,3-4 0,8-11-76,3-6 0,7-12-253,10-5 0,4-5-29,8-1 0,9-10 239,19-7 0,5-1 1,-20 40-1,1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01.08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1955 174 8440,'9'-10'-1680,"-1"1"1304,-8 3 375,8 4 115,-6-6 242,5 8 42,-7 0 1276,0 0-1269,0 8-184,0 1 0,0 9 34,0-1 0,0 0-17,0 1 0,0 5-60,0 0 1,0 2 21,0-2 1,2-4-200,4 4 1,-2 2-13,7-2 0,-5-2-133,6-9 0,-7 3-36,7-3 1,-6-5-289,5-1 0,-5-4-493,5-2 195,-7 0 1,10-10 765,-8-7 0,7-8 0,-3-9 0</inkml:trace>
  <inkml:trace contextRef="#ctx0" brushRef="#br1" timeOffset="570">1592 226 8238,'5'-12'-940,"1"1"978,8-1 1,-3-5 254,12-1 1,-4-5-124,4 0 1,2 0-100,-2 6 1,2 0-34,-2-1 0,-1 9-4,6 3 1,-6-2 8,1 3 0,-4-1-4,-2 6 0,6 2-92,0 4 1,0 1 95,-5 5 1,-1 3-88,0-3 1,0 3 51,1 2 1,-1 3 2,0 3 0,1-4-29,-1 4 1,-2-4-5,-3-2 0,3 6 7,-3 0 1,1 1-10,-1-7 1,3 0-115,-3 0 0,-3 1 22,3-1-67,-8 0 78,11 1 14,-13-1 24,6 0 37,-8 0 0,-8 1-7,-4-1 1,-9 0 7,-2 1 0,-8 1 68,3 4 1,-5-2-64,-2 8 0,1-6 247,-1 6 0,1-8-71,-1 2 0,6-6 72,0-5 0,2 1-123,-1-7 1,3 0 28,7-6 1,1-2-62,0-4 0,5-11-14,1-12 1,7-11-184,-2-7 1,12-2 121,5-3 0,5-6-73,1 0 1,6 1-27,0 5 1,8 0-189,-2 0 1,-4 8 106,-2 4 186,-4 11 0,-2-4 0,1 6 0</inkml:trace>
  <inkml:trace contextRef="#ctx0" brushRef="#br0" timeOffset="1182">312 1211 8314,'-10'0'208,"3"0"0,8 0 67,5 0 0,-2 0 1,8 0 0,5 0-94,6 0 1,2 0 13,-2 0 0,-4 2-359,4 4 1,-4-2 117,-1 7 1,-1-1-136,0 2 1,-7 3 89,-4-4 1,-4 7-32,-2 5 0,-8 2 47,-4 4 0,-3 3-10,-2-3 1,-6 4 136,0 1 0,0-5 538,5 0 332,1-8-643,7 4 0,5-15-354,10-5 1,7-6 8,11-11 0,10-7-30,7-16 1,8-5-84,-2 0 0,-2-9-440,2 3 0,-7 4 618,1 2 0,-3-4 0,-3-1 0</inkml:trace>
  <inkml:trace contextRef="#ctx0" brushRef="#br0" timeOffset="1737">70 1263 8324,'-18'0'0,"7"0"-76,-1 0 1,7-2-67,-7-3 0,8 1 134,-2-8-97,5 1 1,1-7 205,0 1 0,0 6-32,0-1 0,0 0-80,0-5 1,7 0-1,5 0 0,-3-1-11,3 1 0,-1 0 94,7-1 1,-1 1-20,0 0 1,1 0 39,-1-1 1,6 3 12,0 3 0,8-1 31,-2 7 1,3 0-75,3 6 1,-1 0 29,1 0 1,0 4-67,-1 8 1,1 1-17,-1 16 0,1-6-18,0 6 1,-1-2-30,1 2 0,-3 3 85,-3-3 1,4-2 6,-4 2 1,-4-6-52,-2 6 0,-2-6 23,2 6 1,-10-6-35,5 5 0,-13 1 102,1 6 0,-4-1 3,-2 1 1,-2 0 17,-4-1 1,-9 1-4,-8-1 0,-6 1 97,6 0 1,-8-1-125,3 1 1,-11-8 127,-1-4 1,-8-10-65,2-1 0,-4-8 1,-2 1 0,6-5-92,0-5 0,-1-5-103,-4-7 1,1-8 16,3-4 1,5-12-238,8-5 0,9-7-15,7 1 0,3 4-338,9 13 0,0-5-248,6-1 0,0 3 51,0 9 813,0 4 0,0 0 0,0-2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19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8474,'0'-34'-21,"0"-1"0,0 8 844,0 4 0,1 10-248,5 1 0,6 3-465,11-3 0,4-1-134,7 7 0,3-6-49,3 7 1,-1-7 224,7 6 1,-8 1-105,2 5 1,3 0-104,-3 0 1,-1 2 96,-11 3 1,5-1-226,-4 8 0,-4-1 5,-2 6 1,-4 1 159,-2-1 1,-5 0 109,-1 1 0,-7 7-6,2 3 1,-4 13-4,-2 5 0,-8 6 1,-3 5 0,-5 13-38,-1 10 0,0 7-349,0 5 0,-1 0 124,10-40 1,-1 0-1,-8 42 70,8-42 0,0 0 0,-6 44-574,3-4 1,5 2 62,7-19 1,0 2 96,0-19 1,0-6-156,0-6 678,7-15 0,1 9 0,4-11 0,-5 3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19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122 101 8242,'0'-43'0,"-8"16"1904,-4 4 1,-3 16-866,-2 18 0,7 10-1601,4 20 1,2 5-34,-1 12 1,3 5-173,-4 12 1,4 6-273,2 11 1,-2 6 1038,0-44 0,-2 1 0,0 2 0,-1 0 0,-4 3 0,0 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1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20 8121,'-35'-8'2584,"8"2"-2003,4 0 1,4 18-582,2 22 0,-1 9 0,1 9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20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1382 8114,'-9'-8'2039,"1"6"-1261,8-5 254,0 7-661,-8 0 1,6 2 79,-3 3 0,3 5-138,2 7 1,0 3 108,0 3 1,-6-4-62,0 4 0,0 4 98,6 2 1,0-3-484,0 3 1,0-8-312,0 2 0,0 2-88,0-1 1,0-1-541,0-6 1,0-6-737,0 1 839,0-8 74,0 3 244,8-7 1,0-1 163,3-5 1,5-10 377,-5-7 0,12-7 0,4 3 0</inkml:trace>
  <inkml:trace contextRef="#ctx0" brushRef="#br0" timeOffset="455">467 1123 7958,'0'-10'310,"6"0"161,0 5 0,1 3 69,-1-4 0,-2 2-152,8-2 1,-1 4-19,6-3 1,1 3-20,-1 2 0,2 0 80,4 0 1,-3 0-248,3 0 0,2 6 14,-2-1 0,0 3-101,-6-2 0,0-4-189,1 3 1,-7 3-391,1-2 1,-9 7 311,3-1 1,-4 5-129,-2 6 0,-2-2-26,-4 8 1,-11-2-145,-12 2 1,2 2 299,-1-8 0,6 0 313,-1-6 1,6-5-181,6-1 0,1-5 120,4 5 1,4-5-128,-3 6 0,10-7 31,7 7 1,3-1 214,2 7 1,1-1 1,-1 0 1,0 1 28,1-1 0,-1 6-170,0 0 1,-1 6-1,-5-6 0,-3 6-74,-8-6 0,0 8-84,0-3 0,-8-1-29,-3 2 0,-5-8 90,-1 2 0,0-5-314,-1-7 0,-5 3-222,0-9 1,0-1-1094,6-10 1661,7-3 0,-5-16 0,5-2 0</inkml:trace>
  <inkml:trace contextRef="#ctx0" brushRef="#br0" timeOffset="1097">1366 552 6029,'12'-12'1603,"0"1"1,-3 5-859,3-5-455,3-1 0,-5-5-88,7-1 1,-2 1 30,-3 0 0,3-6-254,-3 0 0,-3-6-1,3 6 1,-8-8-89,2 2 1,-5 2 192,-1-1 0,-5-1-128,-1-6 0,-8 6 118,3 1 1,-10 6-1,-2-1 1,0 4-111,5 2 1,1 7 63,0 4 0,-1 6-223,1 6 1,2 4 40,3 7 1,-1 2 125,7 4 0,-2-1 90,3 6 1,3 1-17,-4 6 1,6 5-20,6 0 1,-2 7 96,7-7 1,1 2 261,5-1 0,0-5-138,0 4 0,-5-3-375,0-2 1,-3-7-82,3 1 0,1-8-150,-7 2 1,0 2 196,-6-2 0,-2 2 92,-4-2 1,-6-3 27,-11 3 1,2 2 56,-8-2 0,6-2 195,-5-10 0,6-3 29,-1-8-289,4 0 687,-6 0 1,6-8 24,-4-3 137,11-12-263,5-4-185,7-15 1,0 5-294,7-5 5,3 7 113,23-7 0,3 6-554,16-5 328,0 5 1,2 9-2646,3 4 2695,-3 3 0,6-4 0,-8-3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18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33 8330,'-27'-17'0,"-6"7"240,4 4 0,2 8 289,-1 10 0,-1 7-358,-6 16 1,1 9-149,-1 8 0,-5 1-209,-1 11 0,-13-1-97,3 6 1,-5-1 211,4-5 1,8-3-71,3-8 1,5-8-148,1-4 1,3-5-60,3-7 1,4 1-278,8-11 0,-1 1 624,1-13 0,0-1 0,-1-5 0</inkml:trace>
  <inkml:trace contextRef="#ctx0" brushRef="#br0" timeOffset="187">0 362 8330,'0'-18'499,"0"1"-349,0 0 0,0 5 481,0 1 1,2 7-306,4-2 1,9 18-250,9 5 1,6 6 92,-1 0 1,4 4 2,1 7 0,1 1-95,-1 0 0,3-1-146,3 1 1,-3-1-628,3 1 1,-3 5 364,-3 1 0,1-7-1503,-1-5 1833,1-8 0,0 12 0,-1-6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15.660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675 571 10626,'-17'-17'1194,"7"7"-647,2 2-202,8 8 200,0 0-674,8 0 146,2-7 0,9 3 227,4-8 1,-2 1 145,8-6 1,-8-1 135,2 1 1,-10 0-128,-1-1 1,-8 1-378,2 0 0,1 5 124,-1 1 0,0 5-315,-6-6 1,-8 3-285,-3-3 1,-5-3-256,-1 3 1,-6 3 311,0-3 1,-8 1-156,2-7 0,-3-1 425,-3-4 0,-5 2-123,-1-8 1,-7 6 495,2-6 1,2 6-159,-2-6 1,7 14 116,-1-2 1,4 11-16,1 0 0,6 4-81,0 2 1,6 14-91,-6 3 0,8 14-199,-2 3 0,4 3 26,2 9 1,7-6 101,4 7 1,4-1 14,2 6 0,8-1 87,4 1 1,11 0 165,6 0 0,3 6-211,3-1-702,7 9 894,2-5 0,4 14-156,4 0 1,-4 6-347,10-6 0,-4 7-164,-2-1 0,-3-4 26,-2-2 1,-5 0 148,-8-6 0,-12 0 130,-5-17 0,-11 2-182,-1-14 0,-3 0 645,-2-5 0,-13-8-229,-4-4 1,-14-4 271,-4-2 1,-7-7-49,-10-4 1,-6-6 173,1-6 1,-12-13-183,5-16 0,-3-1 204,15-10 1,-2 0-162,14-6 1,3-6 67,14 0 0,8-7-230,15 2 1,23-5-189,12-1 1,18-2 20,11-4 0,-27 37 0,3-1-300,2-2 0,2 2 0,0 3 1,1 2-261,3 5 1,2 1-1,-4 1 1,0 2 291,2 1 1,2 2 0,0 3 0,2 3 266,-1 4 0,1 1 0,0 2 0,-2 1 0,42 0 0,6 14 0,-47 3 0,0-1 0</inkml:trace>
  <inkml:trace contextRef="#ctx0" brushRef="#br1" timeOffset="2103">2404 657 8320,'0'-51'972,"0"1"-729,0 4 0,0 11-662,0 12 163,8 11 0,-4-3 10,7 3-125,1 5-75,-3-1 759,-1 8 259,-8 0 0,-2 0-251,-4 0 0,-5 17-154,-12 12 0,-4 15-116,-8 20 0,-7 7 32,-4 15 1,18-36-1,0 0-324,-1 2 0,1 0 0,-1 0 0,0 0 184,2-6 1,2 0 0,3 0 0,0-2-255,-19 31 0,7-2 123,5-9 0,4-12 123,8-12 1,5-5-149,1-7 99,7 5-380,-4-14 1,10-1-137,4-13 821,4-3 1,14-17-1,3-4 1</inkml:trace>
  <inkml:trace contextRef="#ctx0" brushRef="#br1" timeOffset="2293">1643 1090 8302,'-27'-16'206,"4"-7"1,10 2 259,1 4 0,9 5-379,-3 7 1,13 3-171,11-4 0,7 6 48,9 6 1,3 3-3,3 9 0,2 1 97,5 4 0,1 4-169,-8 7 1,0 1-5,-5 0 1,-1-1-90,1 1 0,-4-1-242,3 1 0,-5 0 444,6-1 0,7 1 0,-5-1 0</inkml:trace>
  <inkml:trace contextRef="#ctx0" brushRef="#br1" timeOffset="2661">2802 121 8328,'0'-17'0,"0"0"383,8 7 0,1 3-64,9 7 0,1-6-171,4 0-24,-4 0 0,16 6 93,-1 0 0,1-6 13,5 1 0,2-1-105,-1 6 1,7 0 32,-2 0 1,-2 0-296,2 0 1,-2 8-83,2 3 0,-3 5-138,-9 1 0,1 6 173,0 0 0,-3 8-74,-3-2 0,-4-3 267,-8 3 1,-7 2 126,-4 9 0,1-1 59,-1 7 1,0 8-65,-6 9 0,-2 12 270,-4 6 0,-3 11-515,-9 6 0,7-46 0,-1 2 89,1 3 1,-1 1 0,-3 3 0,-1 1-432,2 6 1,0 2-1,1 2 1,1 0 455,0 0 0,1 0 0,0 3 0,0 0 0,2-1 0,-1 0 0,1 3 0,1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4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295 104 8234,'0'-9'388,"2"-5"-172,4 8 0,-3 1-1,9 5 0,-6-6 7,5 0 0,-5 0 12,6 6 0,-1 0-109,6 0 0,1 0 15,-1 0 0,0 6-191,1 0 0,6 0 127,5-6 0,4 0-46,2 0 0,1 0 71,4 0 0,-1-2-38,7-4 0,0 4 58,6-4 0,0 2 1,0-1 0,5 3-192,1-4 0,0 2 106,-6-2 1,-1 4-130,1-3 0,0 3 105,0 2 0,0-2-333,0-4 0,-6 4 13,0-4 0,-8 4-110,3 2 1,-10 0 95,-3 0 1,-6 0-59,1 0 1,-10 0-133,-1 0-344,-9 0 856,5 0 0,-16 0 0,-1 0 0</inkml:trace>
  <inkml:trace contextRef="#ctx0" brushRef="#br0" timeOffset="430">87 658 8162,'-27'0'0,"2"0"-222,8 0-316,8 0 415,1 0 112,8 0 0,0-2 186,0-4 25,0 4 17,0-6-141,8 1 195,-6 5-96,13-6-73,-6 8 0,9-2-61,-1-4 0,6 4-6,0-3 0,8-3-13,-2 2 1,17-5 51,6 5 1,7-6 22,5 7 1,1-7-46,16 6 1,-1-5-103,7 5 0,-4-2 186,3 3 0,-1 1-153,13-8 1,-6 8 63,6-1 1,-12 1-114,6-2 1,-13 4 30,8-4 1,-12 4 76,0 2 0,-12 0-275,-5 0 0,-6 0 66,-6 0 1,-4 0-273,-8 0 0,-7 0 218,-4 0 1,-5-2-705,-7-3 874,5 3 1,-14-14 50,3 5 5,-10-5 1,-13-1 0,-9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38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295 191 8374,'17'-27'0,"0"2"0,6 8 341,0 0-139,0-1 1,-5 9 802,-1 3-230,0 4-837,0 2 0,-9 10 101,-8 7 0,-9 10 122,-14 13 0,-6 1-105,-12 10 1,-3-3-162,-8 10 1,2-4 132,4-2 1,-2-8-66,8-4 1,7-3-13,10-3 0,6-7 97,5-4 0,5-3-971,7-3 611,0-8 1,7 5 28,5-8 0,9-1 165,2-5 0,8 0 50,-2 0 1,1 0 8,-1 0 1,2 0-43,-8 0 1,0 2 38,-6 4 0,-1-2-30,-5 7 0,-3 7 212,-8 5-24,0 8 1,-8-5 138,-3 9-112,-5 0 1,-1-1-18,0 1 1,5-6 201,1-1 1,7-6-144,-2 1-71,4 4 0,2-8-353,0 4 271,8-4 1,1-2-61,9 1 1,1-1 164,4 0 1,-4-3 132,4 3 0,-9-4-175,-3 10 0,-1-3 107,1-3 1,-1 6-13,-4 0 0,-4 2 233,3-2 1,-3-4 51,-2 4 1,0-3 265,0-3-767,0-7 0,-2 3-143,-3-7-23,3 0 0,-6-10 100,8-8 1,8-3-73,3-20 1,7-5-254,5-18 1,0-5-424,11-12 1,-1-4-2532,13-7 2504,0-1 623,-20 44 1,0 0 0,20-36 46,0 4 1,-7 13 192,1 11 1,-3 1 2,-3 9 0,-7 9 33,-4 9 1,-4 3-13,-1 3 269,-1 7 1,-6 3 1078,1 7 780,-8 0 0,3 2-1346,-7 3 1,0 5 35,0 7 0,-5 8-422,-1 4 1,-2 4-286,2 1 0,3 3 24,-9 3 0,8-3-191,-1 3 1,3-3-837,2-3 0,0 1 537,0-1 0,0-7-577,0-4 1,0-9-294,0-3 434,0-7 659,0 4 0,5-22 189,1-3 1,0-12-201,-6 0 1,0-5 145,0-6 0,2-5 140,4-7 1,-5 1 83,5-1 0,-2 6-22,2-1 0,3 9-146,9-2 1,-7 3-85,1 3 0,-1 7 63,7 4 0,-1-2-1,0 2 0,-1 0 95,-5 5 223,4 1 69,-5 0 618,0-1 37,5 9-319,-13 1-611,13 8-27,-5 0 0,7 0-88,1 0 0,-7 0 57,1 0 0,-7 6-307,7 0 0,-8 1 184,2-1 1,-3-2 86,3 7 1,-4 1 115,4 5 1,-2-5-119,1-1 1,-3 1 5,4 5 0,-2 2 28,2 4 1,-4-3 5,3 3 0,3 2 26,-2-2 1,5 9-35,-5 3 1,8 1 30,-3 11 1,-1-1 20,1 6 0,-5 7-3,6 5 1,-3 3-104,3 2 1,1 6-325,-7 0 1,7 17 351,-1 6 1,-3-2-24,-3-44 1,0 0-1,0 32-285,5-3 0,-5-10-477,6-7 0,-9-7 86,3-11 1,-4-5 373,-2-12 0,0 1 338,0-7 0,0 0-234,0-5 186,0-9-64,0-1 1,-2-10 145,-4-4 0,-3-3-328,-8-9 1,-1-5-358,1 0 0,-6-7 72,0 1 1,0-6 127,5-5 1,1 3-26,0-3 1,0 2 90,-1-3 0,1-1-7,0-4 1,-2-4 319,-5 4 0,3-10 0,-7-2 0,4-1 0,-4 1 0,6 6 0,-1 0 0,4 2 0,2 10 0,0 5 0,-1 7 0,3 7 192,3-3 0,-1 5 271,7 2 0,-1 2 356,1 3 1,4-3-379,-4 3 0,6-1 100,6 1 0,3-3-200,9 3 1,7 3-115,4-3 1,-3 3-80,3-3 0,-6 2-151,6 5 0,-6 3-483,6-4 0,-8 4 349,2 2 0,-9 2-574,-3 4 0,-7 5 274,2 12 1,-6-2 103,-6 8 0,-9 6 75,-8 5 0,-2 1 237,2-7 1,3-1 581,-3-4 1,10-4-347,1-8 1,8-6 474,-1 1-455,3-8 0,4 3-54,3-7 0,5 0-33,7 0 1,1 0-68,-1 0 1,0 0 88,1 0-427,-1 0 110,0 0 0,-1 2-283,-5 4 0,-3 4 342,-8 7 1,-2 2 128,-4 4 1,-4-2 138,-7 8 0,-4-6 103,4 6 0,-4-8 1172,9 2-534,4-3 217,1-3-1102,7 0 1,7-7 75,5-4 1,5-5-1049,6-1 0,4-9 554,8-8 1,7-10 381,4-14 0,4-3 0,2-8 0</inkml:trace>
  <inkml:trace contextRef="#ctx0" brushRef="#br0" timeOffset="380">2595 87 9551,'9'8'1246,"-1"4"-548,-8 11 0,-2 5-237,-4 13 0,-5-3-253,-12 8-74,-4 0 0,-10 14-107,-3 3 1,3-3-444,-3-2 0,-2 1 181,1-1 0,7-8-293,5-10 1,10-3-651,1-3-305,1-7-487,15-2 1970,-5-15 0,14-18 0,3-11 0</inkml:trace>
  <inkml:trace contextRef="#ctx0" brushRef="#br0" timeOffset="529">2698 623 8118,'35'6'378,"-1"0"0,7 7 558,-1-1 0,1-3-439,-7 3 1,6 0 23,1 5 1,-3-6-906,-9 1 0,2-8 256,-8 2 0,0 1-328,-6-1 0,-5 2-695,-1-3-662,-7-3 1813,4 14 0,-24 1 0,-3 10 0</inkml:trace>
  <inkml:trace contextRef="#ctx0" brushRef="#br0" timeOffset="823">2543 1159 8118,'0'10'98,"7"-10"0,5-10-277,11-7 0,-2-4 224,8 4 1,0-4-27,5 9 1,-1 4 234,-4 3 1,2-3-55,-8 2-305,0 8 1,-8 13 1,-3 9 1,-5 6-182,-7-1 0,-7 10 222,-5 1 0,-11 8 16,-6-2 0,4-4 543,2-1 0,4-5 106,2-1 1,7-6 361,4-1 0,4-6-603,2 1 1,8-12-116,4-5 0,5-4-139,6-2 0,2-2-200,4-4 0,3-9-78,-3-8 1,4-8 174,1 2 1,-1-4-964,-4-1 1,-2-1 54,-4 1 903,-12-1 0,12 1 0,-13-1 0</inkml:trace>
  <inkml:trace contextRef="#ctx0" brushRef="#br0" timeOffset="1421">4013 744 8167,'-18'0'0,"9"2"613,3 4 0,4 6 872,2 11 0,2 4-1042,4 7 1,3 7-263,9-1 1,-1 0-475,0-5 0,0-3 197,1-3 1,-3-2-2033,-3-4 1461,3-4 1,-7 6 104,3-7 1,-1-9-75,-4-3 411,-4-4 1,5-6 75,-7-7 0,6-5 117,0-18 0,1 1 76,-1-13 1,2-2-84,3-10 0,11 10 553,-5-4 1,12 12-198,-1 0 1,13 5-109,5 6 1,4 4-112,2 8 1,5 7-69,1 5 1,5 3 11,-5 2 1,-6 0-7,-6 0 0,-9 7 160,-3 5 1,-7 5-176,-10 6 1,-1-2-30,-5 8 0,-3 0-24,-8 6 1,0-1-114,0 1 1,-13-1 149,-5 1 1,-13 0-13,-3-1 1,-3-5 9,-9 0 1,6-14-2,-6 2 0,7-11 600,-1 0 1,9-4-247,2-2 1,8-2-217,-2-4 1,6-3-89,5-9 0,5 1-145,7 0 0,2-1 6,3 1 1,11 0-249,7 0 0,8-1 137,-3 1 0,5 0-10,2-1 0,-1 7-232,1-1 0,-1 1 73,1-7 1,-6 7-281,0-1 1,-10 7 5,-2-7 641,0 8 0,-15-19 0,6 4 0</inkml:trace>
  <inkml:trace contextRef="#ctx0" brushRef="#br0" timeOffset="1626">4549 537 8117,'-8'-10'2399,"0"5"-2009,-3 10 0,3 7 161,8 11 0,0 4-343,0 7 1,6 7-323,0-1 1,5 6 395,-5-5 0,2 5-13,-3-6 0,-3 8 39,4-2 1,2-4-607,-3-1 1,7-5-654,-6-1 1,7-8 386,-1-4 1,-3-6-389,3-5 0,-1-5 426,7-7 0,-1-15-1,0-8 0,1-10 175,-1-7 0,0-14 352,0-15 0,1-8 0,-1-9 0</inkml:trace>
  <inkml:trace contextRef="#ctx0" brushRef="#br0" timeOffset="1821">4877 226 8117,'18'-60'0,"-1"8"0,2 10-5,4 13 0,-4 6 179,4 12 0,-3 3 341,-3 8 1,0 2-82,0 4 1,-5 3 375,0 8 0,-3 1-14,3-1 1,-3 2 211,-3 4 1,-4-2-545,4 8 1,1-8-42,-1 2 1,8-3-216,-3-3 0,4 0-150,3 1 0,5-9-450,0-3 1,8-4 344,-3-2 0,5 0-881,2 0 0,-3-8-37,-3-3 1,2 1-424,-8-2 1,0 9-233,-6-3 234,1 4 1386,-9 2 0,-1 8 0,-8 1 0</inkml:trace>
  <inkml:trace contextRef="#ctx0" brushRef="#br0" timeOffset="2034">5396 589 8117,'0'19'265,"0"4"1,0-2 436,0 8 1,2-8-183,4 2 1,-4-4-38,3-1 1,-1 1-82,2 4 0,-4-4-96,4 4 0,-4-2-182,-2 2 1,0-3-30,0 3 1,-2 2-99,-4-2 1,-4 8-191,-7-3 0,0-1-598,-1 2 0,1-8 343,0 2 0,-6-9-134,0-3 0,-2-7 187,2 2 0,-2-4 26,-4-2 0,2 0-155,4 0 0,4-8 49,-4-3 0,3-5 475,3-1 0,2-6 0,3 0 0,-3 0 0,5 5 0</inkml:trace>
  <inkml:trace contextRef="#ctx0" brushRef="#br0" timeOffset="2149">5102 917 8092,'17'0'297,"1"2"37,-1 4 0,8 6 464,4 11 1,3-2 864,3 8 0,9-1-1006,8 7 0,8-2-189,9-5 0,15-3-1246,9-7 1,-41-13 0,1-1 777,1 1 0,2-4 0,6-6 0,1-3 0,-2-2 0,1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35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969 275 8142,'-10'-8'0,"0"6"441,5-3 120,3 3-200,-6 2 837,8 0 2829,0 0-3465,8 0 1,1 6-84,9-1 1,-1 1 183,0-6 1,6 0-207,0 0 1,8 0-3,-2 0 0,3 0-23,3 0 1,0-6-179,-1 1 0,1-7-40,-1 6 1,1-1-69,0 1 1,-1 4-218,1-4 1,-8 4-11,-4 2 1,2 0-339,-2 0 0,0 0-434,-6 0 1,0 0-43,1 0-991,-1 8 468,0-6 162,1 6 13,-9-8 347,-1 0 1,-8 1 111,0 5 1,0-2-846,0 8 1629,-8-1 0,-9 14 0,-10 2 0</inkml:trace>
  <inkml:trace contextRef="#ctx0" brushRef="#br0" timeOffset="269">1211 725 8142,'-27'9'579,"2"-1"-386,15-8 1928,-5 0-1461,13 0 0,2 0-337,11 0 0,11-2-19,1-4 0,7 2 81,-1-7 1,-2 5-90,2-5 1,0 1 80,5-1 0,-1-3 12,-4 8 1,3 1-85,-3 5 1,4-6-292,2 0 1,-7 0-22,1 6 0,-2 0 3,2 0 1,2-2-175,-8-3 0,0 3-442,-6-4 0,0 4 84,1 2 0,-7 0-1357,1 0 106,-8 0 691,3 0-175,-7 0 637,0 0 0,-7 0 195,-5 0 0,-3 8 439,-3 3 0,-7 5 0,-2 1 0</inkml:trace>
  <inkml:trace contextRef="#ctx0" brushRef="#br0" timeOffset="512">1107 1192 8142,'-17'9'436,"-8"-1"1,11-8 1110,-3 0-475,11 0-969,-2 0 1,16 0 17,4 0 1,11 0 72,6 0 1,3 0 55,3 0 1,7-8 1,4-3 0,4-5-56,2-1 0,2 0-134,3-1 0,-1 1-269,8 0 0,-3 0 161,2-1 0,-3 7-268,-8-1 1,-2 3-121,-4-3 1,-6 2-456,-11 5 1,2 3 259,-8-4 0,-6 4-164,-5 2 1,-8 2 792,1 4 0,-18 3 0,-6 9 0</inkml:trace>
  <inkml:trace contextRef="#ctx0" brushRef="#br0" timeOffset="828">277 621 8216,'-17'-17'0,"-1"-1"0,9 1 921,3 0-128,-4 7-380,8 2 0,-13 8-157,3 0 0,-3 2-147,-2 4 0,-2 11 124,-4 12 0,1 14 157,-6 8 0,6 11-3,-1 13 0,12 6-209,5 11 0,4 2-113,2 4 1,10-6-217,7-11 0,10-6-540,13-12 1,4-3-632,8-8 0,2-10 1322,4-7 0,3 1 0,8-9 0,1-2 0,-1 0 0</inkml:trace>
  <inkml:trace contextRef="#ctx0" brushRef="#br0" timeOffset="1134">2646 16 8157,'-8'-2'1181,"8"-4"0,8 4-116,9-4-457,8 12-187,10 4-107,1 7 0,9 8-57,-5 4 1,-2 11 313,8 6 0,-7 12 64,1 5 0,-11 6 27,-6 6 0,-6-3-958,-5 2 1,1-1-450,-7 2 1,-4-7-77,-13 7 0,-11-8-1001,-18 8 1,-6-2-1953,-12 2 3774,24-36 0,-1 1 0,-2 2 0,-1 0 0,-4-1 0,-2-1 0,-3-2 0,0-1 0,-3-2 0,0 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46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1 744 7998,'0'-10'95,"0"1"160,0 3 1,0 2-11,0-7 1,0 5-61,0-6 0,5 6 169,1-5 0,6 5 180,-7-5-66,9 7-219,-5-4 0,3 8 32,-1 0 0,-5 0 101,6 0 0,-3 2-56,3 4 1,3 3-42,-3 9 0,3 5-96,2 0 1,-3 8-80,3-3 1,-3 5 100,9 2 1,-4 7-111,-2 4 0,1 4-84,-1 2 1,-2 0-6,-3 0 0,1 5-420,-7 1 0,0 0 256,-6-7 1,0-6-76,0-5 0,0-4-67,0-1 1,-6-8-66,0-4 0,-7-6 244,1-5 0,-3 1 259,-2-7 1,-1 0 277,1-6 0,-6 0-233,0 0 1,-2 0 102,2 0 1,4-8 18,-5-3 0,5-5 48,2-1 1,7 0-209,5-1 1,3-7-34,2-3 1,2 1-166,3-2 1,7 0-362,11-6 0,2 1 21,4-1 1,3 1-245,-3-1 1,4-5-143,2-1 1,-1 1-139,1 5 1,-1 3-1304,1 3 2214,-1 4 0,1 8 0,0-1 0</inkml:trace>
  <inkml:trace contextRef="#ctx0" brushRef="#br0" timeOffset="618">1419 69 8068,'0'-9'1459,"0"1"-1354,-8 8 0,-2 2-39,-7 4 0,-6 3-288,0 9 0,-8 7 167,2 4 0,-1-3 165,1 3 0,0-2-194,12 2 0,-5-2-7,11-4 1,3-10-142,2 5 0,12-7-45,6 1 1,3 1-123,2-7 0,7 0 195,-1-6 0,2 0 84,-2 0 0,-4 2 151,4 3 1,-6-1-125,-5 8 1,1 5 633,-7 6 1,0 8-12,-6-2 0,-2 9 242,-4 2 0,2 3-282,-7-3 1,1-3 84,-2 3 0,-1-5-306,7-7 1,-5 3-243,5-8 0,0-6-34,6-5 336,0 0-1469,0-3 608,0-1 0,8-12-211,3-8 1,-1-1 130,2-16 0,-1 0-299,6-5 1,3-9 910,3-3 0,-4-4 0,6-1 0</inkml:trace>
  <inkml:trace contextRef="#ctx0" brushRef="#br0" timeOffset="1775">1522 277 8068,'18'-8'721,"-1"6"1,0-5-474,0 7 0,8 0 52,4 0 1,-2-6-1,2 0 1,0-5-135,5 5 0,1-2 14,0 2 1,-3 3-540,-3-9 0,2 6 177,-8-5-1175,0 7 608,-6-11 173,-7 5 287,-2-7 1,-16 1 57,-4 5 1,-3-5 118,-2 5 0,-1 1 8,1-1 1,0 5 322,-1-6 0,7 7-8,-1-7 329,9 8-95,-13-3-24,14-1-166,-5 6-9,7-6-111,0 8 1,0 10 2,0 7 0,0 2 203,0 10 0,0 2-86,0 9 0,0-1 29,0 7 1,0-6-261,0 6 1,0-7-205,0 1 0,0-5 81,0-7 1,0 3-249,0-8 0,-2-5 178,-4-7 0,4-5-5,-4 5 186,4-7 0,0 2-116,-3-12 1,3-3 150,-4-9 1,4-1-28,2-4 0,0 4 167,0-4 0,0 4-155,0 1 0,8 3-47,3 3 1,5 5 76,1 7-23,0 0 193,0 7 0,-1 9-77,-5 7 0,-3 2-90,-8-2 1,-2-2-89,-4 8 0,3-6-139,-9 6 0,0-8 97,-5 2 0,6-6-313,-1-5 378,8 3 0,-5-13-66,3 4 58,4-4-23,-6-2-28,8 0 0,8 0 227,4 0 0,-1 0-29,6 0 1,-3 0-64,9 0-33,-4 0 1,-2 0-11,1 0 1,-7 0 39,1 0-38,-8 0 0,3 7-220,-7 5 1,-7 5 125,-5 6 0,-11 4-764,-6 8 1,-5-1 171,-7 1 1,3 5-28,-8 1 0,-6 7 678,-6-2 0,-1-2 0,1 2 0,2-13-117,-7 1 1,1-3 116,-1 4 0,9-8-24,8-4 179,0-4-104,9-2 1,-1-2 950,15-3-525,0-4 325,13-8 321,3 0-835,7 0 0,9-8-58,8-4 0,16-3 120,13-2-527,20-8 112,-11 6 0,26-12-134,-12 8 1,4 0 165,-4 5 1,0-5-251,1 0 0,-9 0-36,-3 6 1,-6 2-163,-6 3 0,-4-3 164,-7 3 0,-8 3-222,-4-3-32,-4 8 224,-10-3 1,-3 1 371,-12 0 1,-5 0-28,-12 6 1,-2-2 302,-4-3-196,-4 3 62,6-6 1,1 2 183,3 0 0,3-5-206,3 5 0,5-2 256,1 3-156,7 3-124,-4-6 70,8 8 0,0 8-94,0 3 1,6 5 325,0 1 0,0 8-60,-6 4 0,5 3-68,1 3 1,0 2-78,-6 3 1,0 2 41,0 4 1,0 2-173,0-7 1,-2 3-321,-4-10 0,4 5-214,-3-10 0,-3-4 233,2-2 1,-5-4-19,5-2 1,-2-5 186,2-1 306,-3-7 0,-8 10-185,-1-9 1,1 1 121,0-6 1,-1 0 139,1 0 1,0-6 292,-1 1 1,7-7-57,-1 6 1,7-1 317,-7 1 83,8 4-748,-3-13 0,9 7-50,3-4 0,13-3-17,10 3 0,5-9-144,2-2 0,7-8-225,4 3 1,6-7-562,6-5 1,-5 3-1105,5-3 1,-6 3 93,-6 3 1692,-4 7 1,-7 2 0,-1 8 0</inkml:trace>
  <inkml:trace contextRef="#ctx0" brushRef="#br0" timeOffset="2460">3010 294 8732,'7'18'1164,"-5"-1"-714,4 0 0,-6 8 222,-6 4 1,-5 4-645,-12 1-17,3 1 9,-12-1 0,11 1 11,-8 0 1,6-1-104,-6 1 0,8-3-261,-2-3 0,5-4 83,7-8 0,3-5-529,8 0 287,0-9 374,0 5 0,8-10 383,3-4 1,12 3-151,6-9 1,12 6 62,5-5 1,2 7 126,-2-2 1,2 4 165,-8 2 1,1 6-51,-7 0 1,-5 5 62,0-5 1,-8 7-368,2-1 1,-10 3-432,-1 3 1,-8-7-887,2 1 1,-5-1 640,-1 7 1,0 5-268,0 0 0,-13 2 826,-4-2 0,-20 4 0,1 7 0</inkml:trace>
  <inkml:trace contextRef="#ctx0" brushRef="#br0" timeOffset="2762">2975 1211 8132,'-8'9'1047,"6"-1"-319,-5-8 1,14 0-351,5 0 1,3 0-143,3 0 0,-1-6 334,0 1-300,0-1 0,1 6-222,-1 0 1,-5 7-228,-1 5 0,-7 3-322,2 3 1,-4 7 294,-2 3 0,-6 5-52,0 2 0,-7-3 288,1-3 1,-1 4 344,1-4 1,4-4 354,8-2 54,0 4 1,8-8 155,4 4-392,3-12-246,2-3 1,1-8 264,-1 0 1,6 0-240,0 0 1,0-8-343,-6-3 0,-1-4 103,-5-3 0,3 1-67,-9 0 0,1-1-82,-6 1 0,-2 0-325,-3-1 1,-13 3-130,-11 4 1,1-3-127,-7 8 1,4 1-394,-9 5 0,3 9 1033,3 8 0,-1 1 0,1 7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5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156 623 8079,'10'-2'2,"-4"-4"0,-4 4 291,5-13-42,-5 13 1,8-11 172,-4 7 0,-5-8 441,5 3-353,4 3-135,-8-7 1,7 5 87,-3-7 0,-4 5 218,4 1-91,3-1-211,-7-5-147,6 8-51,-8-7-146,0 14 315,0-5-310,0 7 0,-8 1-33,-3 5 0,-3-2-5,3 8 1,-5-7 27,5 7 1,-4-2 10,-3 1 1,1 2 33,0-7 0,5 2 111,1-2-332,-1-4 228,-5 5 26,0 1-80,7-6 45,-5 6-67,13-8 1,-8 0-125,4 0 152,4 0-45,-5 0-67,7 0-485,0 0 550,7 0 1,-3 5-14,8 1 54,-8 0 2,11-6 0,-11 0 58,7 0 11,-7 0 144,12 0-3,-15 0-216,15 0 1,-12 0 167,7 0-152,-7 8-3,4-7-4,-1 7 1,3-8-28,7 0 1,-5 0-27,-1 0 0,-5 0 5,6 0 0,-7 0-47,7 0 43,-1 0 0,1 0 15,0 0 203,-9 0-8,5 0-71,-8 0-1316,0 0 1146,0-8-75,0 7-34,0-7 60,0 0 290,0 6-187,0-5 0,0 5 231,0-4-179,0 4 0,-2-6-41,-4 8 3,4 0-16,-5 0 24,-1 0-12,6 0 0,-7 0 90,3 0 8,4-7 68,-14 5 265,15-6 39,-7 8-138,8 0-121,-8 0-66,6 0-60,-5 0 0,7 10 51,0 7 0,2 8 66,3 9 1,-1 3-25,8 3 0,-3 5-70,3 6 1,1-1-15,-7-4 0,6 4-252,-7-3 0,3-3 5,-2 2 1,-4-10 1,3-1 1,3-2-34,-2-10-349,0 0 59,-6-6 192,0-7 254,0 5 0,0-15 132,0 0 0,0-4-345,0-13-31,0 3 217,0-18 1,0 9-255,0-12 113,0 4 1,2-13-1,1 6-400,3-3 0,8-5 91,-3 6 0,5 0-173,1 5 0,6 0 166,0 1 1,6 1 57,-6 4 0,6-1 432,-6 7 1,6-1-107,-6 7 1,0 6 9,-6-1 147,0 8 129,-7-3 223,5 7 1,-5 0 17,7 0 1,-5 9 472,-1 8 1,-5 8-91,5 10 0,-7 5 431,2 1 0,2 7-168,-2-2 1,5-2-454,-5 2 0,7-7-289,-1 1-291,3-3-135,2-3 0,-5-1-281,-1-4 1,-5-6-65,6-12 56,-1 5 0,7-15-266,-1 5 0,-6-4-816,1-2 0,-1-8-1865,7-3 2332,-1-4 0,0-3 1011,1 1 0,-1 0 0,0-1 0</inkml:trace>
  <inkml:trace contextRef="#ctx0" brushRef="#br0" timeOffset="367">1661 18 8496,'19'-6'2157,"4"0"-1648,-4 1 0,6 5 70,-7 0 0,-1 0 44,0 0 0,0 0-374,1 0 0,-7 5-141,1 1-328,-1 0 1,-1 1-672,-4 5 1,1-2 773,-1 1 1,-2 8 116,-10 10 0,-11 12 0,-10 3 0</inkml:trace>
  <inkml:trace contextRef="#ctx0" brushRef="#br0" timeOffset="731">1522 727 8150,'0'9'1987,"2"-1"-1874,4-8 0,6-2-188,11-4 1,-2-3 132,8-8 1,0 1 188,5 5 1,-1-3-60,-4 8 1,1-5 156,-7 5 1,6 0-370,-6 6 144,0 8-114,-5-6 0,-3 19-204,-3-4 83,-5 12 286,-7-2 0,-2 10 201,-3 3 0,-11-2-151,-7 9 1,-2-9 100,2 2 1,4-3-189,-4-3 1,4-1 205,1-4-1369,9-4 12,-7-8 233,14-7 0,-3-10 412,10-12 0,5-9-55,7-2 1,1 0 209,-1 6 1,6 7 288,0 4 1,6 4-20,-6 2 0,2 8 338,-2 4 0,-2 16 2317,8 7-1153,-8 3-616,12-3 1,-12-2 343,8-4 1,-6-1-915,5-10 0,1 1-359,6-13 0,7-1-418,4-5 0,-2-15-635,3-8 0,-7-8 479,6-3 0,-2-9-1220,2-3 1544,-3-4 1,-1-9 0,2-3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0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589 156 8099,'9'-17'0,"1"0"0,-4-1 0,-4 1 1842,3 0-700,-3-1-721,-2 1 0,-9 2-103,-9 3 0,-1 5 46,-10 7 0,-7 0-160,-10 0 0,2 9 32,-3 9 1,1 6-114,-6 11 0,1 0 128,-1-1 0,7 1-212,5-1 1,7-1 36,10-4 1,2 2-174,15-8 0,1 7-211,5-1 1,15-2-230,8 2 0,17-6 244,12 6 0,8-8 94,9 2 0,0-9 144,0-3 1,-3 1-95,-9 5 1,-1 0 323,-16 0 1,-7 3-105,-10 3 1,-11 2 36,-6 4 1,-6 9 110,-6-3 0,-13 5 71,-16 0 1,-7-3-171,-10 3 0,0-3-89,0-3 0,0-9-152,0-8 0,2-7 63,4-10 0,4 0-536,7 0 1,10-15 73,8-8 520,7-8 0,10-11 0,0-3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01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35 935 7969,'-17'0'2145,"7"-8"-1514,2 6 0,10-4 16,4 12 0,4 6-200,7 11 0,6 5-16,0 13 1,2-3 34,-2 8 0,-7 2 146,7 10 1,-10-4-552,4 3 0,-1-3 67,-10-2 0,1 0-482,-1 0 0,-4-8 289,4-4 0,-4 1-405,-2-7 1,2 3 203,3-14 1,-3-6-182,4-5 359,-4-8 0,-2-6 299,0-16 0,0-9-88,0-13 0,0-14-136,0-15 1,2-8 99,4-9 1,3-1-268,8 1 0,8 7 313,4 4 0,10 14-150,1 9 1,6 8-129,-5 9 0,1 6-104,-2 0 0,-3 14-208,3-2 0,-9 5-438,-2 1 1,-8 3 353,2 8 0,-10 4-425,-1 7 0,-8 3 1084,1 15 1,-10 7-1,-5 8 1</inkml:trace>
  <inkml:trace contextRef="#ctx0" brushRef="#br0" timeOffset="1894">1989 53 8025,'-19'-18'4792,"4"9"-5167,15 1 188,0 8 0,-8 8-114,-4 3 1,-9 7 531,-2 5 0,-8 4 493,3 7 0,-5 6-856,-2 1 1,3 5 62,3-6 1,-2 6-430,8-5 1,8-7 60,9-5-140,-4-8 173,8 4 145,2-15 0,10-2 201,7-8 0,-5 0 199,-1 0 0,-5 0 194,6 0 1,-7 0-194,7 0 1,-6 0 249,5 0 63,-7 0 130,4 0-252,-8 0 1,-2 5 83,-4 1 1,2 6-157,-7-7 1,7 9 366,-2-3-428,-3 5 1,1 3 10,-4 4 1,3-4-93,3 4 1,4-2 128,-4 2 1,-1 2-518,1 4 1,0 2 58,6-8 0,0 6-69,0-6 0,0 6 136,0-6 0,0 0 4,0-6 0,0-5 239,0-1 1,2-1-146,4 1 0,3 3 41,9-8 0,-7-1-9,1-5 1,-1 2 175,7 4 0,-1-4 21,0 4 1,-5 1 138,-1-1 1,-1 10 57,1 1 0,-3 2 319,-8 10 0,0 0-12,0 5 0,-6 7-253,0-1 0,-5 0 29,5-5 1,0 0-110,6-1 0,0-5-362,0 0 0,0-8 38,0 2 0,0-10-75,0-1 6,8-8 1,2 3-239,7-7 0,0 0-106,1 0 0,-1-7 191,0-5 0,-5-3-129,-1-2 1,1-6 39,5-1 1,-5-4-455,-1 5 0,-5-8-52,5 2 0,-1-6-278,2-5 1,3 2 378,-4-8 1,7-1-173,5-4 0,-2-1 0,8 0 1,0 0 367,5 0 0,1-4-347,-1 4 1,-7 4 460,-4 14 1,2 1 385,-2 4 0,0 0 332,-5 12 0,-7-2 972,1 13 10,-1-7 182,7 11 0,-3 2-66,-4 11 0,-3 7-753,-8 5 1,0 4 666,0 7 1,0 3-641,0 3 1,0-1-363,0 7 1,2-6-595,4 6 1,1-7-594,5 1 1,1-4 272,-7-1 1,6-8-1647,-6-4 278,7-4 1271,-11-2 1,6-9 114,-8-8 0,5-15 162,1-14 0,2-6-419,-2-5 1,-5-12 358,5-11 1,-4-8 231,-2 1 1,0-8 131,0 8 0,2 3 416,4 4 0,2 15-185,3 2 0,4 9-85,-3 8 0,1 4 234,-1 8 0,3 6 162,-3-1 324,3 8-83,3-4 35,-1 8-626,0 0-185,0 0 0,-5 6 185,-1 0-6,-7 7 0,6-3 227,-4 7 1,-4-5-82,3-1 1,-3 3-96,-2 9 1,2-4-43,4 4 0,-4 2 11,4-2 1,-4 8 1,-2-2 0,0-2 11,0 2 1,5-1-103,1 7 0,0 0 33,-6-1 1,0 8-109,0 4 1,2-1 75,4 1 0,-5 6 58,5 5 0,-4 14-86,-2-1 0,0 8-13,0-3 0,0 8-328,0-2 0,0-5-76,0-1 0,0-3-159,0-3 0,0 0 253,0 0 0,0-13 348,0-4 0,0-12-91,0 0 1,-2-11 303,-4-6-331,5-4 1,-9-9-553,4-4 446,4-4 0,-11-10 103,7-4 1,-6-3-299,7-2 0,-7 0 70,6-1 0,-5-5-308,5 0 1,-7-8 209,1 3 1,-3-13-139,-2-5 0,-3-6 186,-3-5 0,4-5 361,-4-7 0,-2-8-269,2-4 1,-6-3 268,6-3 0,0 9 0,6 3 0,-1 5-4,1 7 1,7 5 493,5 12 1,3 4 0,2 7 1,2 3 182,3 3 0,5 4-161,7 8 1,1 5 13,-1 1 0,6 7 94,0-2 0,0-2-349,-6 3 0,-5 1-353,0 9 0,-7-1 113,7 8 0,-8 5-305,1 6 1,-5 2 148,-5-2 1,-7 4-253,-11 8 0,4-1 261,-4 1 1,4-6 109,1 0 1,9-8-21,3 2 0,4-10 180,2-1 0,2-8 107,4 1 0,11-3-77,12-2 1,3-7 55,3-5 0,0-9-58,-1-2 0,-7 2 84,-4 9 1,-4-1 36,-1 7-367,-9 0 0,-1 14 93,-8 3 0,-15 18-33,-8 6 0,-14 5 299,-3 1 0,-8-3-99,2 8 1,1-6 647,-1 7 0,10-15-349,1 3 1,10-12-152,14 0 1,3-4-340,8-2 0,4-7-283,7-4 1,5-6 197,18-6 1,5-6-27,13-11 1,5-5-1118,1-13 1,5 5 528,-5-5 1,5-1-516,-5 2 0,5-8 379,-5 2 1,2-4-45,-3-2 0,-11 0 873,0 0 0,-3-4 0,-5 1 0,1-1 0,-9-6 0,-3-3 0</inkml:trace>
  <inkml:trace contextRef="#ctx0" brushRef="#br0" timeOffset="2538">3632 1 7825,'17'0'0,"-5"0"1124,-1 0 0,-5 7-480,6 5 0,-8 5 345,1 6 1,-10-2-294,-7 8 1,-3 0-68,-3 6 0,3-1-271,3 1 1,-3-1-140,4 1 0,1 5-475,-2 1 1,9 5 245,-3-6 0,4-1-531,2-11 1,0 3 360,0-8 0,8 0-21,3-5 1,10-9 88,2-3 1,8-4 126,-2-2 1,5-2 4,7-4 0,-5 2 366,5-7 1,1 1 238,-2-1 1,1-3-226,-7 9 1,1-1-375,-1 6 0,-5-6 149,0 0 1,-6 0-1263,6 6 0,-14 0 340,3 0 0,-11 6 2,5 0 0,-8 7 13,1-1 1,-12 5-249,-11 6 0,-7-2-80,-9 8 0,-3 0 570,-3 6 1,2-1 489,-9 1 0,3-1 0,-2 1 0,4 0 0,7-1 0,-3-5-5,3 0 0,-1-8-2,13 2 1,0-4 340,5-1 0,9-7 836,3 1 1,4-7 342,2 7 0,2-8-731,4 2 0,5-5 60,12-1 1,4 0-348,8 0 1,-1 0-319,1 0 0,0 0-123,-1 0 0,1 6-194,-1 0 1,-1 5-101,-4-5 0,-4 8-385,-8-3 0,-7 10-279,-5 2 0,-12 10 347,-11 2 0,-1-1 517,-10 7 1,-5 3-139,-7 2 0,1-2 535,6 2 1,5-7 284,0 1 0,8-9 684,-2-2 1,11-8 293,6 2-847,4-4 1,10-9-213,4-5 0,11-3-153,6-2 1,11-9-436,6-9 1,2-7-64,-2-9 1,4-3-29,-4-3 0,-9 5-280,-3 1 1,-12-1-660,-5 6 0,-8 4 138,-9 2 0,-15-2-413,-8 2 1,-17 2-252,-12 10 1,-8 3 217,-9 8 1186,8 0 0,1 8 0,8 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0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16 8950,'8'-10'1943,"3"5"0,1 5-1190,5 5 1,-3 5-1,9 7 478,-4 1 1,-2-3-715,1-4 1,5 5-225,0-5 0,2 5-942,-2 1 1,-4-2 466,4-3 1,-10 1-1467,-1-7 0,-8 8 768,2-3 0,-6 6 880,-6 6 0,-19 4 0,-12 8 0</inkml:trace>
  <inkml:trace contextRef="#ctx0" brushRef="#br0" timeOffset="444">52 725 7965,'-15'17'904,"3"1"1,-1-7 1207,7 1 0,0-1-1395,6 6 1,2 1-189,4-1 0,1 0-95,5 1 1,3 5-171,-3 0 0,-3 0-212,3-6 0,-6-5 142,5-1 0,-5 1-399,6 5 1,-7-5-126,7-1 1,-6-7-308,5 2 0,1-4 348,5-2 1,0 0-119,1 0 1,5-2-136,0-4 1,2-4 120,-2-7 1,4 0 229,7-1 0,-5 1-60,0 0 0,-2 5 471,2 1 0,-4 7 25,-8-2 0,0 4 208,0 2 1,-1 2 142,-5 4 1,-3-2 55,-8 7 1773,8-7-1732,-6 11 1,5-11-1146,-7 8 159,0-8 1,10 1-259,7-10 1,8-11 286,10-7 1,5-6-266,0 6 1,9 0-409,-3 6 1,-2 2 290,2 3 0,-8 4 406,3 8 1,-7 10 13,-5 7 1,-6 8 858,-11 10 0,-5-2 154,-7-5 1,-2 11 670,-3-5 0,-7-1-806,-11-4 1,4-8-52,-4 2 0,4-9 17,1-3 0,1-7-217,0 2 0,5-12-1512,1-6 1,7-11 710,-2-5 0,4-13-1824,2-5 1,0-6 33,0-5 2190,0-5 0,0-7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9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28 8033,'0'-10'1190,"0"3"-480,0 7 52,0 0 99,0-8-203,0 6 0,0 10-238,0 15 1,-2 2-133,-4 3 1,-3 1-246,-9 6 93,1 7-39,0-5 0,-3 11-591,-3-8 0,4 6 8,-4-5 0,4-3-280,2-9 1,7-4 307,4-8 1,4 0-910,2 1 1367,0-9 0,0-1 0,0-8 0</inkml:trace>
  <inkml:trace contextRef="#ctx0" brushRef="#br0" timeOffset="208">52 166 8033,'-17'0'1939,"0"-7"-1096,7-3-828,3 0 1,14 5 41,5 10 0,5 11 4,6 7 0,2 2 227,4-2 1,4 2 362,-5 4 0,-1 3-311,2-3 1,-2 4-346,2 1 0,2-1-862,-8-4 1,0 3 87,-6-3 1,0-4-480,1-2 1,-1-3 1257,0-3 0,0 0 0,1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7:58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293 415 8295,'6'-23'-11,"-1"0"811,9 0 0,-7 12 318,5-1-622,-4 8 0,-8-5-232,0 3 0,0 6 4,0 0 0,-8 7-84,-4 11 0,-9 1-170,-2 4 0,-7 6-491,1 11 313,-4-3 192,6 5 0,2-15-772,8-4 419,7-4 31,3-2 0,7 1-165,0-1 0,7-7 176,5-5 1,5-3 102,6-2 0,4 0 63,8 0 1,-1 0 214,1 0 0,-6 2 694,-1 4-444,-6 4-221,3 7 0,-14 8 1208,1 4-688,-9 3-185,5 11 0,-8-5 220,0 8 1,-8-2-314,-3 2 0,1 3-281,-1-9 1,5-2-7,-5-9 0,7-4-421,-2-8-1304,4 1 1305,2-9 0,8-5-1213,3-15 766,5-9 247,9-22 1,-4-4-185,8-12 1,-6-5 111,5-12 1,-1 2 295,2-8 0,4 8 0,-6-4 0</inkml:trace>
  <inkml:trace contextRef="#ctx0" brushRef="#br0" timeOffset="1015">812 260 8153,'19'0'1705,"4"0"1,-2-6-643,8 0-579,0 0-152,5-1 1,1 3-317,-1-8 0,7 3 3,-1-3 0,0-3 23,-5 3 0,-6-1-249,0 1 1,-8-1-498,2 7 1,-10-6 322,-1 7 1,-8-3-284,1 2 0,-3 2 223,-2-7 0,-7 5-133,-5-5 0,-5 5 625,-6-6 1,4 7 19,-4-7 0,3 8 93,3-2 63,0-3 657,-1 7-573,9-6 0,1 16 18,8 3 1,0 7 322,0 5-376,0 4 1,0 7-64,0 1 1,0-1-100,0 1 0,0 5-242,0 1 1,-6-1 81,1-5 1,-7-1-423,6 1 0,-5-8-51,5-4-63,0-4 187,6-2 412,0-7 0,0-10-44,0-12 1,8-9 259,3-2 0,5 0-91,1 6 1,2 0-64,4-1 1,-3 9 170,3 3 1,-2 4-15,2 2 1,-10 8 63,5 3 1,-11 6-122,5 6 0,-8 4-70,1 8 1,-10 1-44,-7 5 1,-3-5-121,-2 5 1,-1 1-279,1-2 1,0-5 167,-1-6 0,3-8-94,3 2 0,-1-10-116,7-1 353,0-8-26,6 3 1,6-14 148,0-5 1,9-3-112,3-2 1,-1 1 35,6 5 1,2-5 269,-2 5 0,0 1-82,-6-1 1,6 7 30,1-2-151,-1 4 0,-8 4 117,-4 4 0,3-2-188,-8 7 1,-1 1-161,-5 5 1,-1 0 83,-5 1 0,-4 7-200,-7 3 1,-8 3-490,-4-2 0,-6 9 334,-5-3 0,-10 11-405,-7 0 0,-9 4 0,3 2 0,-6-2 758,-6-4 1,4 4 94,-4-4 1,0 2 197,6-2 1,-10 4-137,10-4 0,-4-1 76,3 1 1,3-10 563,4-1 1,5-3-271,12-9 0,6-1 1095,11-11-1020,12 5 0,11-16-524,12 0 1,20-10 16,21-13 1,12-4 27,16-8 0,17-1 2,-41 15 1,2 2 0,3 0-1,1 1-35,-2-2 0,0 0 1,0 2-1,-1 1-181,-1 3 1,-2-1 0,-2 0 0,-2 0-26,45-9 1,-11 1-799,-6 6 0,-19 7 514,-10 5 1,-10 3-1365,-7 2 609,-4 0 767,-15 0 0,-12 7 234,-15 5 0,-8-2 208,-10 1 0,1-7 224,-1 2 0,0-4-224,1-2 0,1 0 909,4 0-575,4 0 168,8 0 0,9 9-120,8 9 1,8 7 20,9 9 0,1 6-24,-1 1 1,0 1 0,0-2 1,-1 5-572,-5 7 0,3-1 153,-8 1 1,-3-6-370,-8 1 0,-5-9 193,-7 2 0,-6-9 89,0-2 1,-8-8 151,2 2 1,-2-11-38,3-7 1,-9-5 149,8-5 1,-5-7 433,11-11 0,-1-6 343,7-11 0,2 3-345,3-3 1,5-2-627,7 1 0,13-5 104,4 6 1,20-6-826,3 5 1,10-7 238,8 2 1,-2-4-370,7-2 1,0-5 904,7-1 0,-1-1 0,0 1 0,0-5 0,0-5 0</inkml:trace>
  <inkml:trace contextRef="#ctx0" brushRef="#br0" timeOffset="1337">2333 450 8104,'-7'-10'1865,"7"4"1,7 5-1171,11 1 1,-1 0-1258,0 0 0,1 0 130,-1 0 0,-6 5 201,1 1 0,-6 0 781,5-6-561,-7 7 1,4 5-369,-8 11 1,0-2 78,0 8 0,-14 6-306,-3 5 1,-6 6 164,0-6 1,6 1 1444,-1-7 0,3-5-473,9 0 1,0-8 151,6 2-385,0-4 1,2-3 840,4-5-528,4-3 1,13-8-134,0 0 1,2 0-365,-2 0 0,4-8-10,7-3 0,-5 1-150,0-1 0,-6 1-294,6-1 0,-8-3-484,2 8 1,-4-1-524,-1 1 171,-1 4 1,-8-4-794,-3 12 1969,-4 4 0,-2 15 0,0 1 0</inkml:trace>
  <inkml:trace contextRef="#ctx0" brushRef="#br0" timeOffset="1626">2524 1245 8062,'0'10'4334,"2"-2"-3901,3-8 1,-1 0-159,8 0 0,-7 0-7,7 0 1,-2 1-86,1 5 0,4-4-123,-3 4 0,-2 4-168,1 1 1,-7 6-467,2 6 0,-4 4-215,-2 8 0,-2 5 420,-4 1 1,-4 7 353,-7-2 0,0-4-133,-1-2 0,3 3 500,4-3 1,3-5 20,8-7 0,0-6 349,0 1 0,8-4-213,3-2 1,4-7 339,3-5 0,5-3-391,0-2 1,2-7-182,-2-5 0,-4-9-600,4-2 1,-4-8 262,-1 2 0,-3 4-374,-3 2 1,-5 2-400,-7-2 0,-2 6-652,-3 0 1,-5 1 598,-7 10 1,-8-5-877,-4 5 1762,-4 8 0,-9 15 0,-2 10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06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658 709 8171,'-17'0'-480,"7"0"237,-5 0-204,13 0 412,-6-7 72,8 5 74,0-14-46,0 14 1,0-7 351,0 3-182,-7 4 43,5-6 0,-8 8 247,4 0 191,4 0-291,-5 0-99,7 0-485,0 0 0,7 0 58,5 0 1,-3 0 52,3 0 1,0 0-17,5 0 1,0 0 145,0 0 1,1 0 17,-1 0 1,0 0-37,1 0 1,5 0 32,0 0 0,7 0 78,-1 0 0,6 0-86,5 0 1,-1-2 31,7-3 0,0 1-15,6-8 1,0 8-168,-1-1 0,9 1 38,3-2 1,-1 4-53,1-4 0,-7-1 96,2 1 0,-4 0-16,-3 6 1,1 0-61,0 0 1,-2 0 54,-4 0 0,2 0-32,-7 0 1,7 0 27,-2 0 1,-2-2-63,2-4 0,-6 3 39,7-9 0,-9 2-7,2-1 0,-5-2 18,-6 7 1,1-6-3,-6 6 0,-1-1-134,-6 1-24,0 4 0,-5-6-827,-1 8 365,-7 0 638,4 0 0,-16 0 0,-2 0 0</inkml:trace>
  <inkml:trace contextRef="#ctx0" brushRef="#br0" timeOffset="680">139 1453 7020,'18'0'12,"-1"0"0,6-2-13,0-4 0,8 2 0,-2-7-1,3-3 1,9 5 62,-1-3 1,8 1 123,-2-7 1,4 7-118,2-1 0,-2 3 94,-4-3 0,4-1-42,-4 7 1,6-8-41,6 3 0,-5 1-36,5-1 1,-2 5 45,1-5 1,-1 5-29,8-6 1,-1 6-5,6-5 1,-2 5 5,-3-5 0,3 5-7,-4-6 0,5 7 5,1-7 0,4 6-51,-4-5 0,4 7-64,-10-2 1,5 4 189,1 2 1,-2 0-78,-3 0 1,-3 0 11,-3 0 1,-6 2 32,-1 4 1,-1-4 87,-9 4 1,5-4-139,-6-2 0,-1 0 16,-11 0 1,-1 0-52,-4 0 0,-9 0-163,3 0 0,-9 0-516,3 0 424,-7 0 1,-4 0-527,-11 0 761,-12 0 0,-20-8 0,-10-2 0</inkml:trace>
  <inkml:trace contextRef="#ctx0" brushRef="#br0" timeOffset="1199">710 346 8274,'0'-17'290,"0"-1"176,0 9 0,0-1 160,0 4-129,0 5-1146,0-7 0,0 10 251,0 4 1,-8 3 20,-3 8 0,-10 3 261,-2 3 0,-8 4 47,2 7 1,-6-3 165,-5 4 1,4-5-123,-5 11 0,-1 1 60,2-2 0,3 3-19,2-3 0,5-2 140,-11 8 0,11-7-66,1 1 0,2-3-79,-2-3 0,-2-1 56,8-4 1,6 2-3,5-8 1,9-6 122,-3-6 0,4 1-98,2 5 1,8 2 109,3 5 0,14-5-84,10 4 0,9 4 259,14 2 0,3 3-107,8 3 0,2-6-399,4-1 0,4-6 188,8 1 1,-1-4-167,0-2 1,-7-5-63,-4-1 0,-4-7 90,-2 2 0,-7-4-586,-4-2 1,-5 0 47,-1 0 619,-8 0 0,10 0 0,-8 0 0,-3 0 0,-5 0 0,-3 0 0</inkml:trace>
  <inkml:trace contextRef="#ctx0" brushRef="#br0" timeOffset="1599">2180 17 8280,'-10'-9'1188,"3"1"1,9 10-1229,3 4 13,13 3 1,3 3-24,8 0 1,7 5-263,10 6 0,4 0 180,2-6 1,6 1 191,-1-1 1,9 0 255,-3 0 1,4 1-230,2-1 0,1 0 322,-1 1 1,0 5-94,0 0 0,-2 7-112,-3-1 0,1-2-83,-7 2 1,-3-2-119,-8 2 0,-1 3 41,-12-3 1,1 4 61,-18 1 1,-3 3-127,-14 3 0,-23 6 32,-12 12 0,-25 9-243,27-30 1,-3 1-1,-10 6 1,-2 1-489,0-3 1,-2 2-1,-7 7 1,-1 2-489,-2-1 1,-1 0 1206,-3-2 0,-1 0 0,-1 1 0,-1-1 0,1-1 0,0 0 0,0 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11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468 156 8041,'17'-27'160,"0"-6"0,1 14 341,-1-4 1,-5 6 609,-1 5-339,-7-3-344,4 13 0,-16-6-73,-4 8 0,-11 10-429,-6 7 1,-9 10 75,-2 14 0,-14 3 60,2 8 1,-4 0-287,4-1 0,1-4 190,-1-1 0,15-10 1,8-1 0,10-3 15,8-9 0,3 0-246,8-5 1,10-3 108,7-3 1,15 1-37,15-7 0,3 5 131,1-5 1,7 0 172,0-6 1,-1 2 70,-5 4 0,-8-3-92,-3 9 1,-7 0 17,-5 5 0,-6 2-106,-11 4 0,-5-2 117,-7 8 1,-9 0-47,-8 5 1,-8 1-137,-10 0 1,-7 5 54,-4 0 1,-4 1-133,-2-7 1,-6-7-62,0-4 0,7-4 91,4-1 1,15-9-89,-3-3 1,12-4 71,0-2 0,12-8-899,5-3 1,8-6 35,9-7 987,8 5 0,24-13 0,1 5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12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1073 8109,'-9'0'2167,"1"0"-1289,8 0 1,6 8-348,-1 3 1,7 6 67,-6 6 0,5-1 4,-5 6 0,6-5-23,-7 6 1,7-6-847,-6 6 1,5-6 251,-5 6 0,5-8-956,-5 2 1,6-4 224,-6-1-1302,7-1 799,-11 0 791,6-7 1,-8-10 182,0-12 0,0-11 185,0-5 0,1-5 118,5-2 1,-2-1-134,8-5 1,5 3 366,6-8 0,10 7-122,1-1 0,8 5 67,10 7 1,6-3-60,0 8 1,7-6-65,-2 6 1,-5 6 32,-6 5 1,-6 8 93,-6-1 0,-9-3-101,4 2 0,-14 2 10,-4 10 1,-1 4-92,-11 7 0,1 0 36,-6 1 0,-8 5-167,-3 0 1,-12 9 105,-6 3 0,-6-1 13,-5 7 1,-10 1 117,-8-2 0,-5 12 179,5-6 1,5-1 99,12-17 1,3 3 407,15-8 1,5-2-871,7-9 0,9 1 93,2-7 0,10-2-52,13-10 0,4-3 103,7-9 1,8-7-392,5-3 1,-3-5-191,2-2 0,-2 1-289,2-1 0,-6 0-312,-11 1 1,-4 1 436,-7 4 1,-9-3-8,-3 3 0,-4 2 222,-2-2 1,-10 0 432,-7-5 0,-2-1 0,-10 1 0,0-3 0,-5-3 0,5 3 56,0-3 1,2 3 1,-2 3 1,-2 7 406,8 4 0,0-2-175,6 2 0,0 0 63,-1 5 0,7 7 307,-1-1 9,9 1-58,-13-6-157,14 7 0,-5 0 61,7 5-98,0 3-44,0-6 2,7 8-305,3 0 32,7 8 0,-1 1-56,-5 9 0,-1-7 81,-5 1 0,-3 5-73,4 6 0,2 8 21,-2-2 1,5 5-104,-5 7 0,0 10 27,-6 13 0,5 9 90,1 2 1,0 15-388,-6 2 0,0-41 1,0 0 334,0 4 1,0 0-1,0-2 1,0 1-86,0 4 1,0 0 0,0-1 0,0 1 36,0 2 1,0 1-1,-3-1 1,0-1-95,0-1 0,0-1 1,0 1-1,1 0-7,1-6 1,2-1-1,-1 2 1,0-2-329,0 36 1,0-7 248,0-16 1,0-12 76,0-12 0,0-6 72,0-5 1,0-4-197,0-7-306,0-9 772,0-1 0,0-12-908,0-7 0,0-9 144,0-14 1,0-3-843,0-3 1378,-8-4 0,-2-8 0,-7 0 0</inkml:trace>
  <inkml:trace contextRef="#ctx0" brushRef="#br0" timeOffset="792">1955 623 8224,'8'-9'590,"1"-7"0,7 12 248,-5-7 0,-1 7 271,-4-2-551,-4 4 1,5 0 138,-7-3-351,0 3-80,0-6-263,0 8 875,0 0-469,8 0-175,-6 0 1,13 0 140,-3 0 0,-3 0-159,3 0 1,-6 0 278,5 0-93,1 0-172,5 8 0,0-6-62,1 3 0,-1-3 53,0-2 1,6 0-161,0 0 0,0 0-28,-5 0 1,-1 0-131,0 0 1,0 0-50,1 0 1,-7 0-719,1 0-386,-8 8 581,3-6-764,-7 6 0,0-6 658,0 3 0,-7 5-1729,-5 7 2504,-11 1 0,-4 14 0,-7 5 0</inkml:trace>
  <inkml:trace contextRef="#ctx0" brushRef="#br0" timeOffset="1622">1661 1488 7917,'-17'0'1308,"-1"0"-318,9 0-592,1 0 1,24 0-97,7 0 0,9-2-36,9-4 0,11-3 144,11-9 1,4-1-64,2-4 0,6 2-586,0-8 1,4 6 288,-10-6 0,0 8-893,-17-2 1,-4 4 219,-13 1 0,-8 1 26,-4 0 1,-6 5-459,-5 1 335,-5-1 1,-14-3 267,-5 3 1,-11-1 451,-6 7 0,-2-5 189,3 5 1,-5-2-190,4 2 0,2 5 351,-2-5 1,6 10 10,-5 1 0,6 17 147,-1 1 1,2 9 97,-2 9 1,4-3 468,-4 8 0,-4 6-387,-2 6 1,2 5-273,-2-5 0,3-1-334,-3-5 1,4 4 23,7-4 0,1 2-676,0-14 1,7-7-149,4-10 197,5 4 1,8-16-151,5 1 1,11-12-554,6-12 1,3-5 664,3-12 1,1 6 193,5 11 0,-5-1 927,5 7 1,-5 2-438,-1 10 1,-3 4 1314,-3 7 1,2 6-361,-8 0 0,0 6 131,-6-6 1,1 6-555,-1-6 0,6 0-53,0-6 0,2-5-1047,-2-1 1,-4-7 371,4 2 0,4-6-1066,2-6 1,-2-11 735,2-12 1,-8-4-1596,2-1 1,2-3 1994,-2-3 0,8-4 0,-4-8 0</inkml:trace>
  <inkml:trace contextRef="#ctx0" brushRef="#br0" timeOffset="2057">3356 18 7957,'9'-10'1106,"7"3"1,1 7 229,12 0 0,-2 9-605,2 9 1,-3-1-202,3 6 1,-4-4 41,-7-2 1,5 5 148,0-5 1,0 4-629,-6-9 0,6 3-558,0 2 0,0-5-1167,-5-1 0,-7-1 985,1 1 1,-9 5-1064,3-5 0,-6 7 1710,-6 5 0,-11 4 0,-10 7 0</inkml:trace>
  <inkml:trace contextRef="#ctx0" brushRef="#br0" timeOffset="2351">3356 917 7957,'-27'10'2479,"4"-4"-1888,11-4 1,7-2-337,10 0 1,5 0-928,7 0 1,2-2 193,4-4 0,-3 4 786,3-4 0,2 4-173,-2 2 0,-2 8-6,-10 3 1,3 12-154,-8 6 0,5 6 50,-5 5 0,0 10-22,-6 8 1,-8 7 129,-4-1 1,3 3-16,-3 2 0,1 4 15,-6-4 1,1 4-101,5-9 0,-3-11 7,8-1 1,-1-6-17,1 1 1,2-5 49,-7-8 0,5-1 557,-6-4 0,8-4-590,-1-8-1228,3-7 1001,2-3 1,0-8-284,0-5 0,0-12-505,0-10 1,6-13 420,-1-5 0,9-6-605,-3-5 1157,-3 3 0,15-13 0,-4 5 0</inkml:trace>
  <inkml:trace contextRef="#ctx0" brushRef="#br0" timeOffset="3065">4117 779 7943,'17'-19'0,"-6"-4"465,1 11 1,0 2 1821,5-1-1320,0 7-436,0-4-100,-7 8 0,-2 2-57,-8 4 1,0 4-250,0 7 1,-8 2-289,-3 4 0,-5-2-465,-1 8 0,0-6 307,-1 6 0,1-8-338,0 2 0,7-3 309,4-3 156,4-8 1,10-1 94,4-8 1,5 0-179,6 0 1,-2-6 363,8 1 0,-2-7 162,2 6 0,-4-5 105,-8 5 1,0 0-125,0 6 1,-7 2-49,-4 4 1,-4 4-38,-2 7 0,-10 8-65,-7 4 1,-8-2 80,-10 1 0,-1 1-34,-5 6 1,3 1-111,-8 5 0,0-5-28,-6 4 0,8-3-180,3-2 1,7-9 265,5-2 1,0-5 422,12-2-1028,3 0 366,14-7 0,10-2-129,7-8 0,8-4 76,10-8 1,7 1 123,4-12 0,4-2-91,2 2 1,0-6-204,0 6 1,0 0 219,0 5 1,-2 9 39,-4 3 1,-6 4 171,-11 2 0,-2 0-25,-4 0 1,-6 8 478,0 3 0,-1 5-284,-10 1 1,-1 2 2,-5 4 1,0 2-218,0 4 1,-9 4-359,-9-4 0,-1 3 100,-10 3 1,6-6-298,-6-1 1,3-6 203,-3 1 0,2-6-11,4-6 0,4-3 174,-4-8 0,9-2-42,3-4 1,1-3 385,-2-8 0,5-7 58,7 1 1,0-5 241,0 5 1,2-1 101,3 7-115,5 0 1,7 7-46,1 5 0,-7 3-61,1 2 0,-3 9 411,3 9 0,1 1-250,-7 10 0,0 5 525,-6 6 1,2 9-327,3-3 0,-3 4-98,4 1 1,-4 1-377,-2 0 0,6-8-296,0-3 0,1-10-322,-1-3 0,-4-7 325,4 3 1,-6-11-539,-6-1 1,-6-7-174,-11 7 0,-4-8-492,-7 1 0,-8-5 400,-4-5 1,3-5-76,3-7 1,-2-16 946,1-7 0,-7-16 0,4-5 0</inkml:trace>
  <inkml:trace contextRef="#ctx0" brushRef="#br0" timeOffset="4474">5016 779 8134,'0'-17'465,"0"-1"58,0 1 1,2 5 687,4 1 0,7-1-504,16-5 1,7 6-256,16-1 0,6 1-158,0-7 1,5 7-236,-5-1 1,-1 6 54,-5-5 0,-8 7-826,-3-2 0,-7 4-197,-5 2 407,-4 0 1,-15 2-88,-5 4 1,-5 4-464,-5 7 0,-11 0 299,-7 1 1,-8-1 289,3 0 0,-3-2 219,2-3 0,-4 3 244,5-3 0,1 3 35,-2 3 0,8-1-7,-2 0 0,3 6-2,3 0 0,0 8 156,0-2 1,-1 9 492,1 3 0,5 7 71,1-2 0,7 4-277,-2 2 0,4-1-357,2 1 1,0-2 108,0-4 1,0 2-714,0-7 1,0-8 221,0-10 1,6-4-240,0-2 321,7-7 0,-3-12-94,7-16 1,-5-8-15,-1-15 1,1-3 74,5-8 1,-1 2 85,-5 4 1,3-2 8,-9 8 0,3 1 129,-2 10 1,-4-1-36,3 7 0,-1 5 178,2 7-38,-4 7 517,6-11 227,-8 13-358,0-6-29,0 8-190,0 0-96,0 8 0,0 1 0,0 14-38,0 0 1,-2 10 116,-4 2 0,4 9-129,-4 13 1,4 1 122,2 11 0,0-1-59,0 12 1,0-7-246,0 2 0,2-4 137,4-2 1,-4-1-340,4-5 0,-2-5-123,1-12 1,-3-12-1061,4-10 636,-4-5 348,-2-10 0,0-5 72,0-15 1,0-9 47,0-14 0,0-8 373,0-5 1,-8-2-41,-3-3 0,-5-6 0,-1 0 0,0-7-18,-1 2 0,1 3 3,0 2 1,5 14 94,1 10 0,7 7 612,-2 9-255,-3 9 1,5 5-148,-8 16 0,1 1 354,-7 16 0,-5 2-266,0 9 0,-7-2 130,1 8 1,2-7-83,-2 1 1,8 2-71,-2-1 0,6-3-312,5-9 1,-1-4 274,7-8-973,0 1 1,10-9 430,7-3 0,9-14-623,14-9 0,10-16 290,8-13 0,2-13-109,9-10 0,1-3 249,-30 32 1,1 0 0,2 3-1,1 1 259,-1-2 1,1 1 0,39-27 259,-2 7 1,-2 16-113,7 7 1,-12 13 857,1 3 0,-17 9-430,0 9 0,-14 4 164,-3 7 1,-8 3-6,-10 14 0,-8 1 181,-3 6 0,-4-1-122,-2 1 1,-9 0-762,-9-1 0,-1 1-198,-10-1 1,0 1 181,-5-1 0,-1-7-566,1-4 1,-7-5 329,1-7 0,0-3 45,5-8 0,2-10 361,4-7 1,6-8 291,12-10 0,3 7 41,8-1 1,4 8 414,8-2 1,7 3-94,15 3 1,7 8-258,-1 3 1,8 4-324,-2 2 0,2 0 106,-2 0 0,4 0-254,-4 0 1,-3 6-550,-3-1 1,-5 7-771,-7-6 0,3 5 1362,-8-5 0,-7 7 0,-9-3 0</inkml:trace>
  <inkml:trace contextRef="#ctx0" brushRef="#br0" timeOffset="4985">7160 813 9197,'-17'0'3561,"7"8"-3207,5 4-155,3 3-837,2 2 0,-2 1 234,-4-1 0,-4 6 520,-7 0 0,6 6-49,-1-6 1,2 6 51,-1-6 0,3 0-158,8-6 0,10-5-244,7-1 0,10-9 41,13-2 1,5-2-160,6-9 1,1-5 203,0-1 0,-8-4 93,-3 9 1,-7 5-22,-5 1-57,4 4 1,-16 4 319,0 4 1,-9 5 56,-14 12 1,-3-2 43,-9 8 0,-12 2-66,-5 9 1,-11-1 40,0 7 1,-4-2 67,-2 2 0,0 2-76,0-7 1,10-1 259,7-6 0,8-7 195,10-4-708,8-3 0,16-5 8,16-3-331,16-5 229,13-14 105,1-3 1,15-7-116,-5-1 88,4 9 0,1 1 473,-5 8 1,-3 0-190,-9 0 1,-6 2 37,-5 4 1,-5 3-119,-7 9 1,-5 1 89,-11 4 0,-4 4-255,-8 7 0,-8-5-327,-4 0 1,-5 0 49,-6 5 0,-4 1-264,-7 0 1,-1-8 201,0-4 0,1-6-189,-1-6 0,8-3 8,4-8 0,4-4 143,2-7 1,1-3-462,5-15 375,-4-7-55,5-8 542,-7-16 0,-1-9 0,1-10 0</inkml:trace>
  <inkml:trace contextRef="#ctx0" brushRef="#br0" timeOffset="5199">7264 744 7963,'0'-11'757,"0"-1"541,-8 8-862,6-11 1,-5 15 21,7 0 1,7 8-181,5 9 0,3 8 144,3 4 0,-7 3-97,1 3 1,-7 0-148,7-1 0,-8 7-258,2-1 0,-5 0-360,-1-5 1,6-6-147,0 0 0,0-6 314,-6 5 1,6-12-767,-1 1 1,3-11-276,-2 0 1313,3-5 0,16-16 0,2-4 0</inkml:trace>
  <inkml:trace contextRef="#ctx0" brushRef="#br0" timeOffset="5327">7766 675 7963,'0'19'1130,"0"4"0,0-1 1510,0 6 0,0 1-2029,0 6 1,0-6-696,0-1 1,0 1-581,0 6 1,0-6 287,0-1 376,7-6 0,-5 10 0,6-5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1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304 53 8013,'0'-12'494,"0"1"-36,0 7 373,0-12-143,0 14 296,0-5-166,0 7-156,0 0 0,0 7-255,0 5 0,0 5-25,0 6 1,0 6-75,0 11 0,0 7-91,0 10 0,-9 5 11,-9 7 0,-5 0-198,-6 0 1,-3-5-227,3-1 1,-2-1-266,2 1 1,3-11 180,2-12 0,11-5-312,-4-6 0,11-10-328,0-8 0,2-7-191,-1 2 418,3-4 0,2-10 260,11-3 1,5-12 432,1-6 0,8-12 0,2-3 0</inkml:trace>
  <inkml:trace contextRef="#ctx0" brushRef="#br0" timeOffset="358">356 658 8051,'0'-10'2469,"0"-5"-1735,0 13 1,2-6-281,4 8 0,-2 2 705,7 4 1,1 4-515,5 7 0,0 6 64,1 0 1,-1 6-580,0-6 0,6 0-491,0-6 1,0 1-165,-5-1 0,1-8-553,4-3 0,-4-4-114,4-2 1,-2-2 415,2-4 0,-3-3 776,3-8 0,-4-8 0,-2-2 0</inkml:trace>
  <inkml:trace contextRef="#ctx0" brushRef="#br0" timeOffset="611">1117 35 8460,'12'0'1485,"-1"0"0,-5 2-918,5 4 0,-7 6 118,2 11 1,-2 4-233,2 7 0,-4 1 209,3-1 0,-10 9-401,-7 3 0,-1-2-315,1 2 1,-3 0-192,3 6 1,-3 0-492,-3 0 0,3-2-145,4-4 0,-5-4 387,5-7 1,1-8-2166,-1-4 1195,7-4 880,-4-10 0,8-3-102,0-12 686,0-3 0,0-16 0,0-2 0</inkml:trace>
  <inkml:trace contextRef="#ctx0" brushRef="#br0" timeOffset="725">1082 710 8006,'29'0'0,"0"0"0,0 0 581,5 0 0,-1 6-121,-4-1 1,4 9 613,-5-3 0,-3 5-319,-1 1 0,-5 6-38,-2 0 0,0 0-502,1-6 1,-3 1-506,-4-1-2780,5-7 3070,-14 5 0,5-13 0,-7 6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1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1401 8216,'0'-17'0,"7"0"340,5-1 1,-3-1 533,3-4 0,5 4 13,6-4 0,0 4-347,-5 1 1,-1 3 148,0 3 1,6 5-195,0 7 0,6 7-60,-6 5 1,6 17-23,-6 5 0,0 14 136,-6 4 0,-7 2-313,-4 9 0,2 1-189,-3 5 1,1 0-176,-6 0 1,-8-5 119,-3-1 1,1-9-276,-1-2 1,7-2 150,-2-10 1,4-1-95,2-11 0,-6-3-146,1-7-198,-1-9 560,6-1 1,0-10 313,0-4 0,0-11-361,0-12 0,0-7 67,0-10 0,8-1-140,3-10 0,4 3 147,3 2 0,7 0-159,4 0 1,5 2-82,7 4 1,-3-2-228,8 8 0,-6 3 38,7 3 0,-9 9-198,2-10 0,-5 12-327,-6 0 1,1 4 387,-6 2 0,4 1-450,-5 5 0,-5 3 18,-7 8 981,-7 0 0,4 0 0,-8 0 0</inkml:trace>
  <inkml:trace contextRef="#ctx0" brushRef="#br0" timeOffset="338">1626 779 8234,'2'-33'1713,"4"4"0,3 6-1746,9 12 0,-1-3-120,0 8 2301,1 1-1567,-9 5 1,-1 3-338,-8 9 0,-2 3-290,-4 20 0,-9-2-395,-8 13 1,-8-6 105,2 6 1,-2 0 177,3 6 1,3-6 361,7 0 1,9-9-229,3-2 1,6-3 252,6-9 1,13-2 110,16-9 0,7-4 52,10-8 1,5-2-190,1-4 0,5-4-48,-5-7 1,-6 0-66,-6-1 1,-7 7 71,1-1 1,-6 9-266,-5-3 1,-4 4 45,-7 2 1,-9 2-1194,-3 4 0,-4 3 66,-2 8 0,-8 8-315,-3 4 0,-12 10 761,-6 1 0,-4 0 737,-2-5 0,-7 0 0,-2-1 0</inkml:trace>
  <inkml:trace contextRef="#ctx0" brushRef="#br0" timeOffset="500">1799 1591 8124,'0'12'1389,"0"0"-776,8-1 1,-1 8 363,5 4 1,1 2 400,-7 4 0,6 10-670,-6-5 1,-1 6-218,-5 1 0,0 1-179,0 4 0,-2 10-1104,-3-4 1,1 4-42,-8-5 1,8-6-475,-1-5 0,3-5 404,2-7 0,2-10-595,3-13 1,7-5 150,11-5 1347,-4-13 0,14-16 0,-6-10 0</inkml:trace>
  <inkml:trace contextRef="#ctx0" brushRef="#br0" timeOffset="727">2819 779 8055,'23'-10'2863,"0"4"1,8 4-1895,-2 2 0,2 0-404,-2 0 1,-4 6-929,-8 0 0,-6 7-69,1-1 1,-8 3-268,2 3 0,-5 7-136,-1 3 1,-7 7-789,-5 5 0,-11 4-193,-6 8 1816,-3 0 0,-11 0 0,-1 0 0</inkml:trace>
  <inkml:trace contextRef="#ctx0" brushRef="#br0" timeOffset="1013">2716 1419 8055,'-18'17'244,"7"0"179,-1 0 0,7-5-191,-7-1 1,8-5 289,-2 6 374,4-8-535,10 3 1,4-7-3,11 0 1,-4 0-128,4 0 1,2 0-232,-2 0 1,0 2-10,-6 4 0,1 0-86,-1 11 1,-7 4-4,-5 14 0,-5 1-89,-5 5 0,-7 3-58,-11 8 0,-6 0 48,-11-1 1,5-1-33,1-3 1,5-11 39,6-7 1,9-14 722,-3 2-113,11-3 0,0-4 193,12-5 1,6-3-56,11-2 0,4-6 280,7 1 0,7-3 389,-1 2 0,8 4-590,-2-3 0,4-3 110,2 2 0,-4 0-641,4 6 0,-10-5-553,10-1 1,-6 0-312,0 6 0,2 0-1049,-7 0 1,-7-2 783,-5-4 1,-8 4 1020,2-3 0,-3-13 0,-3-1 0</inkml:trace>
  <inkml:trace contextRef="#ctx0" brushRef="#br0" timeOffset="1783">4064 346 8093,'8'-17'355,"4"0"0,5 7 979,6 4 0,6-1-601,11 1 1,4-8-41,8 3-516,-8 3 0,6-5-269,-3 7 1,-5-5 145,-2 5 0,-5-2-436,-6 2 0,1 2 57,-7-7 0,-1 5-583,-11-5 579,4 7 1,-13-12-237,4 5 0,-12-4 179,-5-3 1,-5 1-51,-1 0 0,-6-1 740,0 1 0,0 2-237,6 3 0,-1 4 289,1 8 0,6 10-57,-1 7 1,2 10 107,-1 14 0,1 3-106,5 8 0,3 2 152,-4 3 1,4-9 53,2 4 0,0-6 187,0 0 1,0-3-864,0-9 1,0 1 187,0-1 1,0-7-827,0-4 1,0-3 489,0-3 1,0-6-1049,0 1 913,0-8 0,0 1 116,0-10 0,0-5 95,0-7 0,0 0 184,0-1 0,0 1 385,0 0 0,2 7-38,4 4 197,3-3-196,9 7 0,-9-4 138,-3 12 1,-4 3-114,-2 9 0,-2-1 4,-4 0 0,-5 6 2,-12 0 1,1 6-64,-6-6 0,-7 8-343,-5-2 0,-3 3 147,3 3 1,5-6-581,1 0 0,3-8 268,14 2 0,-2-10-493,13-1 493,0-8 0,16 3-10,7-7 1,10-7 56,13-5 0,-1-3 242,7-3 0,-2 1 178,2 0 0,4 2-108,-4 3 1,-4-1 402,-1 7 0,-12 0 247,-6 6-363,-4 0 1,-11 10-60,-8 7 0,-24 8 71,-16 9 0,-16 3-197,-7 3 1,0-1-553,-7 7 1,-1-2-274,-9 2 0,5 2 401,11-7 1,12-7-357,12-5 0,7-8-489,10 2 386,0-4 1,23-3 387,0-5 1,10-3 65,13-8 0,12 0 160,11 0 1,6-8 309,5-3 0,7-7 54,11-5 1,-2 4-75,7-4 1,-5-2 187,6 2 0,-8 6-116,2 5 1,-6 3 86,-6-3 0,-9 4 62,-8 8 1,-15 0 129,-2 0 1,-10 8-302,-7 4 0,-7 3-351,-10 2 0,-7 8-1271,-11 4 1,-12 4 311,-11 1 1027,-4 1 0,-3 5 0,-5 1 0,-4-1 0</inkml:trace>
  <inkml:trace contextRef="#ctx0" brushRef="#br0" timeOffset="2025">4462 1678 8093,'18'0'4553,"6"0"-3529,5 0 1,12 6 977,5-1 1,4 15-969,2-3 1,-2 12-536,-4 0 0,4 5-260,-4 7 1,-12-3-127,-5 8 1,-10-6-343,-7 7 1,-8 4-621,-16 7 0,-15 7-955,-19-1 1,-11-7 796,-7-5 1,-7-7-542,2-11 1,-2-9 726,13-8 0,4-7 511,14-10 1,0-10 296,11-7 1,12-18 258,5-16 0,12-9-142,12-9 1,14-6 82,21 0 0,4 8 375,7 9 1,9 6-137,8 6 0,8 0-788,-2 11 1,-5-1 96,-1 13 265,-4 7 0,-1-3 0,-5 8 0,-7 3 0,-8 4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34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1260 520 8223,'-24'-8'920,"12"6"-356,-3-6-794,15 8 855,0 0 0,7 0-397,5 0 1,9 0 28,2 0 0,2 0-76,-2 0 0,-2 6-171,8 0 1,-6 0 102,6-6 0,0 0 346,5 0 1,3 0-130,3 0 1,12-2 62,11-4 1,7 2-306,5-7 0,1 1-39,5-2 1,2-3-105,-8 4 0,0 1 72,-6-2 0,-8 7-272,-3-7 1,-4 8 66,-2-2 0,-2 5-94,-4 1 0,-6 0-97,-11 0 1,2 0-258,-8 0 0,-2 1-80,-10 5 0,3 4 476,-8 7 0,-3 0 240,-8 1 0,-13 7 0,-9 2 0</inkml:trace>
  <inkml:trace contextRef="#ctx0" brushRef="#br0" timeOffset="334">880 1246 8245,'-15'-12'387,"3"1"-146,4 7-104,8-4 1,2 6-16,4-3 1,4 1 14,7-8 1,2 7 202,4-7 1,12 6-137,11-5 0,6 5 230,6-6 0,16 9-209,13-3 0,-38 1 0,2 0-357,0 0 1,2-1 0,1-2 0,1 0 173,2 0 0,1-1 0,7 0 0,1 1-272,-3-1 1,1 0 0,2 1-1,0 1 288,-2 1 1,-1 0 0,-2-1 0,-1 1-105,1 3 1,-1 0 0,-3-2 0,-2-1-308,43 0 0,-6-6 191,-11 7 1,-8-1-310,-16 6 1,-3 0 208,-19 0 0,1 0-100,-13 0 0,-5 0-239,-7 0 1,-9 2 852,-2 4 0,-15 3 0,-12 9 0</inkml:trace>
  <inkml:trace contextRef="#ctx0" brushRef="#br0" timeOffset="693">2142 105 8211,'-7'-25'435,"5"0"545,-4-4-548,4 12-356,2 9 1,8 8-251,3 0 0,7 0 256,5 0 0,6 8 304,11 3 0,6 4-202,12 3 1,9-1 50,8 0 0,11 1-376,7-1 1,1 6 203,-43-12 1,1 1 0,3 0 0,0 1-631,-3-1 1,0-1 729,2-2 0,-1 1-105,-4 6 1,-2 1 0,3-4-1,-2 1-202,39 20 0,-5 1 300,-12 0 1,-9-1-232,-3 1 1,-14-1-12,-9 1 0,-9-1 119,-8 1 0,-9 2 500,-3 3-720,-12-4 197,-11 14 1,-19-5-281,-16 6 0,-16 1 424,-12 0 0,33-22 0,0 0-520,-5 1 1,0 1-1,-3 1 1,-2 0-32,-3-2 0,-1 1 0,1 1 0,-1-1 397,1-3 0,-1 0 0,0 1 0,-1-1 0,1-1 0,-1-2 0,2 0 0,-1 0 0,3-2 0</inkml:trace>
  <inkml:trace contextRef="#ctx0" brushRef="#br0" timeOffset="1209">1243 381 8243,'-17'-6'0,"0"1"0,-1-1-282,1 6 123,0 8 0,-6-5 232,0 9 1,-2 5-128,2 6 0,-10 8 307,-7-2 1,-10 4-116,-2 1 1,-2 3 35,-9 3 0,5 4-268,-6 8 1,-5 0 240,-6 0 1,2-2 126,10-4 1,-2-4-31,7-7 0,2-6 371,10-1 1,4-8-171,7-3 1,8 0-336,4-5 1,12 3 123,5 2 0,6 7-250,6-1 0,11 5 26,12-5 1,19 0-57,10-5 1,13-1 115,4 0 1,7-1-5,-1-5 1,3 5-370,3-5 1,-3-1 137,-3 1 0,2 1-1084,-8 5 1,0 2 1248,-6 4 0,6-1 0,0 10 0,-2 7 0,-2 5 0,-2 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3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623 156 8341,'17'-16'0,"-6"7"0,1-9 412,-8 1 0,5 15-132,-3-4-706,-4-3 535,13-1 0,-13-1 43,4-1 0,-6 8 506,-6-1-327,4-5-197,-13 8 1,7-8-28,-3 5 0,-5 3-25,5-4 1,-1 4 29,-5 2 1,4 2 10,-10 4 1,1 3-195,-1 9 1,-2-1 101,-3 0 0,-5 1 49,4-1 1,-4 0-13,-1 0 0,-3 6 101,-3 0 0,9 1-80,-3-7 1,3 6-9,-4 0 1,3 2-62,3-2 1,4-4 79,8 4 0,1-4-228,5-1 0,3-1 128,8 0 1,2 1-107,4-1 0,11 0 123,12 1 1,11 5-134,6 0 0,4 5 190,2-4 1,8 1 159,3-2 1,-3-2-161,-3 8 1,-5-6 162,-6 5 1,-3 1-59,-9 6 1,-7-1-97,-4 1 0,-6-2 155,-5-5 0,-4 3-105,-8-8 0,0 6 255,0-6 1,-8 0-21,-4-6 1,-5 3-153,-6 3 1,-4-4-141,-7 4 1,-9-4-125,-3-1 1,2-7-110,-2 1 0,2-3 119,-2 3 1,3-3-1172,9-3 0,1-4-116,4 4 1325,12 3 0,2-7 0,5 6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40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8158,'0'-17'0,"7"7"0,5 10 2466,11 12-1636,12 3 0,3 10-474,8 4 0,-7 3-336,1 3 0,-5 2 118,-7 3 1,-5 0 133,-11 12 0,-4-4 72,-8 10 0,-2-2-133,-4 1 0,2-3-281,-7 4 0,5-10-144,-6-2 0,8-10-328,-1-1 0,3-8 246,2-10 0,0-5-52,0-1 1,0-9 296,0-2 1,0-12 118,0-16 1,7-9-284,5-15 1,11-13 102,6-4 1,4-12-15,1 0 1,1 5 322,-1 1 1,1 5 388,-1 7 1,1 11-332,0 12 1,-3 5 35,-3 6 0,2 4-539,-8 8 0,0 7-455,-6 5 1,-1 5-1884,-5 5 2586,-3 5 0,-16 23 0,-1 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43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275 121 8086,'0'-27'2124,"0"-5"0,8 15-1425,3-1 1,-1 3 462,1 9-679,-7 0-219,4 6 1,-18 10 116,-7 7 1,-14 8-147,-9 10 0,-8 1-948,2 5 1,9-3 209,3 8 0,11-2-96,-1 3 1,13-5 316,5-8 1,12-5-78,5 0 1,13-14 559,4 3 0,13-7-238,5 1 0,0-5 897,6-7 1,-6 0-130,6 0 0,-8 0 225,-9 0 1,-3 0-668,-3 0 1,-4 0-557,-8 0 210,-7 0 1,-2 8-154,-8 4 0,-2 9-1349,-4 2 1,-11 13 655,-12-1 1,-6 3 902,-5-3 0,-12 7 0,-9 2 0</inkml:trace>
  <inkml:trace contextRef="#ctx0" brushRef="#br0" timeOffset="287">67 1073 8036,'-9'-27'4308,"11"9"-2861,15 13 1,14 3-1083,9 2 1,0 0-969,-5 0 1,-2 2 567,-4 3 0,1-1 131,-7 8 0,-5-1 470,-7 7 0,-7 6-206,2 5 0,-12 10-1048,-5 1 0,-7 8 53,-5-2 1,-10 4-264,-7 2 1,0-2 951,5-4 1,8-4 698,4-7 0,12 0-524,5-1 1,4 1-117,2-1 1,10-7 569,7-4 0,2-5-302,10-7 0,0-3 676,5-8 0,1-2-539,0-4 1,-1-5-334,1-12 0,-6 1-258,-1-6 0,-7 5-356,3-6 1,-13 2 184,-5-2 0,-4-4-374,-2 4 0,-10 5-3716,-7 0 4334,-8 5 0,-25 2 0,-4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8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1090 8084,'0'-18'1560,"0"9"-775,0 1-373,0 8 0,0 4-70,0 7 1,0 1 189,0 11 0,0 2-207,0-2 1,-5 8-91,-1-2 0,-2 1-45,2-1-177,4 4-147,-5-6 1,1 5-355,0-3 1,-1-2 29,1-4 1,4-9-1632,-4 3 895,4-4 381,2-3 1,8-10 308,3-12 0,1-11 504,5-5 0,-3-5 0,11-9 0,-8-3 0</inkml:trace>
  <inkml:trace contextRef="#ctx0" brushRef="#br0" timeOffset="208">484 934 8084,'0'-10'4359,"0"3"-3554,0 7-692,0 0 1,0 7 80,0 5 1,0 5-111,0 6 0,6 6 6,0 11 1,0-1 173,-6 7 1,0 6-600,0 5 1,0 9-379,0-3 0,-2-1-742,-4 1 1,4-15 668,-4-2 1,-1-15-1000,1-8 1686,0-11 1,6-9-331,0-14 429,8-8 0,9-24 0,10-1 0</inkml:trace>
  <inkml:trace contextRef="#ctx0" brushRef="#br0" timeOffset="534">709 87 8135,'0'-18'377,"0"1"0,6 5 294,0 1-542,7 7-65,-3-11 1,7 13 229,0-4 1,1 4 78,-1 2 1,0 0-4,1 0 1,5 0-116,0 0 1,7 0-136,-1 0 1,-2 0 26,2 0 1,-6 6-124,6 0 0,-8 7 142,2-1 0,-4 5-5,-1 6 0,-7-2 101,1 8 1,-9 6 117,3 5 0,-6 8-363,-6-2 1,-1 6 170,-5 6 0,-3-3-2378,3 9 2190,5-1 0,-16 6 0,3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4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256 519 8232,'7'-9'1697,"5"3"1,5 4-1118,6 2 0,4 0-7,8 0 0,-4 2-540,3 4 0,-9-3 51,10 9 1,-12-6-952,0 5 0,-6 1 63,-5 5 1,-5 8-279,-7 4 1,-7 9 439,-5 3 642,-11 7 0,-4 4 0,-7 9 0</inkml:trace>
  <inkml:trace contextRef="#ctx0" brushRef="#br0" timeOffset="331">48 1297 8232,'-17'18'0,"5"-7"527,1 1 175,7-8 1,0 3-407,16-7 0,1 0-15,16 0 1,6-6-177,5 1 1,2-7 122,-1 6 1,-7-5-138,1 5 0,-3 0-54,-9 6 1,1 6-237,-7 0 1,-6 13 100,1-2 0,-8 12-119,2 0 0,-12-2 36,-6 2 0,-9 0 98,-2 5 0,-8 1-140,2-1 0,-1-5 124,1 0 1,-2-14-213,8 3 1,0-7 35,6 1 0,5-5-136,1-7 0,7-2 315,-2-3 1,12 1 193,5-8 0,7 3 323,5-3 1,-2 4-271,8 8 0,0 0 1230,5 0 0,3 2-607,3 4 1,2 4 743,4 7 0,6-5-592,0-1 0,8-7-187,9 2 0,6-4-636,0-2 1,7-4-795,-1-8 1,2 1-178,-3-12 0,-5 3 648,-11 3 0,-7 0-3661,-11 0 3881,-3-1 0,-9 3 0,1 3 0,-1 5 0</inkml:trace>
  <inkml:trace contextRef="#ctx0" brushRef="#br0" timeOffset="886">2141 727 8120,'0'-18'357,"7"7"-298,5-1 1,3 8 728,3-1 1,7 10-201,3 7 1,7 5 184,5 6 0,3 10-282,3 7 0,-4 3-32,-7-3 1,-3-4-300,-3 5 0,-4 1-118,-8-2 1,-7 7-579,-4-7 0,-4 8 430,-2-2 1,-10-4-829,-7-1 1,-2-5 414,-10-1 1,6-14-156,-6-4 1,8-11 295,-2 0 1,3-6 332,3-6 1,2-13-8,3-16 0,-1-7 152,7-10 0,8-2 685,9-3 0,9 9-373,9-4 0,1 6-282,16-1 0,-5 13 58,5 11 0,0 4-1046,6 1 1,0 3 70,0 3 0,-8-1 787,-4 7 0,-3 0 0,-3 6 0</inkml:trace>
  <inkml:trace contextRef="#ctx0" brushRef="#br0" timeOffset="1248">3663 104 8099,'17'-34'0,"-2"12"584,-3 5-307,3 11 0,-7-3-116,3 3-411,5 4 1,-16-6 334,0 8 0,-10 8-17,-13 4 0,-6 5 218,-11 6 0,7-2-114,-7 8 1,13 0-168,-8 5 1,12 1 46,0-1 0,12-1-10,5-4 1,4 4-1,2-5 0,6 5-6,0 2 1,13 5 197,-2 0 1,4 1-132,-4-7 1,1 1 270,-1-1 1,-2 1-85,-3 0 0,3-7-280,-3 1 0,-3-8 68,3 2 1,-8-3-71,2-3 0,-3-5-40,3-1-588,-4-7 124,6 4 1,-8-10 191,0-4 1,2-4-569,4-7 1,-5-8 338,5-4 0,-2-11-616,2-6 1149,-4-4 0,13-2 0,-5 0 0</inkml:trace>
  <inkml:trace contextRef="#ctx0" brushRef="#br0" timeOffset="2207">4043 260 8099,'25'-18'0,"-6"1"492,4 0 1,-2 0 700,2-1 1,10 7-651,7-1 1,7 1-50,-7-7 1,6 7-714,-6-1 1,5 7 165,-11-7 0,3 8-1323,-14-2 721,0 5-436,-6 1 562,-7 0 0,-12 0-365,-16 0 1,-1-6 438,-10 0 1,1-2 454,-7 3 0,6 3-93,0-4 0,8 4 93,-2 2 0,4 0 768,2 0-621,7 8 0,-3 1 514,7 9-89,0-1 1,6 0 256,0 0 1,0 1 304,0-1-365,8 0 1,-6 6-742,3 0 0,-3 2 49,-2-2 1,-2-1-573,-3 6 1,3-6 368,-4 1 1,-2 2-349,3-2 0,-1-6-714,6-6 401,0-7 0,7 4 333,5-8 0,5-6 123,6 0 0,-2-7 562,8 1 0,-6 5-234,6 1 0,-8-2 880,2 3 0,-3-1-467,-3 6 1,-6 2 1039,1 3-746,-8 5 0,3 9 137,-7 4 0,-7-2-623,-5 8 1,-5-6-446,-6 6 0,4-6-507,-4 6 0,3-6 515,3 6 1,8-14-1140,3 3 964,4-5 0,10-3 11,3-5 0,6-3 66,6-2 1,-1-2 306,6-3 1,-5-3 52,6-4 0,-10 3 340,-1 3 1,-1 4-134,-5-4-204,-5 4 1,-1 16-279,-12 3 1,-13 14 184,-16 4 1,-9 7-633,-13 10 0,-7 0-57,-11-1 1,-5 3 521,34-25 1,-1 0 0,0-2 0,-2 0 112,-2 2 1,-1-1 0,-2 0 0,0-2 87,2 0 1,0 0 0,-5 0-1,-1 0 142,3 0 0,0 0 1,7-6-1,0-2-83,-44 17 1,17-14 476,6-4 1,11-1 22,18-11 465,7 1 1,26-14-363,7-3 1,17-6-202,17-6 0,18 1-166,18-6 1,6 1-123,11-2 0,-38 12 0,2 1-261,0 1 1,2 1 0,3 1 0,1 1 225,-2 1 1,-1-1 0,1 0-1,0 1-60,-3 3 1,0-1-1,42-12 185,-8 9 0,-15 5-739,-13 1 1,-12 4-372,-6 2-385,-3-8 376,-10 6 203,-10-5 0,-13 7 246,-15 0 1,-3 0-91,-15 0 0,0 5 254,-5 1 0,-1 0 256,1-6 0,1 0 21,4 0 1,4 0 263,8 0 0,2 8 402,3 3 0,4 12-169,8 6 0,2 6 466,4 5 1,4 4-68,7 8 1,0 10-331,0 7 1,-5 6-472,0 5 0,-9-5 52,3-11 0,-4-5-381,-2-7 1,-2-8 114,-4-3 0,-3-12-70,-9-6 0,-1-6-162,-4-6 0,4-3-341,-4-8 1,4-8 203,1-3 1,3-20 126,4-9 1,3-8 683,8-4 0,0-8-188,0-3 1,8 5 615,3 6 1,6 2-367,6 10 0,-1 5-72,6 7 0,1 7-127,6-3 0,-1 13 160,1 5 1,-2 4-774,-5 2 0,5 0 263,-4 0 1,4 0-3138,1 0 3280,1 0 0,7 0 0,2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39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8295,'17'-15'0,"8"5"0,4-7 739,4 7 0,7 10 1035,1 0 1,7 0-947,-2 0 0,-2-5-339,2-1 1,-8 0-687,3 6 1,-12 0 218,-6 0 1,-4 2-604,-2 4 1,-1-2 191,-5 7 1,-1 3-107,-5 9 0,-3-2-569,4 8 1,-12-2 1063,-5 1 0,-12 5 0,-4-6 0</inkml:trace>
  <inkml:trace contextRef="#ctx0" brushRef="#br0" timeOffset="457">190 675 8097,'-27'0'0,"8"0"596,8 0 1,7 7-251,-2 5 0,4 3-57,2 2 0,0 1-50,0-1 1,-2 0 178,-4 1 0,5 5 1,-5 0 0,4 0 251,2-6 1,0 0-596,0 1 1,0-1 41,0 0 0,8 1-628,3-1 1,-1-6 359,1 1 0,1-8-438,5 2 0,0-5 201,1-1 1,-1-1-30,0-5 0,0-2 20,1-3 1,-1-3-56,0 8 1,3-5 389,3 5 1,-10 0-36,4 6 1,-3 0 566,3 0 1,0 2-113,1 4 1,-7-2 433,1 7 0,-6-5 29,5 6-427,1-1 0,5 5-222,0-5 1,8 3-413,4-9 0,11-1-633,6-10 0,12-9 503,5-8 0,7-14-425,5 3 0,-2-10 139,7 3 0,-9 3 556,-1 9 1,-11 0 408,-13 12 1,-3 3 692,-9 14 0,-9 2-100,-8 4 0,-7 4 864,-10 7 0,0 6-105,0 0 1,-10 8-876,-7-2 0,0-4-608,-6-2 0,-2 2 176,2-2 1,-6-6-401,6-5 0,0-9-405,5 3 0,1-4-448,0-2 1,2-2-119,3-4 1,4-3-1184,8-8 0,0-6 2200,0-1 0,0-14 0,0 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501 191 8105,'-35'-35'0,"0"1"0,8 7 277,4 4 0,4 4 392,2 1 0,-6 7 66,0-1-467,-8 8 1,4-3 137,-7 7 1,-3 2 252,-3 3 1,5 13-159,0 11 0,9 3-132,8 3 1,9 7-270,3 4 1,14-2 81,9 3 0,16-7-450,13 6 0,11-8-269,7 3 0,3-10-682,2-3 0,6-7 77,0 3 1,2-3-1576,-2 2 2717,-4-12 0,6 16 0,-8-11 0,0-1 0,0 0 0,0-3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87 8196,'0'-33'4843,"0"12"-2680,-7-4-2123,5 18 1,-4 16-255,12 9 0,-4 1 214,4 10 0,3-1 0,1 7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4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32 7973,'-25'-23'0,"-2"21"1061,-7-4 1,12 21 1228,5 26 1,8-1-2291,-9 12 0,-11-12 0,-15 10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1454 8205,'-44'-35'-5,"10"16"0,3-2-73,8 15 1,2-2-90,9 2 1,-3 4 202,3-3 1,-5 10-105,-6 7 38,4 3 0,-16 5 256,0 3 0,7 4 582,-7 7 0,4 6 298,-3 1 0,13 5-519,3-6 0,13 6-43,-1-5 0,4-1-119,2-5 0,8-3-550,3-3 1,10-4 111,2-8 1,8-7 12,-2-4 1,3-6 57,3-6 1,0-5-315,-1-13 1,1-2-255,-1-9 0,1-7 192,0-4 0,-3-1-169,-3-4 1,2 1 184,-8-14 0,-6 7-359,-5-7 1,-8 3 226,1-3 0,-5-1 8,-5 7 1,-5 8 246,-7 10 0,-1 5 260,1 7 0,-6 10 179,0 13 1,-6 3-239,6 2 1,-2 7 560,2 5 0,4 5-307,-4 6 0,4 4 605,1 8 0,3 5-233,3 0 0,5 6-37,7-5 0,2 7-133,3-2 0,7 4-202,11 2 1,4 0-1019,7 0 1,3-2 552,3-4 0,4 2-1563,8-8 1,0-5 154,0-7 1546,-8-6 1,6 3-1,-6-8 1</inkml:trace>
  <inkml:trace contextRef="#ctx0" brushRef="#br0" timeOffset="616">1263 53 8247,'0'-25'266,"8"13"0,3-3 798,12 15-658,12 0 1,9 2 340,8 4 1,-2 3-74,-4 9-2319,4-1 1097,-13 8 1,-3-6 119,-11 4 0,-11 4 231,-6 2 1,-4 0 301,-2 5 1,-14-1-155,-3 13 1,-12 0-103,0 6 0,-9 0 117,-3 0 0,1 0-7,5-1 1,3-4 221,3-1 0,0-6 216,12 6 0,-2-7 82,13 1 1,2-2-209,10 3 1,3-5-191,9 5 0,1-5 128,4-1 0,-4 1-454,4 5 1,-4-5 224,-1 4 1,-7-3 163,1-3 1,-8 7 166,1-1 1,-3 2 298,-2-1 0,0 3 351,0 8 0,0-6-406,0 0 1,0 6-76,0 6 1,8-1-105,4-5 0,5 0-193,6 0 0,2 0-112,4 0 1,-2-8-191,-4-4 1,-10-9 143,4-2 0,-11-6-106,0 6 1,-12-6-178,-5 6 0,-12-8 144,-6 2 0,-12 2-267,-5-2 0,-4 0 143,-2-6 0,1-7-707,-1-5 0,2 3 96,4-2 849,3 0 0,16-14 0,2-2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2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8419,'0'-17'301,"0"0"0,0 5 1044,0 1-838,0 7 0,8-2 36,3 12 0,-1 11-102,1 12 0,-1 11-14,1 6 0,3 10-240,-8 2 1,-1 7-170,-5-2 1,0 5 7,0 1 0,0-6 95,0 1 1,0-3-769,0 3 1,-5-7 116,-1-11 0,0-3-88,6-9 1,0-7-52,0-4-110,0-4 546,0-9 1,8-18 261,3-15 0,5-8-16,1-3 1,6-1-139,0 1 0,8 7 277,-2 4 0,-2 4 61,1 1 1,-1 9 55,2 3 0,2 12 11,-8 5 0,-2 6 138,-9 7 0,-5-3-83,-7 7 0,-7 1-71,-5 6 0,-11 5-54,-6 1 0,-3-7 47,-3-5 0,0-2-202,1 2 0,1-6-332,4-12 0,-1 3-561,6-8 1,1-1 255,6-5 1,0-7-384,0-5 1,7-5 964,4-6 0,4-20 0,2-10 0</inkml:trace>
  <inkml:trace contextRef="#ctx0" brushRef="#br0" timeOffset="162">935 1106 8165,'17'0'2760,"0"0"-1821,1 0 0,-1 0-277,0 0 1,-5 0-255,-1 0-536,-7 0 0,2 0-1140,-12 0 0,-3 2 404,-9 3 864,-7 5 0,-2 7 0,-7 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0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571 174 8372,'10'-25'530,"-3"-2"0,-7 0-273,0 4 1,0 4 323,0 2-512,0 7 0,-1-4 129,-5 9 1,-6-1-275,-11 6 0,-6 8 107,-11 3 0,-2 10-40,-4 2 0,-2 2-40,7-2 0,1-1-111,5 6 1,3-7-164,3 3 253,-4-5-163,14-2 249,2 0 1,11 1-106,12-1 1,5-6 68,12 1 0,-2 0 91,8 5 0,-6 6-81,6 0 0,-8 8 15,2-3 1,-11 7-93,-6 5 1,-4-1-168,-2 7 1,-8 0-40,-4 6 0,-11-6 156,-6 0 0,-3-2 155,-3 2 1,1-3-71,-1-9 0,8-1 109,4-4 0,6-4-142,5-8 1,5-5 32,7-1 0,1-7 108,5 2 1,4-4 111,7-2 0,8 0 350,4 0 1,4 0-226,1 0 0,1 2 411,-1 3 1,-5 5-261,0 7 0,-8 1 267,2-1 1,-4 8-167,-1 4 0,-9 5-210,-3 7 0,-4 1-170,-2 4 1,-6 2-115,0-8 1,-7 1-74,1-7 0,3-5 200,-3 0 0,8-8-629,-1 2 0,3-9 245,2-3 0,0-5-1023,0 5 1,2-7 370,3 2 1,7-6 81,11-6 1,4-9 775,8-8 0,7-16 0,2 3 0</inkml:trace>
  <inkml:trace contextRef="#ctx0" brushRef="#br0" timeOffset="405">1540 1056 8116,'-18'-37'3155,"9"12"0,3 16-3395,12 3 0,3 2 185,9-7 0,-3 5-858,-3-6 0,-5 1 504,-7-7 1,0 1 119,0 0 0,-2-2 137,-3-4 0,-3 3-163,-4-3 0,-9-2-452,4 2 1,-10 0 148,4 6 0,-8 2 689,2 3 0,-3 4 70,-3 8 1,1 4 170,-1 8 0,2 1 4,4 16 1,-1 2 259,7 9 1,2-3-219,9 3 0,-1 2 163,7-1 1,0-1 31,6-5 1,2-3-130,4-3 1,3 2-601,9-8 0,7-6 11,3-5 0,7-9-103,5 3 1,3-6-93,3-6 1,8-5-446,-8-12 0,0 2 401,-12-8 0,-1 6-38,-4-6 1,-4 8 837,-8-2 1,-5 11-184,-1 7 802,-7-5 0,4 10-495,-8 0 1,0 8 291,0 9 1,0 2-267,0 4 1,0-2-348,0 8 1,7-8-333,5 2 0,-3-3-483,3-3 0,1-6-881,11 1 1,-5-8 141,4 2 1355,4-5 0,0-1 0,7 0 0</inkml:trace>
  <inkml:trace contextRef="#ctx0" brushRef="#br0" timeOffset="546">2422 1246 9640,'17'17'3334,"2"1"-2643,4-1 1,-4 6 137,4 0 0,-3-2-1800,-3-9 1,-2 3-1717,-3-3 811,3-5 1876,-13 9 0,6-7 0,-8 9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49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70 8286,'0'-27'822,"-8"2"1,4 15-244,-7 5 0,-1 3-280,-5 2 0,-2 0-28,-4 0 0,-10 7-221,-7 5 0,-8 9-27,1 2 1,-3 8 0,-1-2 1,1-2 27,3 1 0,-6 1-246,7 6 0,-8-1 94,8 1 1,3-2 28,3-4 1,4 1 248,1-7 0,2 8-136,4-2 1,6-2 87,12 2 1,3-2-118,8 1 0,10 5 13,7-4 1,8 2 132,10-3 1,7 5 150,4-4 0,-2-2-349,2 2 1,-13-1 127,2 7 1,-7 0-118,1-1 0,-6 1 113,-11-1 0,1 1 145,-7 0 1,0-1 52,-6 1 1,-8-6 281,-3-1 1,-5-1-275,-1 2 0,-2 2-105,-4-8 0,3 2-238,-3-2 1,2-4 130,-2 4 1,4-9-854,-4-3 0,4-5 424,1 5 0,7-7-1185,-1 2 1,7-4 70,-7-2 1464,8 0 0,-3-8 0,7-1 0</inkml:trace>
  <inkml:trace contextRef="#ctx0" brushRef="#br0" timeOffset="187">1366 814 8315,'0'-39'0,"0"5"0,8 9 1948,4 13 1,9 6-907,2-5 0,7 1-418,-1-1 1,-4-3-460,-2 8 0,-3 1-548,-3 5 0,0 0-101,0 0 0,-5 0-452,-1 0 0,1 7-774,5 5 905,1 11 805,-1-4 0,-7 21 0,-3-3 0</inkml:trace>
  <inkml:trace contextRef="#ctx0" brushRef="#br0" timeOffset="323">1557 1090 8281,'-18'-15'0,"1"11"0,17-11 2231,12 15 1,5 0-1604,12 0 1,-2 0-1519,1 0 1,3 0 183,-8 0 1,8 5-1230,-2 1 1935,-4 8 0,7 3 0,-5 10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47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589 346 8357,'8'-17'-275,"3"0"1,-1 5 453,1 1 0,-1-1 456,1-5-14,5 0 0,-14-1-127,3 1 0,-3 5 689,-2 1-531,0 7 1,-2-9 82,-3 7 0,-5 0-366,-7 6 0,-2 8-292,-5 3 1,-2 12-105,-9 6 1,-11 12-381,0 5 0,-10 6-521,4 5 1,0-1 525,-5 7 0,9-7-168,2 2 1,9-6 93,2-6 0,9-6-47,8-11 0,9-2 1,3-4 0,4-10 21,2 5 0,10-13 263,7 1 1,8-4 32,9-2 0,1-2 335,0-4 1,-1 4-154,1-3 0,-3 3 207,-3 2 0,-4 2 352,-8 3 1,-7 7 447,-4 11 1,-4 4-259,-2 7 1,-8 9 433,-3 3 1,-3 2-658,3-2 0,-5 4-370,5-4 1,1-2-286,-1 2 0,7-7 240,-2 1 0,4-5-179,2-6 1,0-4-156,0-8 0,0 0-321,0 0 0,6-5 174,0 0 0,1-9-705,-1 3 641,-4-4 1,13-10 23,-3-3 0,-3-6-75,3-7 1,-8-2 69,2-9 1,1-7 437,-1-4 0,7-4 0,-3-2 0</inkml:trace>
  <inkml:trace contextRef="#ctx0" brushRef="#br0" timeOffset="405">987 658 8263,'15'-33'719,"-3"4"0,3 6-132,-4 12 0,5 1 196,1 4 1,0 4-323,1-3 0,-3 5-208,-3 5 0,-5 1-1021,-7 11 1,0 4 435,0 14 1,-2 2-265,-3 3 0,1 2 145,-8 4 0,8-2-75,-1-3 0,-3-5 353,2 5 0,0-5 204,6-1 0,8-6 28,4-1 0,5-6 332,6 1 1,-2-4-76,8-2 1,-2 0-103,2 1 1,1-1 102,-7 0 0,-1 1 37,-11-1 0,3 0-420,-9 0 0,-1 7-136,-10-1 0,-5 7-139,-12-1 0,-4 4 123,-8 1 1,-1-1-94,-5-4 1,-1 2 90,-4-8 0,-2-2 73,8-10 1,-1 3-275,7-8 90,7-1 427,2-5 1,17-7-8,8-5 0,16-1-27,12 1 0,7-3 60,5 3 1,-3 3 254,3-3 1,-3 8 19,-3-2 0,-5 5-95,0 1 1,-8 0 811,2 0-618,-4 7-551,-1 3 0,-7 7-195,1 0 0,-8-5-1317,1 0 1278,-3-9 289,6 5 0,1-16 0,9-1 0</inkml:trace>
  <inkml:trace contextRef="#ctx0" brushRef="#br0" timeOffset="543">1696 1194 8245,'9'0'648,"7"7"0,-14 3 951,3 7 0,-3-5-751,-2-1-896,0 1 1,0 5-43,0 0 0,0-5-815,0 0-1899,0-9 2804,0 5 0,8-16 0,2-1 0</inkml:trace>
  <inkml:trace contextRef="#ctx0" brushRef="#br0" timeOffset="947">1938 139 8298,'-8'-27'298,"6"-6"0,-11 14 484,7-4 1,0 10-53,6 1-302,-8 8 236,7-4-151,-7 8-539,8 0 85,0 8 0,0 2-87,0 7 0,6 0 22,-1 1 1,9-1-58,-3 0 0,-1 6 71,2 0 0,-3 8-124,3-2 0,1 9 73,-7 3 1,2 13-13,-3-3 1,-3 13-53,4-1 1,-4 6 109,-2 6 1,0 2-196,0 4 1,0 3 247,0-3 0,0 9 2,0 3 1,6 5-28,-1-6 1,3 2 20,-2-2 1,2-3 49,3 3 1,3-4 12,-9-1 1,9 5-10,-3 0 1,-1 2-50,1-1 0,-7-13 63,2 1 0,-4-10-298,-2-8 1,0-9-337,0-8 0,0-9 298,0-3 1,0-1 139,0-10 1,0-6-1019,0-5 342,-8-8-722,6 4 1585,-5-16 1,7-2 0,0-7 0</inkml:trace>
  <inkml:trace contextRef="#ctx0" brushRef="#br0" timeOffset="1151">2612 1643 8217,'10'-7'2022,"5"5"-1744,-3-4 0,3 4-474,2 2 196,1 0 0,-9 15 0,-1 5 0</inkml:trace>
  <inkml:trace contextRef="#ctx0" brushRef="#br0" timeOffset="1268">2647 2128 8063,'-18'-10'0,"11"-4"3227,7 9 1,7-1-15,11 6-7517,-1 0 4304,-7 0 0,5 0 0,-5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54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156 225 8004,'-10'-7'615,"2"3"124,8-8 0,8 6-735,4-5 0,11-1 7,6-5 0,-3 0-94,3 0 1,-2 1 16,2 5 1,-4-3 22,-8 8 0,1 1-13,-1 5 22,-8-8 1,-1 8 46,-8 0 1,0 8-18,0 9 1,-2 8 96,-4 4 0,-3 5-96,-8 7 1,-6 3 129,-1 8 1,-6 7-3,1 5 1,2 11-1,-2 5 1,2 5-51,-2 1 1,-3 1-32,3-1 1,4-7-61,2-4 0,9-12-213,3-5 1,1-12 57,-1-5 0,3-13 92,8-5-146,0-3 88,0-11 0,2-3-168,4-12 1,3-7-88,9-16 1,-1-2 391,0-15 0,1 0 0,-1-6 0</inkml:trace>
  <inkml:trace contextRef="#ctx0" brushRef="#br0" timeOffset="216">692 260 8758,'0'-17'842,"0"7"1,2 2-1245,4 8 1,3 0 233,8 0 1,1 0 168,-1 0 1,-5 0 196,-1 0-164,1 0 1,5 0-103,0 0-299,-7 8 1,-3 7-1001,-7 8 1367,0 8 0,-15-4 0,-4 8 0</inkml:trace>
  <inkml:trace contextRef="#ctx0" brushRef="#br0" timeOffset="539">519 709 8035,'-8'10'60,"8"-4"0,10-4 41,13-2 0,2 0 78,4 0 1,1-2 233,-7-4 0,1 4 11,-7-4 0,0 4 75,0 2-289,-7 0 0,3 8-97,-7 4 1,-2 5-150,-10 6 1,-3 2-31,-9 4 1,-5 4-224,0-5 1,-6 3 67,6-2 1,0-4-155,6-8 0,0 0 138,-1 1 1,7-9-237,-1-3 128,9-4 312,-5-2 1,16 0 211,3 0 0,4 0 173,3 0 0,-1 0 508,0 0 0,6 0-244,0 0 0,2 2 342,-1 4 0,-5-2-350,4 7 1,2-1-227,-2 1 0,2-3-345,-2-8 1,-2 0-248,8 0 0,-6-2-354,6-4 0,0-3-118,5-9 1,1-7-910,-1-3 0,-1 1 614,-4-2 977,3 0 0,-5-6 0,8 1 0</inkml:trace>
  <inkml:trace contextRef="#ctx0" brushRef="#br0" timeOffset="1327">1660 433 8084,'0'-18'2000,"14"1"-1648,3 0 1,10 2-157,-4 3 0,6-3-291,-6 3 0,-6 4 113,-5 3 1457,-1 3-960,-1 2 0,-4 9-234,-12 9 1,-2 1-272,-3 10 0,-7-6-256,1 6 0,5-8 166,-5 2 1,6-4-30,-1-2 1,-1 1-591,7-1 0,0-6 288,6 1 0,2-8-497,4 2 1,3-6 293,9-6 1,7-6 317,4-11 1,3 4 208,3-4 0,-6 4 202,-1 1 0,-6 3-4,1 3 1,-4 5 200,-2 7 0,-5 0 822,-1 0 1,-7 7-480,2 5 1,-6 9 74,-6 2 0,0 8-471,-11-2 1,2-2-405,-14 1 1,2-1-23,-2 2 1,-4 2-268,5-8 1,-3 4 165,2-10 0,4 4-844,8-9-719,-1-4 724,9-1 390,1-7 1,14-2 716,0-3 0,7 3 89,-3-14 1,-1 16 130,-3 0 0,-4 2 62,-2 10 1,-2 1 413,-4 10 1,-1-4 1010,-5 4 0,-1-3-795,7-3 0,0-5 199,6-1-951,0 1 0,2-3-437,4-3 0,5-4-41,12-2 0,-1-2-335,6-4 0,1-9 352,6-8 0,-6 0-477,-1 5 1,-1 1-179,2 0 0,-4 1-109,-8 5 1326,1 3 595,-1 8 99,-7 0 1,-1 2 231,-3 4-249,-4 4 1,6 7-422,-8 0 1,0-5-89,0-1 1,1-5-679,5 5 291,-4-7-1022,14 4 461,-7-8 1,8-8-413,1-3 0,-7 1 328,1-1 1,-3-1-147,3-5 0,1 0 55,-7-1 346,8 1 936,-12 0-507,13 7 870,-13 2 1,6 16-247,-8 4 0,0 3 69,0 2 1,0-5 160,0-1-115,0 1-1135,7 5 1,-3-7 298,8-5 1,-7-5-898,7-5 1,-1-5 492,7-7 0,-1-6-1203,0 0 1,6-8 1622,0 2 0,0-4 0,-5-1 0</inkml:trace>
  <inkml:trace contextRef="#ctx0" brushRef="#br0" timeOffset="1626">2681 52 8983,'-18'-9'3511,"9"1"-2676,-7 8-803,14 0 0,-5-2-568,7-4 1189,0 4-94,0-5-528,0 7-282,0-8-3,0 6 0,2-6-80,3 8 207,-3 0 0,8 0 188,-4 0 0,-4 2-43,3 4 0,-3-2 299,-2 8-353,0-1 0,0 6 211,0 1 1,0-1-8,0 0 1,0 2-51,0 4 0,0 4 58,0 8 1,0 7-8,0 4 0,0 12 19,0 5 0,8 12-62,3 6 1,5 7-395,1 10 1,-5-48 0,1 0 312,1 8 1,1 0 0,-2-2 0,1 1-1152,1 1 0,-1-1 0,-6 0 1,-1 0 1105,2-3 0,-1 1 0,-3 3 0,0 1 0,1 2 0,1-1 0,0-2 0,0-2 0,-1-2 0,-1-1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17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8248,'0'-18'1016,"9"3"-172,9 4 1,-1-3-295,6 8 1,4-1-238,2 1 0,3 4-44,3-4 1,-2 4 77,-5 2 0,5 2-131,-4 4 1,-4 2-120,-2 3 1,-4 5-106,-2-5 1,-5 6 127,-1 6 0,-7-1-1209,2 6 454,-12 1 304,-3 6 0,-11-1-173,-3 1 1,2 0 312,-8-1 0,3-7 304,-3-4 0,4-4-101,7-1 0,9-1 285,3 0 1,4-5-309,2-1-50,0-7 151,0 4 1,10-8-176,7 0 1,6 0-120,6 0 0,9 0-294,-3 0 0,5 0-93,1 0 0,-5-6 591,5 0 0,-5-7 0,-1 3 0</inkml:trace>
  <inkml:trace contextRef="#ctx0" brushRef="#br0" timeOffset="454">1350 709 9133,'-10'2'2005,"4"4"1,-2-2-1359,3 7-512,-1 1 0,0 5 70,0 0 1,-7 1-17,1-1 0,-3 6-14,-2 0 1,-6 10-218,0 1 0,-8 3 91,2 9 0,-4 0-581,-1 6 1,5-2-182,0-4 1,8-2-429,-2-3 1,10-11 488,1 5 0,8-12-754,-2 0 1406,5-11 0,1 3 0,0-5 0</inkml:trace>
  <inkml:trace contextRef="#ctx0" brushRef="#br0" timeOffset="658">1073 951 8005,'-17'-7'3078,"-1"-3"-1782,9 1-1069,1 1 1,10 8-497,4 0 0,5 13 261,12 5 0,-4 8 193,5-2 0,-5 6 109,-2-1 0,6 6 341,0 5 1,6-3-974,-6 3 1,6-4 189,-6-1 0,8-2-2275,-3-5 1209,5-3 395,-6-7 0,4-9 819,-8-3 0,8-4 0,-5-2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8:5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70 777 8154,'-10'-17'298,"-5"0"157,13-1 0,-6 1 563,8 0 0,0 5-24,0 1-516,0-1 1,2-3-220,4 3 0,-2-1 177,7 7-368,1 0-20,13 6 1,-10 0 78,8 0 1,-8 8-66,8 3 1,-3 5-463,-3 1 1,-2 8 234,-3 4 0,1 4-643,-7 1 0,0 3 390,-6 3 1,-8 4-126,-3 8 1,-7 0 61,-5 0 1,2-2-37,-8-4 1,8-6 280,-2-11 1,4 2 299,2-8 209,7 0-298,2-6 169,8 1 0,2-9-63,4-3 0,6-4 884,11-2 1,-2 0-126,8 0 1,-6 0 155,5 0 0,-6 2-494,1 4 0,-6-3-181,-6 9 0,-1 5-290,-4 6 0,-6 8 140,0-2 1,-8 3-120,-9 3 1,-2 0 116,-4-1 0,1 1-631,-6-1 0,6-7-96,-1-4 1,4-3-360,2-3 1,0-8 41,-1-3 0,7-4 875,-1-2 0,1-8 0,-7-1 0</inkml:trace>
  <inkml:trace contextRef="#ctx0" brushRef="#br0" timeOffset="216">830 1192 8102,'-17'-27'639,"10"8"183,7 8 1,1 1 391,11-2 105,-1-3 1059,7 5-1733,-1-7 1,0 6-168,1-1 0,-1 8-186,0-1 1,8 3-690,4 2 1,-2 0-306,2 0 0,0 0-660,5 0 0,1 2 1362,-1 3 0,-7 5 0,-2 7 0</inkml:trace>
  <inkml:trace contextRef="#ctx0" brushRef="#br0" timeOffset="1219">2024 449 8324,'0'-18'1073,"0"9"180,0 1-809,0 8 0,0 2-628,0 4 1,-2 3 66,-4 9 0,0 5-103,-11 0 0,4 7-5,-11-1 1,3 4-35,-2 2 0,4-1 179,-4 1 1,-2-1-9,2 1 1,-2-1 9,2 1 0,9-2-37,-3-4 1,11-4 219,1-8 0,3 0-113,2 0 0,2-7 100,3-4 0,13-4-38,11-2 1,3 0 8,3 0 0,1-6-45,5 0 0,-11 0 5,5 6 0,-12 0-30,0 0 0,-9 2 19,-3 4 1,-7 11 223,2 12 1,-12 4-131,-6 1 0,-5 1 146,-6 0 0,2 1-127,-8 4 0,8-3-51,-2 3 0,6-9-10,5-2 1,-1-8-2,7 2 1,0-4-146,6-1 1,2-1 102,4 0 1,3-1-19,9-5 1,-3 4 15,-3-3 1,3-2 220,-4 1 0,5-1-83,1 1 1,-5 5-40,-1-5 1,-5 3 35,5-3 1,-7 5 15,2-5 0,-4 4-210,-2 3 1,0-7 194,0 1-439,0-1-18,0 7-27,-8-9 207,-1-1-53,-9-8 1,3-8-185,4-3 1,3-5 72,8-1 1,0-8-583,0-4 0,8-3-32,3-3 900,12-7 0,4-3 0,8-6 0</inkml:trace>
  <inkml:trace contextRef="#ctx0" brushRef="#br0" timeOffset="1811">2594 639 8241,'8'-35'3927,"-6"8"-2862,6 2 1,-3 14-653,1-1-300,0 8 1,0-1-124,-1 10 1,3 7 158,-2 11 0,-4 4-175,4 8 0,-4-1-558,-2 1 1,5 5 306,1 0 1,6 8-418,-7-1 1,3-5 224,-2-2 0,-4 1 86,4-7 1,1 8 224,-1-13 0,0 6-274,-6-12 197,0 0 1,2-8 271,3-3 322,-3-4-295,6-8 0,-8-16-277,0-7 0,0-10 80,0-7 1,0 0-125,0-12 1,0-4-25,0-13-560,0 7 725,8-5 0,-6 19 530,3-4 1,3 6-244,-2 0 1,0 10 403,-6 7 0,2 8 49,3-2-128,-3-4 1,6 7-106,-8-3 1,0 10 343,0 1 1,2 9-177,4-3-931,-4 4 354,5-6 0,-5 6-29,4-4 1,2 6-183,3 6 0,4-2 40,-3 8 1,3-7 54,3 7 1,-1-2 73,0 1 0,-1 4 35,-5-3 0,5 3 11,-5 3 4,4 7 58,-5-6 0,5 8 10,-3-4 0,-2-2 10,1 8 0,-5 0-4,5 5 0,-5 3 188,6 3 0,-9 0-130,3 12 1,2-4 297,-2 10 0,5-2-126,-5 1 0,7 5 87,-1 7 1,1 2-879,-1 4 508,3-4 98,-5 14 1,5-7-36,-3 9 1,3 5-555,-3 0 1,-3-1-106,3-11 1,-6-16 297,5-12 0,-7-12 92,2 0 1,-4-11 79,-2-6 0,5-9-290,1-3 1184,0-7-992,-14 4 398,-1-16 1,-5-4-676,-3-11 1,3-3-590,-9-9 1,-2-5-866,2-1 1944,-7-7 0,3-4 0,-8-9 0</inkml:trace>
  <inkml:trace contextRef="#ctx0" brushRef="#br0" timeOffset="2224">2819 1279 8134,'0'-35'0,"8"1"545,3-1 1,7 0 13,5 1 0,-2 5 312,8 0 0,-2 8-505,1-2 1,3 6-366,-8 5 1,0 4-45,-5 8 1,-9 2-262,-3 4 0,-4 11-268,-2 12 1,-2 6 303,-4 5 0,-5 4-30,-12 8 1,1-6 52,-6 0 0,1-7 36,-2 1 0,-2-5-287,8-6 888,0-4-198,13-8-190,3-7 144,7 5 0,7-15 335,5 0 0,11-8-144,6-9 1,-2 0 20,2-1 0,-3 1-51,3 0 0,-4 7 168,-7 4-397,-1-3 1,-2 9-135,-3 0 0,-12 15-34,-12 14 1,-5 4 160,-6 1 0,-4 7-2,-8-1 1,1 6-24,-1-6 0,1 1 273,-1-7 1,10-5-175,8 0 0,1-14 783,11 3-734,-1-5 0,10-3-304,7-5 0,3-5 141,15-5 1,5-13 124,6-10 1,10-7-432,2-5 0,6-5 131,5-6 0,5-1-315,-5 0 1,-3 0 182,-3 0 0,-5 6-1116,-6 0 0,-4 5 1390,-7-5 0,2 2 0,-5-2 0,-5 6 0,-2 3 0</inkml:trace>
  <inkml:trace contextRef="#ctx0" brushRef="#br0" timeOffset="2795">3891 258 8134,'10'-42'1316,"3"8"299,-7-1 1,8 0-620,-3 7 0,3 3-453,-3 2 1,5 9-83,-5 3 1,-1 7-145,1-2 1,-7 6-45,2 6 1,-6 13-190,-6 15 1,-6 9-263,-11 9 1,-3 7-144,-9 5 0,2-5-476,4-1 1,4-4 229,8-3 1,8-6 203,3-5 1,4-9 248,2-2 1,4-10-111,7-2 1,3-2 497,15-9 1,5 0 150,6-6 0,9-2 456,-3-4 0,9-3-376,3-9 1,-2-3 151,-10 4 0,2-4-249,-8 9 1,-1 3 84,-11-3-627,5 8 1,-14-3-175,4 7 0,-11 7-392,-6 5 1,-6 5-115,-6 6 1,-6 10-840,-11 7 0,-5 10 565,-13 2 0,-3 2-281,-8 9 0,0-5 523,0 5 0,8-9 846,4-2 0,11-8-135,6-9 1,11-6 719,7-1-64,3-6 1,11 1-42,9-12 0,1-3 758,10-8 0,5 0-425,7 0 1,-1 0 315,-5 0 1,-7 0-557,1 0 1,-2 0-183,2 0 0,-4 2-137,-8 4 1,-7 3-160,-4 8 0,-5 10-218,-1 8 0,-9 7 174,-8 10 1,-8 0-178,-10 0 0,8-2 714,4-4 0,4 2-229,2-8 0,7 1-22,4-7 0,4-1-118,2-4 1,0-4 366,0-8 1,2-2-75,4-3 0,4-4 35,7-8 1,6-2-535,0-4 1,8-6-450,-3-11 1,5-4 153,2-7 0,-6-1-410,-1 1 0,-8-1-1861,-3 0 1,-8 3 232,-9 3 2320,-7-4 0,-10 22 0,-10-5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04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618 243 7853,'0'-10'-504,"0"-5"915,0 5 0,0-1 347,0-1-259,0 8-108,0-11 0,-2 13-54,-4-4 0,2 2-193,-8-2-77,1 5 1,-6-7-117,-1 8 0,7 0 113,-1 0 0,1 0-113,-7 0 0,1 0 5,0 0 0,-2 2 147,-4 4 0,2 3-234,-8 8 1,6 1 78,-6-1 0,6 2 132,-6 4 0,8-3-3,-2 3 1,5-4 17,7-2 1,3 0-52,8 1 0,0-1 0,0 0 1,8 1 82,3-1 0,5 2-63,1 4 1,0-4-10,1 4 38,-1-3-42,0-3 0,-7 8-116,-4 4 1,-4-2 1,-2 1 1,-8 1 35,-4 6 1,-11-2 55,-6-5 1,-1 3-6,1-8 0,-4 6 10,4-6 0,4 0-34,2-6 14,4-7-473,2 5 0,2-11 200,3 8 1,2-8-471,5 1 495,3-3 0,0 0 235,8 4 0,7-2-65,-1 7 0,9-5 166,2 6 0,0-1 462,-6 6 0,-5 3-271,-1 3 1,-7-2 411,2 8 0,-4-1-219,-2 7 0,-2-2 177,-4-4 0,-4 1-260,-7-7 0,6 6-249,-1-6 0,8 0 236,-2-5-538,-3-9 207,7 7 0,-6-13-1082,8 9 1,8-8 573,3 2 1,7-5-2578,5-1 3026,11-7 0,11-3 0,6-7 0</inkml:trace>
  <inkml:trace contextRef="#ctx0" brushRef="#br0" timeOffset="440">1102 865 8294,'0'-17'0,"0"0"-517,0 7 244,7-5 0,-3 7 537,8-4 0,-6-1 150,5 7-161,-7-7 0,6 3-135,-5-7 1,-3 5-300,4 1 150,-4-1 1,-4-5 36,-4 0 0,2 5 59,-7 1 1,-1 7 103,-5-2 1,-6 4 56,0 2 0,-2 0-114,2 0 0,-2 8 109,-4 3 0,-2 5-71,8 1 0,-6 2 181,6 4 1,-5 2-23,5 4 0,-1 4-77,7-4 0,6-3 5,-1 3 1,8-6 22,-1 6 0,3-8-364,2 2 1,2-3 110,3-3 0,5-2-422,7-3 1,2 1 207,4-7 1,4-2-502,8-10 1,0-4 195,-1-7 1,1-6-12,-1 0 1,-1-6 166,-4 6 0,-4 0 18,-8 6 0,-2 5 1335,-3 1-840,-4 7 0,-8-2 995,0 12 0,0 3-581,0 9 1,0 7 362,0 4 1,0-3-262,0 3 1,2-6-355,3 6 0,1-6-323,11 6 0,-3-8-294,9 2 0,4-9-1261,2-3 0,-2-7 246,1 2 1313,1-4 0,13-2 0,3 0 0</inkml:trace>
  <inkml:trace contextRef="#ctx0" brushRef="#br0" timeOffset="594">1845 934 8254,'12'6'0,"-1"0"0,-1 7 3870,2-1-2657,3-4 1,-13 1-441,4-3 1,1-2-301,-1 7 1,0-5-46,-6 6 0,0-1-1882,0 6 0,0 1 938,0-1 0,0 0 516,0 1 0,15-1 0,4 0 0</inkml:trace>
  <inkml:trace contextRef="#ctx0" brushRef="#br0" timeOffset="1029">2416 606 8247,'10'-35'-21,"-1"6"11,-3 1 0,-2 5-89,7-6 0,1 2 68,5-2 0,-1-2 915,-5 8 0,-1 0-300,-5 6 0,-3 0 842,4-1-219,-4 9-165,-2 1-578,0 23 1,0 5 161,0 14 1,0 3-194,0 3 1,0-2-167,0 9 0,0-3-503,0 2 0,0 2 236,0-8 0,0 6-258,0-5 1,0 5-303,0-6 0,0-1-1634,0-11 863,0 5-468,0-14 1681,0-1 1,2-15-14,4-14 0,3-3 92,9-14 1,1 5-138,4-6 1,4 8 219,7-2 1,1 5 423,0 7 0,-3-3 493,-3 8 1,-4 1-110,-8 5 1,4 7 542,-3 5 0,1 5-429,-13 6 0,0-2-418,-6 8 1,-2 0-629,-4 6 0,-4-3 128,-7-3 1,0 2-257,-1-8 1,1-2-241,0-9 1,-1 1-606,1-7 1,0 0 15,0-6 0,-1 0-850,1 0 0,2-8 1887,3-4 0,-3-11 0,5-4 0</inkml:trace>
  <inkml:trace contextRef="#ctx0" brushRef="#br0" timeOffset="1215">3315 1021 8571,'8'-10'1152,"-4"3"-401,7 7 1,-5-6 608,6 0 1,-7 0 727,7 6-879,-8 0-1118,3 0 0,-14 14 71,-5 3 1,-3 12-3232,-2 0 3069,-1 3 0,-14 11 0,-5 1 0</inkml:trace>
  <inkml:trace contextRef="#ctx0" brushRef="#br0" timeOffset="1545">4232 900 8112,'15'-33'-301,"-3"4"0,3-3 657,-3 3 1,-3 4 646,3 2 1,-8-4-483,1-2 1,-5 4-188,-5 2 0,-7 6 179,-11 5 1,-4-1-96,-7 7 0,-1 8-307,0 9 0,-5 12-88,0 6 1,1 4-148,10 2 0,4 5 347,8 0 0,7 6 214,5-5 1,5 5-7,5-6 1,11 6-203,7-5 0,13-1-236,-1-5 0,9-1 177,-3 1 1,1-8-712,-2-4 0,2-6-88,5-5 0,-5-5-422,-8-7 1,7 0 145,-1 0 0,-1-6 905,-11 1 0,5-16 0,-6 1 0</inkml:trace>
  <inkml:trace contextRef="#ctx0" brushRef="#br0" timeOffset="2162">4733 52 8282,'18'-15'924,"-1"4"1,8-3 216,4 8-719,3 1 1,1 5 28,-4 0 0,2 0-209,-8 0 1,0 7 138,-6 5 1,-7 3-103,-5 2 0,-3 8-373,-2 4 0,-7 4-183,-5 1 0,-9 7-221,-2-1 1,-8 8 117,2-2 1,4 4 164,2 2 0,6-2-250,5-4 0,5-4 159,7-7 0,2 0 403,3-1 0,13 1-11,11-1 0,1 1 149,-1 0 0,4-7-5,-4 1 1,-4 0 234,-2 6 0,-4-7-118,-2 1 0,0-6 172,1 6 0,-7-6 342,1 6 1,-6-2-344,5 2 0,-5 3-380,5-3 1,-5-4 103,6-2 0,-7 2-429,7-2 0,-1 2-128,7-2 0,-1-9-341,0 3 1,1-3 253,-1 3 1,-6-6-292,1 1 1,-8-1-824,2 7 0,-4-1 1516,-2 0 0,-16 8 0,-3 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10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1263 8063,'-8'-23'139,"-3"0"0,-5 0 213,-1 6 1,7-6-210,5 0 0,3-1-34,2 7 0,-8-6 166,-4 0 0,-11 2-131,-5 9 0,-5-1 233,-2 7 1,1 0 36,-1 6 1,-5 8 45,-1 4 0,1 7-163,6 10 0,1-1-1,4 13 1,-2 1 65,8-2 0,-6 1 130,6-7 0,6 7-203,6-1 0,7-1-42,-2-11 1,4-1-199,2-4 0,2-4-30,4 5 0,3-13-155,9-5 1,5-4 25,0-2 0,7-8-168,-1-3 1,4-13-35,2-4 1,-1-5-212,1-2 1,5-7-149,0-4 1,1-10 244,-7-1 0,-1-14-857,-4 1 1,-4-3 600,-8 4 0,-7 2 252,-5 4 1,3 5 251,-2 12 1,0 4 152,-6 7 0,-2 2 53,-4 4 1,2 6 219,-7 12 0,5-3 119,-6 9 1,7-1 75,-7 6 701,1 0 0,-7 10-517,1 7 0,5 2 267,1 10 1,1 7-184,-1 10 0,-3 6 99,9 6 1,-9 5-396,3 12 1,-3 4-409,3 8 0,3-3 111,8-3 1,0 1 66,0-7 0,0 0-1930,0-6 896,8 1 104,1-9 0,5-7-733,3-8 1,2-4 471,10-1 1006,4-9 0,-1-12 0,9-1 0,-3-2 0,-1-7 0,-3-6 0</inkml:trace>
  <inkml:trace contextRef="#ctx0" brushRef="#br0" timeOffset="589">847 70 8699,'0'-25'1260,"2"13"-1224,4 1 1,17 5-553,12 0 1,5 4 1109,0-3 0,-5 3-191,0 2 0,-1 7 570,-5 5 0,2 3-376,-2 3 0,-4 1-162,-8 4 0,0-2-363,0 8 0,-7 0-229,-4 5 0,-4 1 126,-2-1 1,-8 7-41,-4-1 0,-5 6-473,-6-5 1,6 5 247,0-6 0,-1 2 145,7-1 1,3-5 123,2 4 0,4-3 170,2-2 1,0-7-117,0 1 1,2-6 96,4 6 0,-2-8-246,7 2 1,-5-3 127,6-3 1,-7 0-184,7 0 1,-6-1 82,5-5 0,-7 5 377,2-5 1,-4-1-138,-2 1 1,0 1 687,0 5 0,0 6-205,0 0 0,0 8-5,0-2 0,0 3-171,0 3 0,8 0-165,3-1 0,6 1 146,6-1 0,4 1-97,8 0 0,-2-1-296,-5 1 1,1-1-72,-12 1 0,8-2-93,-13-5 1,0 3 84,-12-8 0,0 6-107,0-6 1,-8 0 161,-4-6 0,-11 1-67,-6-1 1,-5-2-285,-7-3 0,3 1 134,-8-7 0,6 6-1258,-7-7 1,15 7 75,-3-6 1,12 7 1381,0-1 0,4 3 0,2 2 0</inkml:trace>
  <inkml:trace contextRef="#ctx0" brushRef="#br0" timeOffset="717">2144 1920 7905,'-32'-36'4915,"-9"7"0,16 21 872,8 25-5787,27 5 0,17 3 0,17 2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09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8000,'-17'-25'2927,"7"6"-2132,3 2 0,14 11-282,5 12 1,3 3-174,3 9 1,-3 8 288,-3 9-445,3 0 0,-13 15 457,4-4-471,-5 11 0,-2-3-320,-5 4 1,-2 1 216,-3-1 0,-3 0-719,8-6 0,-1-6 397,1 0 0,4-8-243,-4 3 1,4-7-600,2-5-428,0-4 1020,0-8 1,0-9 214,0-8 0,14-10-45,3-13 1,12-4 79,0-7 0,5 1 377,7 4 1,-3 4-140,8 8 0,-7 2 313,1 3 1,-5 4 377,-7 8 0,1 2 647,-12 4 0,3 4-277,-15 7 1,1 8 368,-6 4 0,-9-2-995,-9 2 1,-9-1-164,-13 7 0,2 0-870,-8-1 1,7-5 462,-1 0 0,-3-10-236,3-2 0,6-7-406,5-10 0,8 0-1000,-2 0 0,5-8 1794,7-3 0,3-12 0,8-4 0</inkml:trace>
  <inkml:trace contextRef="#ctx0" brushRef="#br0" timeOffset="148">986 985 7964,'-7'-20'2696,"5"5"1,-4 17-608,12 4-2189,-4-4 0,5 7-585,-7-3 0,-3-2-1860,-9 7 2545,1 1 0,-22 5 0,6 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08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1054 277 8062,'-2'-31'0,"-4"-3"208,-3 3 1,-7 6 260,5 8 0,-3-1-74,9 1 0,-11 0 230,-1 0 0,-8-1-672,-10 1-13,-7 7 1,-4-3 97,-12 7 1,-3 0 37,-8 6 0,5 8-81,1 4 1,1 5 87,-1 6 0,3-4-183,8 4 1,8-4 2,4-1 0,5 5 98,6 0 0,6 0 39,12-6 1,3 8-5,8 4 0,8 4 63,3 1 0,11-5 130,1 0 0,5 0 8,-5 5 1,1 1-101,-7-1 0,-2 7-207,-3-1 1,-5 0 117,-7-5 1,-1 5-227,-5 1 0,-6-1 8,-11-5 0,2-1 119,-8 1 0,6-1 1,-6 1 0,8-8-128,-2-4 1,4 0 60,2-6 1,5 3-383,1-15 82,7 9 0,-2-12 96,12 3 1,3-1 302,9 2 1,-1-4 51,0 4 1,1-2 263,-1 1 1,0 3 86,0 4 0,1 9 407,-1-4 0,-6 10 37,1-4 1,-8 13-319,2-1 1,-4 4 455,-2-5 1,0 6-387,0 1 0,0 5-431,0-6 1,0 1-238,0-7 0,5-7-307,1-4 1,2 2 259,-2-2 1,1-6-46,5-5 0,1-6-929,-7 5 1,7-7 491,-1 2 0,1-6-493,-1-6 0,9-3 99,-4-9 1010,4-7 0,4-2 0,2-7 0</inkml:trace>
  <inkml:trace contextRef="#ctx0" brushRef="#br0" timeOffset="417">1711 969 8110,'-25'-33'1729,"8"4"349,7 4 0,14 8-2173,8 0 0,-7-6 65,13 0 1,-11 0-655,5 5 0,-8 1 491,1 0 1,-10-6-371,-7 0 1,-1-6 212,1 6 0,-3 0 5,3 5 0,-3 7 255,-2-1 0,-3 8-305,-3-1 0,4 5 850,-4 5 1,4 11-187,2 7 0,1 8 462,5-3 0,-5 7-332,5 5 1,-3-3 282,3 3 0,-3 2-150,9-1 1,-1-1-148,6-5 0,0-1-197,0 1 1,2-6 29,3 0 0,-1-10-1210,8-2 0,1-2 563,10-9 0,4 0-776,8-6 1,-1-10 523,1-7 0,0-2-340,-1-10 0,-5 0 567,0-5 0,-8 5 531,2 0-13,-4 8 366,-1-4 1058,-9 15 0,-1 5-747,-8 10 1,0 5 608,0 7 1,7 2-639,5 4 1,-2-1-609,1 6 1,1-6-133,5 1 0,2-4-149,4-2 0,-4-5-309,5-1 0,2-7-1789,3 2 2275,4-4 0,9-2 0,2 0 0</inkml:trace>
  <inkml:trace contextRef="#ctx0" brushRef="#br0" timeOffset="546">2645 1038 8110,'0'35'5284,"6"-9"-4074,-1-3 1,11 2-549,1-1 1,2 4-296,10-5 1,-6 0-1760,6-5 0,-8 5 271,2 0 1,-6 0 1120,-5-6 0,11 1 0,-4-1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12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624 502 8124,'0'-18'-345,"-6"1"1635,0 0-780,0-1 1,4 1-114,-3 0 0,1 5-208,-8 1 1,6 7-91,-5-2 0,-1 4-12,-5 2 1,-6 0-269,0 0 1,0 2 94,6 4 1,-3-2 5,-3 7 1,4-1-1,-4 1 0,2 5 9,-2-5 0,4 5-7,-4 1 1,3 0 69,3 1 0,0 5 10,-1 0 0,7 2 87,-1-2 0,9 2 145,-3 4 0,6 3 16,6-3 1,3 4-130,8 1 1,1 7 24,-1-1 1,0 0-26,1-5 1,-9-1-274,-3 1 0,-4 0 30,-2-1 0,-8 5-79,-3-5 1,-10 5 167,-2-10 1,-8 1 28,2-1 1,-2-4 255,2-8 0,-1-5 65,7-1-15,0-7-166,5 4-419,9-8 1,1 2 32,8 4 1,8 3 0,3 9 1,10 1 225,2 4 0,2 4 92,-2 7 1,-3 1 283,3-1 1,-4 7-147,-2-1 1,-7 2 108,-4-1 0,-5-5-20,-1 5 1,-7-5 383,-5-1 0,3-3-189,-3-3 0,8 2-192,-1-8 1,3-6-273,2-5-314,0-1 0,2 5-621,3-5 0,7-3 498,11-8 0,4 0-1102,7 0 1512,1 0 0,7 0 0,2 0 0</inkml:trace>
  <inkml:trace contextRef="#ctx0" brushRef="#br0" timeOffset="759">1454 1401 8153,'9'-17'0,"-1"-1"313,-8 1 0,0 0-71,0-1 0,6 1-187,-1 0 0,7-2 56,-6-5 0,-1 9-121,-5-8 1,0 8 85,0-8 1,0 9-106,0 3 0,-7-1-363,-5-5 1,-1 5 253,1 1 1,-9 7-82,4-2 0,-4 4-2,3 2 0,-5 2 300,0 4 0,-2 4 88,2 7 0,2 8 214,-8 4 1,2 3-136,-1 3 1,1-1 47,4 1 1,3 0 133,-3-1 1,10 1-89,1-1 1,9-5-176,-3 0 1,4-8 76,2 2 0,2-4-570,4-1 0,5-7 9,12 1 0,4-8-164,8 1 0,5-10 176,0-7 1,8-5-158,-2-6 0,3-2-316,-3-4 1,-4-2 361,-8 8 1,-1 0 250,-4 6 1,-6 0 166,-11-1 569,3 9 0,-13 3 167,4 12 0,-4 5 591,-2 12 1,0-2-619,0 8 1,0-6 44,0 6 1,0-6-313,0 6 1,0-8-138,0 2 1,7 2-1183,5-2 1,5 2 331,6-2 545,12-4 0,9 6 0,8-7 0</inkml:trace>
  <inkml:trace contextRef="#ctx0" brushRef="#br0" timeOffset="913">2664 1799 9269,'-9'0'2136,"1"0"0,6 5-792,-4 1 1,0 6-607,-11-7 0,7 9-1152,-13-3 1,8 5 294,-8 1 0,-2 8 119,2 4 0,-8 3 0,4 3 0</inkml:trace>
  <inkml:trace contextRef="#ctx0" brushRef="#br0" timeOffset="1389">3667 1349 8131,'0'-12'-857,"0"1"676,0-1 0,0-5 396,0 0 1,6-1 465,0 1 0,-1 6 896,-5-1-526,0 1-739,0-7 0,-13 3-72,-4 3 0,-12 7-96,0 10 0,-6 7 97,-5 11 1,-2 4 41,-4 7 1,5 7 35,13-1 1,-3 2 68,8-1 1,7-5-464,11 5 1,5-7 123,5-5 1,7 2-326,11-8 1,12-2 192,11-9 1,11-5-214,7-7 1,3 0-301,2 0 0,8-7-835,4-5 1,5 2 1430,6-1 0,-1 1 0,3-5 0,-6-2 0,-5-5 0</inkml:trace>
  <inkml:trace contextRef="#ctx0" brushRef="#br0" timeOffset="1571">4428 1833 8208,'0'-17'0,"0"5"1451,0 1 2062,0 7-2023,0-11-868,0 13 0,-8-6-1436,-3 8 1,-12 0 470,-6 0 0,-4 13 343,-1 5 0,-1 3 0,0-4 0</inkml:trace>
  <inkml:trace contextRef="#ctx0" brushRef="#br0" timeOffset="2163">5154 1626 8182,'-17'-25'570,"7"5"1,5-6-939,10 2 1,5 5 52,7-4 0,-5 4 356,-1 2 1,-7-3 204,2-3 0,2 4 388,-3-4 1,3-2-240,-2 2 0,-4-6 52,4 6 0,-5-2-221,-1 2 0,0 4-58,0-4 0,-7 4-48,-5 1 1,-9 3 142,-2 4 1,-8 3-263,3 8 1,-11 8-82,-1 3 1,-3 6-91,3 6 0,4 6 217,-5 12 0,5-3 93,1 8 1,6-2 141,1 2 0,8-1-69,3-5 1,2-4 34,9 5 1,0-7-26,6-5 0,4 2 2,7-8 1,3-2-183,15-9 0,0-5-156,5-7 0,7 0-118,-1 0 0,8-7-371,-2-5 1,-2-9-386,2-2 1,-5-8 439,5 2 0,-8-9-28,3-2 0,-7-8 72,-5 1 1,2-4-31,-8-7 1,0-4 167,-6-7 0,-5 2 113,-1 4 0,-5 3 358,5 8 1,-7 8 25,2 4 0,2 5 428,-2 6 1,-1 4-329,-5 8 0,0 5 888,0 1-384,0 7 266,0-11 0,-7 13-369,-5-4 0,2 6-212,-1 6 0,-1 11-128,-5 12 1,-2 4 96,-4 1 1,9 8 99,-3 5 1,6 8-117,-1 3 0,-1 13-51,7-2 1,-2 10-362,2-4 1,4 2-177,-3-2 0,3-4-216,2 4 1,0-6-567,0-6 1,2-9 225,3-8 0,7-7-600,11 1 1,-2-5 405,8-7 1,-6-8 963,6-9 0,-8-7 0,4 4 0</inkml:trace>
  <inkml:trace contextRef="#ctx0" brushRef="#br0" timeOffset="2626">5742 52 8522,'0'-17'-2,"0"-1"697,0 9 1,8 1-3,3 8 1,11 0 407,1 0 1,5 8-659,-4 3 1,4 12-163,-5 6 1,-5 4-319,-7 1 0,-7 3 85,2 3 0,-6 4-999,-6 8 0,-5 0 543,-12 0 1,-4 2-499,-8 4 0,-1-5 364,-5 5 1,10 0 226,-3-6 0,11 1 240,0-12 1,9 5 315,3-6 1,7 0-82,-2-5 1,4 0-26,2-1 1,8 1 353,3-1 0,5 1-76,1 0 1,0-1 399,1 1 0,-7-1-76,1 1 1,-3 0 209,3-1 1,-3 6-479,-3 1 1,-4 7-215,4-2 0,-10 2 509,-2-2 1,-7 10-270,1-4 0,3 3-205,-3-3 0,8 12-40,-1-1 1,3 6-181,2-11 0,2 2-77,3-3 0,-1-9-204,8 4 1,-6-12 76,5 1 1,-7-5-85,2-1 1,-4-6-974,-2-1 1,-14 1 537,-3 6 0,-14-6-2597,-4 0 3250,-7-1 0,-25 7 0,-4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06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6518 294 7992,'0'-19'6112,"7"5"-4587,5 20 0,1 4-3469,-1 7 0,-4 8 1944,-8 4 0,-16 4 0,-3 1 0</inkml:trace>
  <inkml:trace contextRef="#ctx0" brushRef="#br0" timeOffset="1200">5428 0 8552,'10'0'2644,"-3"0"-2035,-7 0 0,-3 2-434,-9 4 1,-1 3 32,-16 9 1,6 1-161,-6 4 1,0 2 150,-5 4 0,-1 3-1037,0-3 0,8 2 838,4-2 0,4 4 0,2-7 0</inkml:trace>
  <inkml:trace contextRef="#ctx0" brushRef="#br0" timeOffset="9829">846 657 8338,'-18'-27'0,"1"8"107,0 8 0,5 5 153,1-6 1,-1 9-421,-5-3 1,-6-2 156,0 2 0,-8 1 126,2 5 1,2 0 90,-2 0 0,6 0 25,-5 0 0,6 1-97,-1 5 1,-2 6 2,2 11 1,-2-4-235,2 4 0,4 2 94,-4-2 1,4 2 10,1-2 0,3-2 113,4 8 0,-3-6-96,8 6 0,1 0-19,5 5 0,0 1-3,0 0 1,2 1-50,3 4 1,5-1 0,7 7 1,-1-8-155,-5 3 1,-3-5 64,-8-1 1,0-1 44,0 1 1,-10-2 38,-7-5 0,-2 3 168,-10-8 0,0 6-83,-6-6 0,3-6 14,3-5 1,-2-2 4,8 1 0,0-3 115,6-8-511,-1 0 305,9 0 1,3-6-357,12 0 0,11 1 145,12 5 0,4 0 176,1 0 0,7 9 51,-1 8 0,6 8 149,-6 10 1,-5 1 76,-6 5 1,-8-3 404,2 8 1,-11-5-107,-7 5 1,-3-8 333,-2 3 1,-2-5-369,-3-1 1,-5-3-146,-7-3 0,5 0-243,1-12-438,7 4-820,-4-11 571,8 0 0,10-12-610,7-16 1,6-1 1206,6-10 0,3-7 0,-5-8 0</inkml:trace>
  <inkml:trace contextRef="#ctx0" brushRef="#br0" timeOffset="10284">1226 832 8200,'0'-20'-917,"0"-3"0,2 10 2184,4-4 1,-2 11 272,7 0-1115,1 4 0,3 4-179,-4 4 1,3 5-1,-8 12 0,-1 6 79,-5 12 1,0 3 132,0 8 0,0 0-259,0-1 0,-5 3-209,-1 4 0,-8-4-188,3 3 0,-2-3 189,1-2 0,-7-2-68,7-4 0,-7-4-102,7-7 1,5-2-518,1-5-69,-4-3-302,9-7 682,-7-9 1,14-11 149,-1-15 0,15-6 153,-3-6 1,12-2-82,0 8 0,3 2 293,3 10 1,-3 3 237,-3 8 1,2 0 326,-8 0 1,0 10-176,-6 7 1,-1 2 364,-5 10 0,-3 0-508,-8 5 0,-4 1-114,-7 0 0,-3-1-280,-15 1 1,6-3 111,-6-3 0,3 0-694,-3-12 0,-2 3 23,8-15 1,0 1-264,6-6 0,-1-2 194,1-4 0,2-5-285,3-12 1,4-4-601,8-8 1530,0 1 0,0-9 0,0-1 0</inkml:trace>
  <inkml:trace contextRef="#ctx0" brushRef="#br0" timeOffset="10433">2108 1800 8134,'10'-2'3946,"-5"-4"-1518,-3 4-926,-2-5-1418,0 7-366,0 0 1,-7 7-1,-3 3 1</inkml:trace>
  <inkml:trace contextRef="#ctx0" brushRef="#br0" timeOffset="10722">2921 1644 8147,'-18'-7'3384,"1"-5"-3087,8-3 1,9-4-1256,11-4 0,4 1 433,3-6 0,-9 6-59,-3-1 1,-6-2 487,-6 2 1,-3 0-22,-9 6 1,-7 2 475,-3 3 0,-5 4-277,-2 8 1,1 0 309,-1 0 1,-5 8 97,-1 4 0,1 5 487,6 6 1,1 4-276,4 7 0,6 1 242,11 0 1,5-1-352,7 1 1,4-6-186,7-1 0,5-1 18,18 2 0,5-4-134,12-8 1,9 1-652,3-1 1,5-7-291,1-5 1,-2-1-735,-4 2 1,-3-4 294,-8 4 1,0-4 1087,0-2 0,0 0 0,-1 0 0</inkml:trace>
  <inkml:trace contextRef="#ctx0" brushRef="#br0" timeOffset="10871">3941 1765 8001,'-17'-7'6913,"7"5"-5068,2-6-1564,8 8-799,-7 0 1,-9 8-390,-7 3 0,0 5 907,6 1 0,0 8 0,-1 2 0</inkml:trace>
  <inkml:trace contextRef="#ctx0" brushRef="#br0" timeOffset="11405">4581 1800 7975,'0'-17'0,"4"-1"660,7 1 1,8-6-608,16 0 0,0-8-792,-1 2 0,-7-1 322,-4 1 300,-11-4 0,-5 6 1,-7-7 568,0-1 1,-3 6-212,-9 1 0,-5 1 243,-12-2 0,-10 4-92,5 8 1,-5 1 96,5 5 1,-5 3-249,5 8 1,-5 2-171,11 4 1,3 5 166,2 12 1,3-2-192,3 8 0,2 0 33,3 6 1,-3-1 48,3 1 0,5 5-2,1 0 0,4 1 27,2-7 0,0 1 303,0 0 1,2-9-322,4-3 0,3-3-179,8-3 1,7-2 114,-1-3 0,0-4-157,-6-8 0,6-2-341,0-4 0,8-6 213,-2-11 1,-3-6-276,3-11 0,-2 2 163,2-8 1,2-2-40,-8-10 0,6-2 173,-6-3 1,4-10 211,-10 4 0,4-4-162,-9 4 1,-5 1 159,-1 5 1,2 3 41,-3 8 1,1 10-28,-6 8 1,0 7-90,0 9 25,0 1 0,-2 8 593,-3 3-220,-5 4 1,-7 10 186,-1 3 1,3 12-188,3 6 1,-1 6-8,7 5 1,0 10 217,6 7 0,0 11-106,0 1 1,2-6-15,4 6 0,-2-3-258,8 3 1,1-2-190,10-3 0,-4-3-366,4-3 1,-2-10-452,3 4 0,-5-10 350,4 4 0,-4-13-367,-2 1 1,3-11 846,3 0 0,-2-7 0,8 1 0,-1 4 0</inkml:trace>
  <inkml:trace contextRef="#ctx0" brushRef="#br0" timeOffset="11801">5618 728 8123,'10'-25'543,"5"6"-380,-3-4 1,9 3 617,2 3 0,6 2-227,-6 3 1,0-1-79,-6 7 1,1 0-137,-1 6 0,-6 2-39,1 4 0,-8 3-148,2 9 0,-4 7-166,-2 4 1,-4-1-365,-8 7 0,1-4 316,-12 9 0,-2 4-101,2 2 1,-1-1 289,7 1 1,8-2 339,3 2 0,4 2-209,2-8 1,6 7 106,-1-7 0,15 0 63,-3-5 0,12-1 261,0 1 1,1 0-153,-1-1 0,4 1-147,-4-1 0,5-7 347,7-4 0,-5 2-235,4-2 0,-5 2-1066,-6-2 0,-4-3 359,-8 3 1,-5 2 217,-1-2 0,-9 7 49,-2-1 0,-10 4-17,-13 1 0,-5 3-1468,-13 3 1,3-5 641,-8 0 1,2-1-2805,-3-5 3584,-3 4 0,6 1 0,-8 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4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8099,'18'0'113,"-1"0"1,0 0 279,0 0 0,6 2 594,1 4 1,1-4-496,-2 3 0,-4 3-188,4-2 0,-8 0-547,3-6 0,-11 0 269,11 0 1,-11 0-2467,5 0 2440,-8 0 0,3 7 0,-7 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8099,'10'18'1475,"-3"-9"2052,-7-1-4054,0-8 26,0 0-1069,8 0 0,0-2 1570,3-4 0,5-3 0,-7-9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5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7949,'11'-16'-348,"1"5"0,-6-4 1225,5 3-461,-7 4 0,9-1 747,-7 3-762,8 4 0,-5-4 399,8 12 1,-5 9-283,0 8 0,-7 10-53,7 2 0,-8 1-206,1 10 1,3 0-246,-2 6 1,0-6-17,-6 1 0,0-9-167,0 2 0,0-5-24,0-6 0,0 2 169,0-8 0,0 0-48,0-6 1,0-6-213,0 1 84,0-8 1,0 2 17,0-12 0,5-6-62,1-11 1,8-9 24,-3-9 1,4-9-172,3-2 0,1 1-69,4-7 1,-2 6 98,8 6 1,0 4 66,5 7 0,-5 8 27,0 4 1,-2 6 216,2 5 0,2 5 187,-8 7 0,5 0 259,-5 0 1,-1 7 123,-11 5 1,3 9 615,-9 2 1,1 8-313,-6-2 1,0 3 371,0 3 1,0 3-510,0-3 0,0 7-246,0-13 0,0 5-919,0-10 1,6 4-161,0-5 0,7-5-482,-1-7 0,3-7 261,2 2 0,1-4-803,-1-2 0,6-2 1661,0-4 0,8-11 0,-4-10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8190,'7'-17'-11,"3"0"1243,7-1-524,-7 9-232,5-7 337,-5 14-285,-1-5 403,7 7-361,-7 0 1,9 0-177,-1 0 1,-8 2 82,-3 3 1,2 5-248,-2 7 0,5 1-59,-5-1 0,0 0-17,-6 0-61,0 8 91,0-5 0,-8 12-536,-3-3 198,-13 4-46,5 9 0,-13-5-286,3 3 0,-2 2 200,2-1 0,-3-7-132,3-5 0,4-8 127,2 2 0,-2-9 8,2-3 0,0-7 175,5 2 1,1-6-76,0-6 1,5 2-286,1-7 320,7-1-170,-12-5 117,15-1 1,-7 1-5,8 0 0,6 5-26,-1 1 0,9 5 72,-3-5 0,10 5 0,3-6 1,0 8 286,0-1 0,-3-3-89,8 2 1,-3-7 435,3 1 0,4 3-92,-4-3 0,9 2 73,2-1 1,7-2-245,-7 7 1,6-2-107,-6 2 1,1 4-23,-7-3 1,1 3-18,0 2 1,-9 0-460,-3 0 0,-3 0 205,-3 0 1,0 0-334,1 0 0,-7 0-391,1 0-166,-9 0 784,5 0 1,-8 2 104,0 3 1,-2-1-102,-4 8 0,-3-6-250,-8 5 673,-1 1 1,1 5-70,0 0 302,-1 0 0,1 1-23,0-1 0,5 2 135,1 4 0,1-2-121,-1 8 1,-5-6 75,5 6 0,1 8-66,-1 9 1,-1 0-106,-5 6 1,5-2-128,1 13-123,7 1 145,-11 5 1,7-2-1043,-4-4-41,5-3 574,7-16 1,0-2-259,0-7 1,0-2-24,0-5-176,0 5 109,0-14 383,0-1 1,0-13-171,0-10 0,0-7 609,0-11 0,0-12 1,0-9-1</inkml:trace>
  <inkml:trace contextRef="#ctx0" brushRef="#br0" timeOffset="302">693 762 8278,'0'-10'2081,"0"2"-1142,0 8 1498,0 0-2235,7 0 1,3 0-23,7 0 1,-5 0-170,-1 0 1,1 8 143,5 4 1,0 3-32,1 2 1,-1 8-112,0 4 0,-5 9-144,-1 3 1,-7 7-187,2-2 1,-4 4 153,-2 2 1,0-6-408,0 0 0,0-10 82,0-1 1,0-2-97,0-10 0,-2 0-101,-4-6-143,4-7-81,-6-3 455,1-7 0,-3-1-569,-7-5 1023,7-4 0,-13-15 0,12-2 0,-14-7 0</inkml:trace>
  <inkml:trace contextRef="#ctx0" brushRef="#br0" timeOffset="500">658 1142 8108,'0'-17'0,"0"-1"-19,0 1 65,0 0 1,0 0 395,0-1 1,2 3-143,4 3 1,-3-1 192,9 7 0,-6 0-52,5 6 0,-5-5 298,6-1-533,-9 0 1,11 8 24,-8 4-114,-1 3 0,-7 14-166,-3 1 0,-3 4-85,-3-5 0,-5 2 112,5-2-28,-5-3 29,7 5-181,1-16-49,8-1 0,8-8-101,3 0 0,5-10-330,1-7 1,8-8 681,4-10 0,3 1 0,3-1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9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1 882 7948,'10'0'1423,"5"0"-959,2 8 0,4 9 384,8 12 1,-6 5 226,6 7-718,0 3 0,3 8 92,-3 0 0,-4 0 34,-7-1 0,-1-4-429,0-1 0,-1-2-294,-5 2 1,-3-4-91,-8-7 0,0-1 303,0 1 0,0-2-162,0-5 1,0 3 97,0-8 0,-2-7-46,-4-11 156,4 5 1,-11-10 365,7 0 0,-8-17-269,3-18 0,-2-9-131,1-14 0,-1-5-38,7-12 1,0-2-82,6-4 1,13 5 2,5 6 0,12 9-10,5 3 1,5 12-97,7 6 1,2 11-187,-2 6 0,-3 9-293,2 3 1,-2 7 109,2-2 0,2 4-304,-7 2 0,-7 0 910,-5 0 0,-4 0 0,-2 0 0,-8 0 0</inkml:trace>
  <inkml:trace contextRef="#ctx0" brushRef="#br0" timeOffset="446">1246 1124 7995,'-27'0'0,"4"-2"1941,12-4-565,3 4-869,8-5 0,8 7-208,3 0 1,10 0 274,2 0-348,16 0-122,-11 0 1,15 0-60,-9 0 1,3 0-311,3 0 0,-3 0-707,3 0 0,-5 0 262,-7 0 1,5 0-1479,-4 0 2188,-4 0 0,8 0 0,-7 0 0</inkml:trace>
  <inkml:trace contextRef="#ctx0" brushRef="#br0" timeOffset="1542">2716 380 7970,'0'-9'3051,"-2"1"-2856,-4 8-138,4 8 0,-11 1-218,7 9 1,-9 5-514,-3 0 1,-1 8 394,-10-3 1,1 7-85,-7 5 0,0 3 265,1 3 1,1-4 43,4-7 1,6-7-46,12 1 1,-3-8-157,9 2 0,-1-3-417,6-3 559,7-7 0,3 3 138,7-7 0,-1 1 10,-5-1 1,5-2 235,-5 8 1,3-7 31,-3 7-181,4-1-63,-13 14 1,6-5 252,-8 3-100,0 4-6,0 0 0,-2 1 112,-4 1 0,-1-2-107,-5 2 0,-1 2 39,7-8 1,-2 5-101,3-4 1,3 4-19,-4-5 1,4 6 277,2-6-246,8 0-25,-6 2 0,13-5 159,-4 3 1,-1 2-58,2-2 1,-7 0 165,7-6 0,-6 6-284,5 0 0,-7 0-82,2-6 145,-4 1-315,-2-1 61,0-7 142,0-3 1,0-9-287,0-3 1,5-7-222,1-11 0,8-12-275,-3-11 1,6-13 94,7-10 0,2-16 116,-9 36 0,1 0 1,-1 2-1,1 0-100,16-45 1,1 5 380,-1 7 0,1 10 175,0 13 0,-1 11-102,1 5 1,-8 12 403,-4 6 0,2 6-209,-2 6 1093,-8 3-808,0 0 1,-11 6 869,8-3-137,-1 10 1,1 11-350,-1 7 1,-5 2-296,6-2 0,-8 4-280,1 7 1,-3 3 46,-2 3 1,6-1-300,0 7 0,0-6-114,-6 6 0,0-7-173,0 1 1,0-9-235,0-3 14,0-6 1,-2 1-43,-4-12 262,4-3 1,-12-12 232,9-8 0,-1-3-70,6-19 0,0-5 86,0-13 0,0-7 69,0-5 0,0-3 212,0-2 1,8 7-35,3 5 1,-1 5 185,1 6 1,1 5-152,5 13 1,0 3-83,1 7 0,-1 1 17,0 0 62,1 7 516,-1-5-64,0 13-333,0-6 1,-1 10-182,-5 4 0,3-2 24,-8 7 1,1-1 23,-1 1 0,-4 5 11,4-5 0,1 5-10,-1 1 1,0 0-10,-6 0 0,2 1 120,4-1 0,-4 6-153,3 0 1,-1 6 6,2-6 1,-4 8 43,4-2 0,1 3 15,-1 3 0,2 1-31,-3 5 0,-3 3-17,4 8 1,2 0-94,-2 0 0,1 5 91,-1 1 1,-4 7 105,4-1 0,-4 3-131,-2 2 1,2 6-164,3 0 1,-3 6-110,4-7 1,-4 9 188,-2-2 0,6-10-116,-1-2 0,1-6-236,-6 1 0,2-10 211,4-8 0,-4-8 109,4 3 0,-4-13 40,-2-5 1,0-3-226,0-3-130,0-7 428,-8-3 0,-2-7-384,-7 0 0,5-7-113,1-5 0,1-3 146,-1-3 1,-5 1-195,5 0 0,1-2 83,-1-4 1,1-4 137,-1-8 0,-3 0-321,8 1 0,-7-8-374,1-5 1,-3-8 949,-2-3 0,-1-15 0,1 2 0</inkml:trace>
  <inkml:trace contextRef="#ctx0" brushRef="#br0" timeOffset="1941">3114 1176 7885,'-12'-21'280,"1"4"0,7 3 471,-2-3 1,4 5-266,2 1 1,0 5-19,0-6 1,8 9-438,3-3 0,5-2 27,1 2 0,6 1-52,0 5 1,6 0 119,-6 0-846,0 0 570,-6 0 1,1 0-7,-1 0 0,-8 7-243,-3 5 1,-4 9-77,-2 2 1,-13 10 142,-5 1 1,-10 1 309,-1 5 1,-4-3-103,-1-3 1,1 1 1231,4-1 0,6-7-168,11-4-41,5-3-526,7-3 0,0-6-72,0 1 1,7-8-59,5 2 0,11-4-140,6-2 0,-2 0-168,2 0 0,-1 0 65,7 0 0,-6-6-136,0 0 0,-8 0-227,2 6 1,-10 0 163,-1 0-115,-8 8 168,3 2 1,-9 9 134,-3 4 0,-13-2 183,-10 8 1,-11 0-49,-1 5 0,-6 1 208,5-1 1,3-7 749,9-4 0,6-3 82,11-3-1850,-3-8 553,13 7 1,10-14-1,15 2-17,8-8 0,11-8-166,4-11 1,14-6-586,9-11 0,2-4-1042,10-8 0,1-2 1943,-36 26 0,0-2 0,-3 0 0,-1-1 0,4-3 0,0-1 0,2 0 0,0 1 0,2-1 0,0 0 0</inkml:trace>
  <inkml:trace contextRef="#ctx0" brushRef="#br0" timeOffset="2334">4532 242 7954,'0'-17'1109,"0"5"-832,0 1 0,2 7 1628,3-2-1233,-3 12 0,6 4-132,-8 7 0,-2 8-250,-4 4 1,-5 11-588,-12 6 0,-4 4 214,-8 2 1,1 0 27,-1 0 1,-5 0 202,-1-1 0,9-6 19,9-5 1,11-3-398,6-3 0,6-7-127,6-4 0,11-11 195,12-7 1,13-3 100,10-2 1,0-5 158,6-1 1,-4-8 48,-2 3 0,-1-3 92,1 3 0,-8-3-266,-3 9 0,-7-1-18,-5 6-195,-4 0 0,-9 7-503,-5 5 0,-7 5-835,-16 6 1,-3 4 1577,-20 8 0,-3 7 0,-14 2 0</inkml:trace>
  <inkml:trace contextRef="#ctx0" brushRef="#br0" timeOffset="2626">4393 1314 7954,'-17'21'273,"0"-3"227,7 3 623,2-12-697,8 1 0,10-2 4,7-8 0,3 0-33,8 0 1,1 0-5,6 0 0,-1 6-166,1-1 1,0 7-170,-1-6 1,-7 9 35,-4 2 1,-6 2-154,-5 10 0,-4 0 68,-8 6 1,-8 5 56,-4 0 1,-3 3 237,-2-3 1,-1-9-64,1 3 1,2-5 229,3 0 0,5-4-27,7-8-413,0-7 1,7-2-43,5-8 1,11-2-262,6-4 1,3-6-81,3-11 1,-2-4 225,-5-7 0,3 5-188,-8 0 1,0 0-144,-5-5 1,-9-1-205,-3 1 0,-14 7 166,-9 4 0,-10 5-5,-13 7 1,-18 5 4,-11 12 0,-4 5 118,4 12 0,1 4 377,5 8 0,-4 7 0,5 2 0</inkml:trace>
  <inkml:trace contextRef="#ctx0" brushRef="#br0" timeOffset="3322">5362 986 7896,'-10'-10'1875,"2"2"-1401,8 16 0,8 11 1055,4 16-1187,3 0 0,0 14-76,-3-2 1,3 1-38,-3-2 1,1 2-917,-1-8 0,3-1 47,-3-11 0,-5 3-244,-1-8 0,-2-6 1,2-5-240,-4-8 1039,5 4 1,1-24-84,4-7 1,-3-13 81,3-5 0,-1-13-101,7 3 0,5-11 363,0 4 1,7-3 95,-1 9 1,10 4 203,1 13 0,8 9-235,-2 2 1,10 13 72,2 5 1,-3 8-226,-9 10 0,-3 1 35,-9 16 1,-1 0-191,-4 5 0,-6 1 110,-12 0 0,-3 7 148,-8 4-142,-8 4-153,-9-6 0,-10 4-209,-7-8 1,-9 1 222,-3-7 0,-4-1 106,-2-4 1,2-4 175,4-8 1,4-7-83,7-5 1,3-3 134,3-2 0,12-9-64,11-8 1,4-3-223,2-9 0,15 6 156,8-5 1,10 5 185,7-6 0,5 8-250,6-2 1,-1 3-139,-4 3 1,3 0-10,-9-1 0,0 7 79,-5-1 0,-8 9-802,-4-3 353,-12-4-920,-3 8 1384,-16-5 0,-17-1 0,-11-2 0</inkml:trace>
  <inkml:trace contextRef="#ctx0" brushRef="#br0" timeOffset="3523">5742 1003 7896,'0'-17'321,"0"-1"0,0 7 498,0-1-210,0 9 0,2 4-343,4 17 0,-2 1-136,7 10 0,1 7 170,5 10 0,-5 4-97,-1 2 0,-7 6 90,2 0 1,-2 5-414,1-5 0,-1-3-519,8-9 1,-7 1 137,7-13 0,0-3-511,5-14 1,-6-7 529,1-4 0,-1-6-40,7-6 1,-3-13 521,-3-16 0,3-11 0,-4-18 0,5 1 0,1-29 0,0 3 0</inkml:trace>
  <inkml:trace contextRef="#ctx0" brushRef="#br0" timeOffset="3743">6244 363 7896,'32'-94'144,"-3"8"0,4 18 310,-4 22 1,-4 8 44,-2 20 1,2 5-149,-2 13 0,0 2 382,-6 4 1,0 9-253,1 8 1,-1 8 464,0-2 0,-5 3-362,-1 3 1,-1-2-147,1-5 1,3 9-238,-8-8 0,5 5-143,-5-11 1,7 6-294,-1-6 1,3 0 218,3-5 0,-1-3-556,0-3 1,6-5 2,0-7 0,8-2-278,-2-3 1,2-3 92,-3-4 0,3 3-253,-8 3 0,0 4 442,-5-4 1,-3 6-61,-4 6 1,-3 6 23,-8 11 1,-8 5 600,-3 13 0,-20 3 0,-5 8 0</inkml:trace>
  <inkml:trace contextRef="#ctx0" brushRef="#br0" timeOffset="4001">6884 761 7751,'-25'44'-362,"11"-2"652,-3-7 1,11-2 522,0-5 0,4 5-413,2-4 0,0 4-181,0 1 1,10-5 148,7 0 1,1-2-107,5 2 1,-2 1-378,2-7 1,-12 8-156,1-2 1,-3 2-372,-3-2 1,-15 5 419,-14 1 1,-10-8-173,-7 1 1,-10-1 127,-8-4 1,-5-7-8,5-11 1,-4-3 448,11-2 0,-3-2-147,13-3 0,9-11-422,9-7 0,11-6 178,6 6 1,6 0 156,6 6 1,9 6 69,9-1 1,6 10 97,-1 2 0,10 8 218,1 9 0,8 8 547,-2 4 0,10 4 753,1 1 1,15 1-766,-3-1 0,6 1-492,0-1 0,-2-1-29,7-4 0,3 0-2418,9-12 0,2-3 2075,4-14 0,-46-3 0,0 0 0,44-3 0,2-2 0,-44 2 0,2-1 0,3-3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5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147 467 8060,'11'0'967,"1"0"0,5 6-146,6 0 1,6 7 4,-6-1 0,2 1-341,-2-1 0,-2 3-125,8-4 0,-8-1-412,2 2 0,-9-7 104,-3 7 1,-1-6-812,1 5 1,3-5 44,-9 5 1,1-5-393,-6 6 1,-2 5 331,-3 6 1,-11 8 773,-7-2 0,-15 19 0,1 6 0</inkml:trace>
  <inkml:trace contextRef="#ctx0" brushRef="#br0" timeOffset="329">8 1435 8060,'-7'0'623,"7"0"0,7-1-457,11-5 0,7-2-47,3-3 1,11-3-241,1 8 0,1-1-90,-7 1 1,-1 4 87,-4-4 1,1 6 1,-7 6 1,-1 0-82,-11 11 0,-3-2 48,-8 14 0,-2 0-65,-4 6 0,-11 7 62,-12 4 0,-4-9 228,-1-3 1,1-5 268,4 0 1,4-12 1046,8-11-780,0 3 48,7-7-440,2 6 392,16-16 1,4 6-96,11-3 1,9 3 51,9 2 0,7 2-178,-2 3 1,2 5 115,-2 7 0,2 1-87,-8-1 0,6 0-144,-5 1 1,5-7-142,-6 1 0,1-9-227,-7 3 1,1-4-1007,-1-2 0,1-8 637,0-3 1,-1-14-2589,1-10 3054,-8 1 0,5-24 0,-5 4 0</inkml:trace>
  <inkml:trace contextRef="#ctx0" brushRef="#br0" timeOffset="2189">1893 190 8148,'-17'-9'2753,"0"1"-2389,7 8 1,-3 2 340,7 4 0,-8 3-965,3 9 125,-4 7 1,-3 0-133,1 3 0,0 3-397,-1-8 1,3 6 41,3-6 1,5-6-131,7-5 308,0-1 0,2 5 96,3-5 0,5-1 154,7-4 1,6 1 123,0 5 0,6 5 222,-6 1 1,2 1 54,-2 10 0,-5-1 268,-1 7 1,-2 0 342,-9-1 1,0 7-364,-6-1 0,0 6 377,0-6 0,0 6-224,0-5 1,-6-1-433,0-5 1,1-6-207,5-1 1,0-6-449,0 1-124,0-4-91,0-10 0,0-3 179,0-12 0,0-11 165,0-12 0,7-11-271,5-6 1,3-16 136,2-1 0,1-8 22,-1 7 0,0-3 225,1-2 0,-1 9 236,0 9 0,6 3 0,0 13 0,0-2 0,-5 14 0,-1 2 0,0 10 0,-5-3 0,-1 8 0,1-1 323,5 1 0,-5 4-55,-1-4 1,1 4 282,5 2 0,2-5-15,4-1 1,-2-2 367,8 2 0,-6 3-583,6-9 0,-2 6-289,2-5 0,2-1-127,-8-5 0,0 0 136,-6-1-2,0 1 0,-1 0-46,-5 0 0,-3-1-276,-8 1 1,-2 0 46,-4-1 1,2 1-102,-7 0 0,-1 1 187,-5 5 1,0 3-55,-1 8 1,1 0 381,0 0 1,0 4-80,-1 8 0,9 7-18,3 15 1,4 3-106,2 3 1,0-1 229,0 7 1,0-8 11,0 3 0,0 1 36,0-2 1,0 0-275,0-5 1,0-6-172,0 0 1,0-8-178,0 2 0,0-10-84,0-1-31,0-8 242,0 3 1,0-14 148,0-5 1,2-3 8,4-2 1,-3-7 119,9 1 0,-6 6 156,5 6 1,-5 5 44,6-6 178,-1 8 1,6 4-154,1 12 1,-7 5 68,1 6 1,-3-2-54,3 8 0,-4-2 161,-8 2 0,0 4-191,0-4 1,-8 3-345,-4 3 1,-3-1-202,-2 1 1,5-8 216,1-4 0,5-6-190,-6-5 16,9-5-87,-5-7 0,16-7 34,3-5 0,4-5 116,3-6 0,5 9 161,0-3 0,0 6 180,-6-1 0,0-1 337,1 7 0,-7 0-247,1 6 1,-8 2 110,1 4 0,-5 11-59,-5 12 1,-13 11 87,-10 6 0,-11 4-5,-1 2 1,-8 6-977,2-1 1,-4 9-14,-2-3 1,-6-3 20,0-3 1,-7 5 23,2 1 0,-6-3 273,-6-3 0,5-5 324,1-6 1,2 3-321,9-9 0,-5 0 283,5-5 0,3-8 59,9-4 1,3-4 349,9-2 1,7-7 530,4-4-109,3-4-288,11-2 1,5-2-407,16-4 0,3-4 331,20-7 1,5-8-179,18-4 0,5-9 90,12-3 1,9-5-456,-38 26 0,1 0 0,5-3 0,1 0-115,-1 2 1,0 1 0,-1 0 0,0 0-88,-2 3 0,0 0 1,39-16-657,-1 4 0,-1-2 409,-5 8 1,-10 0 236,-2 6 1,-13 2-212,-4 3 0,-10-1 90,-13 7 1,-10 0-227,-7 6 0,-10 0 598,-2 0 0,-18 6-199,-16 0 1,-9 5 274,-8-5 1,-1 0-33,0-6 0,2 0 69,4 0 0,3-6-48,9 0 0,1-5 218,4 5-142,-3 0 0,12 6 899,-3 0-711,12 0 1,3 8 318,8 3 1,8 12 8,3 6 1,1 11 126,5 7 1,-3 3-243,9 1 0,-4 1-12,-2 0 0,4 6-427,-3-1 1,3 1 40,-10-6 1,3-6-731,-3 0 0,-3-11 406,-8 5 0,-4-13-215,-7 8 0,-3-12 343,-15 0 0,1-6 291,-7-5 0,-2-5 117,-3-7 1,2-2-162,-8-3 0,7-15 621,-1-14 1,3-9-223,3-8 1,3-1 655,8 0 0,8 8-687,15 3 0,5 5-457,13 1 1,5 6-272,23 1 1,4 5-607,13-6 1,1 8 316,10-2 0,5-4-680,2-2 0,-2 2-2668,1-2 3846,1 0 0,4-11 0,-1 0 0,-1 1 0,-1 3 0,-1 1 0</inkml:trace>
  <inkml:trace contextRef="#ctx0" brushRef="#br0" timeOffset="2538">3588 571 8037,'0'-35'1422,"2"6"-1067,4 1 1,5 6-5,12-1 0,4 6-120,8 6 0,-1-3-307,1 8 19,0 1 1,-3 5 287,-3 0 0,-4 7 265,-8 5 0,-1 11-110,-5 6 1,-3 3-104,-8 3 1,-10 5-285,-7 1 0,-8 9-232,-10 1 0,-1 1-272,-4 6 1,5-6 560,0-6 1,8-6 553,10-11-1051,8 4 1,5-16 179,15 0 1,10-7 11,20-10 0,-3-8 54,8-3 1,-5-5 343,5-1 1,-2 6 178,2-1 0,-4 2 184,-7-1 0,-2 3-379,-5 8 1,-3 2-305,-7 4 1,-3 4-109,-3 7 1,-5 2-405,-7 4 0,-4 4-24,-7 8 0,-8 5 707,-16 0 0,-7 8 0,-2-3 0</inkml:trace>
  <inkml:trace contextRef="#ctx0" brushRef="#br0" timeOffset="2816">3657 1608 8998,'17'0'496,"8"0"700,4 0 1,4-5-533,2-1 0,1 0-262,4 6 0,-3 0-191,3 0 0,-5 0-113,-6 0 0,1 2-101,-7 4 1,0 3-265,-5 9 0,-9 7 117,-3 4 0,-6 3 97,-6 3 0,-3 5-142,-9 0 0,-1 7 299,-4-7 1,4 0 545,-4-5 0,9-2-270,3-5 0,7-1 49,-2-4 1,4-9-238,2 3 1,8-11 44,4 0 1,11-6-205,6-6 0,-3-6-235,3-11 0,0-4-326,6-7 0,-3-1-61,-3 1 0,-4-7-658,-8 1 0,-7 0 324,-4 5 0,-14 6-281,-9 0 1,-10 10 97,-13 2 1106,-5 7 0,-14 10 0,-3 0 0</inkml:trace>
  <inkml:trace contextRef="#ctx0" brushRef="#br0" timeOffset="3226">5335 796 8017,'17'7'2269,"0"5"0,2 3-1672,4 3 1,-3-1-164,3 0 0,2 0-999,-2 1 0,0-1 353,-6 0 1,0-5-1288,1-1 0,-9 1 500,-3 5 0,-6 0-219,-6 1 1218,-3 7 0,-24 2 0,-3 7 0</inkml:trace>
  <inkml:trace contextRef="#ctx0" brushRef="#br0" timeOffset="3603">5058 1729 8017,'-25'27'701,"8"-4"0,1-3 2711,10-3-2767,-7 0 0,13 1-181,0-1 1,8 0-946,9 0 0,2-1 308,4-5 0,-3-3-684,3-8 0,-4 6 421,-2 0 1,0-1-144,1-5 0,-1-5 208,0-1 1,1-2-21,-1 2 1,0 2 171,0-7 1,1 7 125,-1-2 0,0-1 371,1 1 0,-1 0-184,0 6 1,-5 6 786,-1 0 0,-5 5 406,6-5-34,-9 7-1055,13-3 0,-7 0-239,9-5 1,-1-5 76,0-5 0,10-7-195,8-11 1,7-6-357,10-11 0,2 5 251,3 1 1,-3 7 333,4 9 0,-10 3-20,-2 4 0,-8 5 232,3 12 0,-7 3 54,-5 8 1,-6 7 323,-11-1 1,-5 7-280,-7-1 1,0-2 95,0 2 0,-9-8-327,-9 2 1,-1-6 19,-10-5 1,6-4-902,-5-8 1,6 0-153,-1 0 1,4-10-620,2-7 0,1-10 1502,5-14 0,3-10 0,8-11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3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277 398 8114,'18'-17'-372,"-9"0"6,-3-1 0,2 7 746,-3-1 99,1 9 810,-6-13-368,0 14 593,0-5-1045,-7 7 0,-3 0 13,-7 0 1,5 0-203,1 0 1,-1 5-77,-5 1 0,-1 6-18,1-7 1,0 9 0,0-3 0,-1 10-169,1 3 0,-2 8 161,-4 3 1,4 7-211,-5 10 0,11 8 34,1 3 1,3 12-104,-3 6 0,5 5 199,7 6 1,0-41-1,2 2-207,0 4 1,1 1 0,1-2 0,2 0 193,2-1 1,1-1-1,0-3 1,0-2 205,8 49 0,6-2-234,-12-47 0,1 0 1,13 45 125,-2-7 1,-4-14-152,4-4 1,-4-6 61,-1 1 0,-1-10-215,0-8 1,1-8 14,-1 3 1,-6-11 39,1-1 0,0-8 477,5 2-371,0-3-1137,0-3 1,-5-8 286,-1-3 0,-7-6 142,2-6 1,-4-5 194,-2-12 1,0-12-721,0-11 0,2-15 1192,4-14 0,-4-4 0,5-15 0</inkml:trace>
  <inkml:trace contextRef="#ctx0" brushRef="#br0" timeOffset="549">1090 104 8084,'0'-9'1161,"0"1"379,0 8-515,0-8-566,0 6 0,2-5-106,4 7 0,-2 9 14,7 9 0,-5 1 168,5 10-253,-7 0 0,10 13-120,-8 4 1,5 4-148,-5 2 1,1-2-237,-1-4 1,-4 2 215,4-8 0,-4 1-351,-2-7 0,0-7 134,0-4-183,0-4 209,0-1 103,0-9 0,2-9 30,4-11 1,-3-14 64,9-10 1,1-3-252,10-14 0,-3 4 77,3-10 1,-4 4-18,-2 2 1,6 10 58,0 8 1,0 1 51,-5 10 0,-1 7-65,0 11 141,1 3 1,-1 4 103,0 3 0,0 7 331,1 11 1,-3 4 666,-3 8 0,-3-1-514,-3 1 1,-4 7 475,4 4 1,-4-2-461,-2 2 1,0-7-441,0 1 0,5-3-634,1-3 1,8-7-775,-3-4 1,4 2 100,3-2 1,-3-5 1144,-3-7 0,11-7 0,-4 4 0</inkml:trace>
  <inkml:trace contextRef="#ctx0" brushRef="#br0" timeOffset="1174">1211 1920 7953,'0'-17'-42,"0"0"0,2 1-198,4 5 277,-4-5 0,11 12 946,-7-7-190,0 7-80,1-4 0,3 8-283,7 0 1,-1 8 41,-5 4 0,5 11-97,-5 5 0,5 5 74,1 2 0,-2 1-166,-3 5 0,3-5-222,-3 4 0,-3-1-118,3 1 0,-8-3 134,1 3 0,3-9-3,-2-2 1,0-6 11,-6 5 1,0-6-249,0 1 10,0-12 597,0 5-166,0-14 1,0 3 90,0-10 1,0-13-415,0-11 0,-6-11 56,0-6 1,0-4-65,6-2 1,8-2 50,3-3 0,5 9-270,1-4 1,0 11 121,1 1 0,1 9-224,4 2 0,-4 10 24,4 2 0,2 2-67,-2 9 0,0-6-7,-5 7 1,5-1-159,0 6 1,0 0-85,-6 0 1,0 2 248,1 3 0,-7 5 416,1 7 0,-1 1 0,7-1 0</inkml:trace>
  <inkml:trace contextRef="#ctx0" brushRef="#br0" timeOffset="1713">2318 18 8071,'0'-10'1372,"0"3"-1107,0 7 0,8 1 218,3 5 0,4 6-114,3 11 1,1 6 129,4 11 0,-2 4-50,8 8 0,-2 10-32,2 7 0,1 8-211,-6 9 0,4 1 290,-5-1 0,0 8-492,-5 4 1,-3-2 473,-3 2 1,-5 0-153,-7-46 0,0 0 0,6 46 61,0 0 0,-2-8-531,-10 2 1,-4-3-108,-7-3 0,-8-1-412,-4-4 0,-3 1 291,-3-7 1,-1-8-120,-5-9 1,3-4 260,-8-2 1,7-16 161,-1-7 0,9-10-577,2-7 0,2-5 515,-1-7 1,4-3-1345,13-9 0,3-9 729,8-19 745,0 3 0,0-5 0,0 7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5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243 139 8236,'10'0'221,"-2"0"112,-8 0 592,0 0-458,0-8 7,0 6 30,0-13 226,0 13-230,0-13 104,0 13-204,0-6-31,0 8-196,-8 0 1,0 2-149,-3 4 0,-3-2 60,9 7 0,-9-1-120,3 1 1,-3 11-3,3-5 1,-5 6 83,5 0 0,-5-2 8,-1 8 1,2 0 100,3 5 0,-3 10 128,3 8 0,-1 4-27,1 13 1,-1-2 180,7 14 1,0 6-461,6 5 1,0-42 0,0 2 272,0 0 1,0-1 0,3 0-1,2 0-46,0 1 1,1 0-13,10 44-48,1-9 0,0-9-187,1-3 0,1-11-91,4-7 0,-2-10-137,8-7 1,-6-6 91,6-5 0,-8-4-101,2-7 0,2-3 43,-2-4 1,0 3-69,-6-8 1,1-1-251,-1-5 0,-2-7-2,-3-5 0,1-9-1702,-7-2 1151,8-15 438,-13 9 669,7-21 0,0-2 0,1-10 0</inkml:trace>
  <inkml:trace contextRef="#ctx0" brushRef="#br0" timeOffset="664">952 53 8017,'12'-6'-349,"-1"0"-5,-7-7-913,12 11 1375,-7-14 0,3 14 559,-1-3 1038,-7 3-798,12 2-365,-15 7 1,7 3 185,-8 7 0,0 6-301,0 0 0,0 8-74,0-2 0,-2 4-119,-4 1 0,5 1-29,-5-1 1,4-1-160,2-4 0,0 2 54,0-8 0,-6 6-240,0-6 0,1 5 115,5-5 0,0 1-409,0-7 163,0 0-31,0 0 132,0-7-15,0-2 187,0-8 1,1-2 97,5-4 0,-2-4-614,8-7 245,-9-8 122,13 6 0,-7-14-510,9 4 410,-1-3 0,0 3-291,1 0 305,-1 0 1,-6 0-52,1 1 0,-1 5 26,7-6 1,-1 8 40,0-2 0,-5-2 170,-1 2 0,-1-1 300,2 7-156,3 0-9,-5 7 1,1-3 688,1 7-508,-1 0-64,-1-1 1,5 5 138,-3-4 1,-3 4 145,3 2-275,-1 0 0,5 2 54,-5 4 1,-1-2 434,-4 7-362,-5 1 0,7 11-31,-8 0 1,6 2 143,0-2 1,-1 6-19,-5 11 554,0-4-568,-7 14 1,5-5 69,-4 6 1,4-4 3,2-1 1,0-6-603,0 6 0,2-13 147,4 1 0,-2-9-2693,7 4 1397,-7-15-146,11 9 0,-5-21-3081,7 3 4481,1-3 0,-1-17 0,0-4 0</inkml:trace>
  <inkml:trace contextRef="#ctx0" brushRef="#br0" timeOffset="1993">1143 1609 7911,'0'-12'881,"0"1"-379,0 7-251,0-11 0,0 11 316,0-8 27,7 8-80,-5-3-139,6-1-44,-8 6 432,0-6-24,0 8 793,0 0-956,0-7-411,0 5 1,-2-6-29,-4 8-82,4 0 13,-5 0 21,7 0 1,-2 0 50,-4 0 5,4 0-264,-6 0 1,6 0 151,-3 0-109,3 0 134,-14 8 1,9 1 10,-5 9 1,-1-1-60,7 0 1,-2 1-8,2-1 0,3 6-1,-9 0 1,8 2 7,-2-2 0,-1-2-6,1 8 0,0-6 58,6 6 183,-7-8-114,5 4 0,-6-8-84,8 1 1,0 5 16,0 0 0,6 0-53,-1-6 21,9 0 1,-4 1-103,7-1 133,-8 0-92,7-7-97,-7 5 1,7-11 90,-5 8-7,5-9 1,-7 5 133,9-8 79,-1 0 0,0-6 43,0 1 1,-1-9-54,-5 3 0,5-5-61,-5-1 0,3-2-63,-3-4 1,3 2 8,-9-8 0,7 6 33,-6-6 0,5 8-19,-5-2 0,0-2 28,-6 2 1,6 0 78,-1 5-6,1-7 1,-8 6-96,-4-4 1,3 4 51,-9 2 0,1 7-130,-7 4 0,1-2-148,0 3 1,-6-1 192,0 6-722,-8 0 469,12 0 1,-12 0-267,8 0 0,0 0-1201,5 0 1031,9 0 1,-5 2-260,9 4 1,1 1 914,10 5 0,3 3 0,8-5 0</inkml:trace>
  <inkml:trace contextRef="#ctx0" brushRef="#br0" timeOffset="2724">1955 191 8014,'0'-17'0,"0"5"-531,0 1 1,2 5 55,4-6 1046,-4 8 325,6-3 318,-8-1-369,0 6-1,0-6-186,0 8 620,0 0-1061,7 0 1,-5 2 199,4 4-235,-4-4 1,0 8 4,4-5 0,-4-1 180,3 8 1,3-1-60,-2 7 1,5 7 33,-5 3 0,6 13-13,-7 5 0,9 8 56,-3 9 1,-1-1-84,1 18 1,1-3-163,5 15 0,-1-3 206,-5-3 0,3 8-66,-9 4 1,7-3-246,-6-3 0,-1 2 105,-5-2 1,-1 0-860,-5-5 1,-4-1 37,-7 1 1,-6-5-339,0-7 0,-8-13 412,2-16 0,2-10-127,-2-1 1,6-10 93,-5-13 0,5-5-521,-6-7 1161,8-7 0,-12-18 0,6-12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39:5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8106,'0'-17'-566,"0"0"1,2 7 2097,4 4-314,-4-3-316,5 7-302,-7-6 433,0 8-96,0-8-523,0 6 0,2-5 228,4 7 278,-4 0-558,13 0 0,-5 2 150,7 3 0,0-3-72,1 4 0,-1-2-203,0 2 0,3-4-177,3 3 0,-2-3 85,8-2 1,-6 0-97,5 0 1,-4 0 0,4 0 0,-7 0-280,3 0 1,-5 0-67,-2 0 0,0-5-942,1-1 151,-1 0 1,-6 6-135,1 0-929,-8 0 644,4 8 896,-8 1 0,-8 9 64,-4-1 1,3-6-604,-3 1 1149,1 0 0,-7 5 0,1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00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8106,'-7'17'905,"-3"-7"-137,0 5 185,-5-13-38,13 14-536,-6-14 0,10 5-59,4-7 1,4 2 153,7 4 0,0-4-152,1 4 1,7-4 46,3-2 0,7 0-459,5 0 74,-3-8 67,13 6 1,-12-8-916,8 5 1,-7 3 196,1-4 1,-5 4-177,-6 2 0,1 0 843,-7 0 0,0 8 0,-5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00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9531,'-10'0'3835,"2"0"-3186,8 0 94,0 0 1,0 7-331,0 5 1,6 3 163,0 2 0,0 8-38,-6 4 1,0 6 256,0 5 0,0 10-272,0 8 1,0 5-167,0-5 1,0 7-586,0-1 0,0-5-386,0-1 0,-2-6-703,-4-6 1,4-4 75,-4-7 0,10-8-2755,2-4 3995,7-4 0,4-2 0,10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00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11317,'10'17'892,"-4"1"0,-12 3-1094,-5 8 202,-5 7 0,-16 24 0,-5 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0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8144,'-10'-2'870,"4"-3"85,4 3-643,-5-14 0,3 12 101,-8-7 1,8 5 296,-1-5-236,-5 7-207,8-4 0,-7 2 618,3 1-143,4-1-469,-14 6 1,13 0-91,-9 0 1,1 4 29,-7 7 0,1 3 43,0 14 0,-6 1 0,0 6 1,-8 5-12,2 1 1,4 12-57,2-1 1,4 17-223,1 1 1,1 10 43,0 1 0,5 9 243,1 2 1,7 3-374,-2-3 0,4 2 347,2 4 0,8-4-308,4-7 1,9-9-437,2-3 1,6-13-323,-6-10 1,2-4 426,-2-14 1,-2-3-227,8-14 0,-6-1 279,5-5 1,-4-3-214,4-8 0,-5-2 161,6-4 1,-8-9-1418,2-8 1827,-3-16 0,5 3 0,2-16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04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8138,'8'-9'-143,"-6"-7"1,8 12 140,-5-7 0,-1 7 1214,8-2-700,-8 4 0,5 2 543,-3 0-534,-4 0 1,11 8 129,-7 3 0,0 7-207,-6 5 0,0-2-22,0 8 1,0-6-167,0 6 1,0-6-175,0 6 1,0-6-30,0 5 0,0-12-431,0 1 198,0-3-339,0-5-8,0-1 346,0-8 1,0-2-10,0-4 1,0 0 12,0-11 1,6 2-33,-1-14 0,9 0-54,-3-6 0,5 1-276,1-1 1,6 1 134,0-1 0,2 8-107,-2 4 1,-4 4 404,5 2 1,-5 7-71,-2 4 1,0 4 151,1 2 1,-1 8 297,0 4 1,-1 3 453,-5 2 1,3 2-36,-9 5 1,1 0 684,-6 5 0,0 4-503,0-4 0,-2 5 280,-4 7 1,3-5-590,-9 5 1,8-7-222,-2-5 0,5 2-719,1-8 1,0 6-444,0-6 0,0-6-2072,0-5 2889,0-1 0,7-1 0,3-3 0</inkml:trace>
  <inkml:trace contextRef="#ctx0" brushRef="#br0" timeOffset="600">208 1159 7927,'-10'-2'1924,"5"-4"-728,3 4 109,2-5-614,0 7 1,0 2 291,0 3 1,0-1-314,0 8 1,0 5-267,0 6 0,-6 6 2,0-6 1,-2 8-346,3-2 0,1 1-198,-8-1 1,9 2 105,-3-8 0,2-6-245,-2-5-168,4-8 236,-5 3 26,7-7-193,0 0 0,0-9-155,0-9 0,7-1-3,5-10 1,3-5-234,2-7 1,6 1 368,1 5 1,4 1 63,-5-1 0,6 8-277,-6 4 364,0 12 1,-5-3-1,-1 9 721,0 1-229,1 2 241,-9 10 0,6 1 571,-3 8 0,-4 3-231,-3 3 1,-3-2 535,-2 8 0,0-2-694,0 1 0,0 3-122,0-8 1,0 6-1180,0-6 390,0 0 183,8-13-325,-6 5 1,6-11-159,-8 7 0,2-7-608,3 2 0,-1-4 133,8-2 0,-6 0-551,5 0 1,-5-6 1567,5 0 0,1-7 0,5 3 0</inkml:trace>
  <inkml:trace contextRef="#ctx0" brushRef="#br0" timeOffset="942">900 191 8631,'17'7'1594,"-5"-3"-909,-1 8 1,-1-7 122,1 7 1,5 1-200,-5 10 0,4-1-186,3 6 1,-3 3 343,-3 9 1,3 7-256,-3 10 1,-5 5 422,-1 7 1,2 6-421,-3 0 0,1 7-288,-6-1 0,-2 4-366,-3 1 0,-5 1-703,-7-1 0,-6 1 551,0-1 1,-8-9-268,2-8 1,-2-8-1737,2-9 1,-5-2 2293,-1-4 0,1-3 0,-7-9 0,5 1 0,1-1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9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7898,'8'-17'0,"1"-1"0,9 1 0,-1 0 226,0-1-37,0 9 1,7-5 214,-1 9 1,2-1-76,-2 6 1,4 0 291,7 0 1,1 2-191,-1 4 0,1 9-26,-1 8 1,1 10-159,0 1 1,-3 3-28,-3 9 1,-4-8-156,-8 3 1,1 1-163,-1-2 0,-7 6-498,-5-5 1,-3-1 353,-2-5 1,-7 3-236,-5-3 0,-9 3 161,-2-9 0,-6-4 54,6-2 0,-6-4 83,6-2 0,-6-7 307,6-4 0,-6-6-21,6-6 0,-5-5 258,4-13 0,3 0 304,10-5 0,3-4-288,8 4 1,2-2-347,4 3 1,11-3-9,12 8 0,6-2-214,5 2 1,2 4-158,4-4 1,4-2-494,-4 1 1,-1 3 502,1 10 1,-8-5 13,2 5 0,-3 1 319,-2-1 0,-1-1 0,1-5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9980,'-10'0'4273,"2"0"-3087,8 0 664,0 0-1430,0-7 0,8 3 27,4-8 1,3 7-23,2-7 1,0 8 479,1-2-582,-1-3 1,0 7 590,1-4-550,-1 4 0,0 2 73,1 0 1,-1 0-232,0 0 1,2 0 31,4 0 0,-1 2-371,6 4 0,-5-4-8,6 4 0,-2-4-23,2-2 0,4 0-46,-5 0 0,5 0-183,2 0 0,-1 0 80,1 0 1,-6 0-59,-1 0 1,-6 1-429,1 5 146,-4-4-928,-2 6 654,0 0 0,-5-7-1550,0 5 570,-9-4-832,5-2 1922,-8 0 0,-2 0 817,-4 0 0,-11 8 0,-10 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2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8101,'-25'0'203,"6"6"152,-4 0 0,3 2 334,3-3-113,0-3 0,-1 12 117,1-9 1,8 3 214,3-2 120,4-4-586,2 5 0,2-7-47,4 0 1,11 0-45,12 0 0,-2-5 186,1-1 0,-1-6-148,2 7 1,8-1 49,-9 6 1,7 0 119,-12 0 1,6 0-148,-6 0 0,8 0-402,-2 0 0,3 2-399,3 4 0,-4-5-545,3 5 1,-9-4-238,10-2 0,-5-2-1338,5-4 1,0 3 2508,-1-9 0,-7 1 0,-2-7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2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8092,'0'-11'-1868,"0"-1"2292,0 8-53,0-11 307,0 5 0,0-1 744,0-1 210,0 9-520,0-5 54,0 8 5546,0 0-5888,0 8 0,0 3 223,0 12 0,0 6-385,0 11 1,0 6 110,0 12 0,0 13-285,0 16 1,0 7-488,0-43 1,0 2-1,0 1 1,0 1-1766,0 0 0,0 0 0,0 2 1,0 1 1763,1-3 0,-2-1 0,-2 5 0,-2 0 0,1-3 0,-1 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8111,'0'-17'3140,"0"7"-2555,0 3 0,2 7 499,4 0-614,-4 0 1,6 7 184,-8 5 0,0 5-161,0 6 0,-8-2-129,-3 8 1,-7 6-1782,-5 5 0,2 2 1416,-8-1 0,-7 3 0,-8 8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8233,'-17'0'0,"-8"0"0,6-2 412,-4-4 0,4 4 155,1-4-288,1 4 0,-2 2 321,-4 0 1,4 0-162,-4 0 0,1 6-118,-1 0 0,4 7 55,-4-1 1,-2 5-68,2 6 0,0 12 149,6 11 1,-6 14-86,0 9 1,1 10 178,11 13 1,-3 2-563,9 4 0,-1-2 153,6-4 0,0-11-828,0 0 0,10-10 501,7-8 1,0-3-404,6-8 1,2-8-49,-2-4 0,8-3-536,-2-3 1,-2-13 484,2-3 0,-1-13-166,7 1 1,0-17 851,-1-7 0,-7-3 0,-2 4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6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8179,'10'8'714,"-2"1"1,-8 9-182,0-1 1,0 6 401,0 0 1,-6 8-296,0-2 0,-5 3 80,5 3 0,-8-1-249,3 1 1,3-6-160,2 0 1,-1-8-671,1 2 1,0-4-277,6-2-385,0 1 682,0-1 1,2-8-462,4-3 0,-2-4 408,7-2 0,-5-9 16,6-9 0,-1-1 103,6-10 0,1-7 0,-1-10 1,0-4 239,1-2 1,6 0 11,5 0 1,4 8 42,2 3 1,-1 7-99,1 5 0,-3 6-1,-3 11 0,2 5 78,-8 7 0,0 0 186,-6 0 1,-1 7 184,-5 5 0,3 11-182,-9 6 1,1 4 919,-6 1 0,0 3-113,0 3 1,-6 2 188,1 4 1,-14 10-516,1-4 1,-1 4 99,7-4 0,-1-8-651,7-4 1,0-3-552,6-3 1,0-1-266,0-4 0,10-4 546,7-8 1,3-2-4069,8-3 4216,-6-4 0,10-16 0,-5-2 0</inkml:trace>
  <inkml:trace contextRef="#ctx0" brushRef="#br0" timeOffset="601">156 1298 7978,'0'-18'503,"0"9"-251,0 1 0,0 1 1303,0 5-525,0-6-413,7 8 0,-3 8 50,8 3 1,-6 12 39,5 6 0,-5 9-395,5 3 0,-5 13-242,6-3 0,-7 1-18,7 0 0,-6-10-168,5 10 1,-7-7-364,2-5 1,-2-2 146,2-15-519,-5 0 441,7-5 462,-8-9 1,0-3-276,0-12 326,0-3 1,0-10-18,0-5-155,0-2 453,0-9-172,0-7 0,0-1 366,0-3 0,8-2-218,3 8 1,7 0-249,5 5 0,4 0-43,7 1 0,1 7-254,-1 4 1,1 4 149,0 1 0,5 9-60,0 3 0,1-2-282,-7 3 1,1-1 158,-1 6 1,-5 0-569,0 0 1,-6 6-82,6-1 0,-8 9-338,2-3 1,-9 5 1204,-3 1 0,1 0 0,5 1 0</inkml:trace>
  <inkml:trace contextRef="#ctx0" brushRef="#br0" timeOffset="1076">1384 364 8075,'9'0'914,"1"0"-322,-4 0 0,-3 2 82,9 4 0,-1 11-141,7 12 0,5 11 57,0 6 0,8 18 35,-3 5 0,-3 6 69,-2 0 0,1 3-112,-7 9 1,2-6 120,-13-1 1,5-5-1157,-5 6 1,-2-2 355,-10 1 1,-3-1-1694,-9-4 1,-7-11 731,-4-1 0,-3-15 235,-3-8 1,1-11 46,-1-6 1,2-11 775,5-6 0,1-5 0,4-1 0,-4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8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8196,'-11'0'0,"-1"0"1100,8 0-39,-4 0-712,8 0 1,0-2-33,0-4 1,8 4 142,4-4 1,3-1-120,2 1 1,1-6-96,-1 7 0,0-3 11,1 2 1,-1 4 173,0-4-30,0 5-217,1 1 1,-1 0 75,0 0 1,6 5-1,0 1 1,0 6-78,-5-7 0,-1 3 16,0-2 0,1-4 222,-1 4-191,8-5 0,-4 5-190,8 0 0,-8 0-71,2-6 1,-4 0-128,-1 0 1,5 0-6,0 0 0,0 0-280,-6 0 1,0 0-134,1 0 1,-1 0-437,0 0 0,0 0 57,1 0 1,-7 0-249,1 0-734,-8 0 1937,3 15 0,-14 4 0,-3 16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8190,'-17'0'1135,"-1"0"227,1 0 268,7 0-632,3 0-558,7 0 1,13 0-188,5 0 1,12 0-16,5 0 1,1 0-328,10 0 0,1 0-438,4 0 0,9 0 229,3 0 1,-1 0-1010,1 0 1225,-7-8 1,4-1-1,-8-9 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9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381 119 8024,'-23'-17'1374,"0"0"-1217,0 7 1,5 3 612,1 7-544,0 0 0,0 0-291,-1 0 1,-1 5 12,-4 1 0,-2 8 554,-4-3 0,2 6-143,4 6 1,4-1 28,-4 6 0,11 7-163,7 5 0,3 8 270,2-2-365,0-3 0,13-1 13,4-7 23,12-1 1,6-5-222,11 0 1,0-16 98,6-1 0,-4-8-471,10-4 0,-8-4 60,1-8 0,-10-1-56,5-16 0,-8 0 131,-3-5 0,-10-1 95,-8 0 0,-1 1 126,-11-1 1,-1 1 255,-10-1 1,-5-1 236,-12-5 1,-4 5-236,-8-5 0,-7 7 78,-4 5 1,0 4-215,-6 8 1,4 7-379,-10 4 0,5 8-79,1 10 0,6 3 406,-1 20 0,1 3 0,-6 14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21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35 312 7612,'-10'-2'-1039,"4"-4"3151,4 4-1485,2 2 1,0 12 83,0 11 1,0 3 600,0 9 0,-2 0-622,-3-1 1,3 1-247,-4-1 1,4 1-405,2 0 0,0-1-442,0 1 1,0-3 31,0-3 1,0 2-1060,0-8 1035,0 0 1,0-11-1484,0-1 997,0-7 0,0-6 402,0-15 1,8-8 32,3-10 0,7-7 58,5-4 0,9-4 387,9-2 0,-1 8 0,-5 3 0,-1 11 0,1 1 0,-6 15-127,-1 3 0,-6 7 127,1 4 0,-10 4 1407,-1 7 0,-9 9-636,3 14 0,-4 1 1238,-2-1 1,0 7-999,0-1 0,-2 6-701,-4-5 0,5 5-327,-5-6 0,6-5-353,6-7 1,-3-6-369,9 1 1,-1-4-2088,7-2 2825,-1-7 0,8-3 0,2-7 0</inkml:trace>
  <inkml:trace contextRef="#ctx0" brushRef="#br0" timeOffset="227">1003 0 8325,'17'18'518,"3"7"182,3 3 0,-4 5 179,4 2 0,2 13 465,-2 4 0,0 11 1638,-6 0-2061,-7 12 1,3-2-541,-7 8 1,-2 0-233,-10 5 1,1-36 0,-1 2-1340,-5 3 0,-1 0 0,-1-1 0,-1 1 811,-3 0 1,-1 0-1,-2-1 1,-2-1 378,-1 2 0,0 0 0,-3-2 0,0-1 0,-2 3 0,-2 0 0,-1-2 0,-1 0 0,-2-2 0,1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7913,'0'-17'-74,"0"0"-36,0-1 0,0 1 386,0 0 1,2-6 441,4 0 0,6-6-221,11 6 0,-4-2-140,4 2 1,4 3 93,2-3 1,-3 4-80,3 2 0,-6 7-34,6 4 1,-2 5-149,2 1 0,-2 1 13,-4 5 1,-4 4-259,4 7 1,-4 2-371,-1 4 0,-3 2-646,-3 4 1,-5 4 504,-7-4 0,-2 3-1308,-3 3 1874,-5 0 0,-15-1 0,-2 1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19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552 120 8467,'-8'-17'338,"-1"-1"1,-3 3-22,0 4 1,7-3 390,-7 8-389,8-7 1,-11 11-36,3-4 1,-3-1 16,-2 1 0,-1 2 160,1 10 0,-6 5-114,0 12 0,-8 6-37,3 11 1,-5 7-8,-2 10 1,3 5-1,3 7 1,-4 6-95,4 0 1,4 2 214,2-3 1,6-2-346,5 3 1,-1-12 141,7-5 0,2-5-862,10-1 1,6-8 94,11-3 1,-2-12-259,8-6 0,1-6 32,11-5 0,-3-7-527,8-10 0,0-5 173,6-7 1126,-8-1 0,-1-1 0,-5-4 0,8-6 0,8-3 0</inkml:trace>
  <inkml:trace contextRef="#ctx0" brushRef="#br0" timeOffset="435">1001 328 8351,'10'-2'-435,"-4"-4"0,-2 4 748,1-4 276,-3 4 0,8 2 53,-4 0 0,-2 2-138,7 4 0,-5 4-40,5 7 1,-5 2 91,6 4 0,-1-2 126,6 8 1,1 0-197,-1 5 1,-5 3 15,-1 3 1,-7 3-249,2 3 1,1 4-212,-1-4 0,0 4-330,-6 2 0,-6-2 327,0-4 1,-1 2-69,1-8 0,4 0-167,-4-5 1,2-8-504,-1-4 200,3-4 270,-6-2 0,8-9 195,0-8 1,0-17 161,0-18 0,0-7-419,0-10 1,2-13 101,4-4 1,3-10 19,9 4 0,1 6 155,4 5 1,-2 11-15,8 1 0,0 2-9,5 9 0,-5 9 92,0 9 0,-2 3-38,2 3 1,-2 6 239,-4-1 0,-2 8-20,8-2 1,-8 5-168,2 1 0,2 0-309,-2 0 1,2 1-325,-2 5 0,-4 2-408,4 3 0,2 5 395,-2-5 575,0 5 0,-5 1 0,-1 0 0</inkml:trace>
  <inkml:trace contextRef="#ctx0" brushRef="#br0" timeOffset="789">2298 397 9086,'10'7'419,"5"-5"680,-3 4 0,-2-2-221,1 2 1,1-4-61,5 3 1,6 3-244,0-2 0,2 5 34,-2-5 0,-2 8-252,8-3 0,-6-1-83,6 1 0,-6 1-127,6 5 1,-8 0 87,2 1 1,-4-1-304,-2 0 1,-5 6 73,0 0 1,-9 2 4,3-2 0,-14 4-79,-9 8 0,-8 1-116,-9 5 0,-14-3-29,-4 8 1,-10-7-187,5 1 0,-1-3-245,6-3 1,10-7 306,7-4 1,10-9-1329,14-3 1,5-7 1664,12 2 0,11-20 0,10-5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32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8264,'18'0'0,"-1"0"2378,0 0-1510,1 0 0,-1 0 1135,0 0-1386,0 0 1,1 6-105,-1 0 1,0 2-172,1-3 0,-1-1-139,0 8 0,0-8 235,1 1-441,-1 5 1,0-6 89,1 7 1,-7-7-966,1 2 709,-8 4 1,9-7-2241,-7 9 1457,0-8 0,-1 5-818,1-3 1770,0-4 0,-6 13 0,0-5 0</inkml:trace>
  <inkml:trace contextRef="#ctx0" brushRef="#br0" timeOffset="909">294 381 11420,'-9'11'976,"3"1"1,-2 1-350,3 10 1,-7-3-311,6 3 1,-5 4-105,5 1 0,-6 3-321,7-2 1,-3 2 133,2-8 1,4 6-544,-4-6 44,5 0-330,1-6 376,0 0 1,1-7-904,5-4 909,4-4 1,7-10-39,0-4 0,7-5 91,-1-6 1,7 2 116,-1-8 0,2 2 191,-2-2 0,3-1-31,-3 7 0,-4-1 63,-2 7 1,-4 8 104,-1 3 188,-1 4 0,-2 4-102,-3 4 0,-4 5 3,-8 12 1,-8 0-151,-4 12 1,-3-3-252,-2 15 1,-8-7 102,-4 6 1,2-6 101,-2 6 1,2-7 19,-2 1 0,4-3 144,8-3 1,2-7 914,3-4-812,5-3-481,7-3 222,0-8 1,2-1 92,3-8 0,5 0-30,7 0 1,0-2-34,1-4 1,-1-3-28,0-8 1,6-1-15,0 1 1,1 2 149,-7 3 0,0-1 13,0 7 0,1 0 670,-1 6-410,0 0 1,-1 8-123,-5 3 0,-3 7 169,-8 5-294,0-4-41,0 14 0,0-7 69,0 9 0,-6-6 15,0 0 0,1-8-200,5 2 1,0-4 5,0-2 1,2-7-239,3-4 0,5-4 127,7-2 0,-3 0-54,3 0 1,-4-16-24,10-7 0,-3-8 84,-3-3 0,6-1-168,0 1 0,0-1 104,-6 1 1,-5 5 40,-1 0 0,-7 8-66,2-2 1,-4 9-188,-2 3 1,-2 7-475,-4-2 0,-3 8 341,-9 10 0,-7 1-22,-3 16 1,-7 2 542,-5 9 0,5-4 0,0 5 0,1-5 0,5-1 0,-4-1 0,-1 1 0,-1 5 62,1 1 0,-7 3 124,1-9 0,0 3 286,5-9 1,0-4 470,1-2 0,1-4-129,4-2 0,2 1-276,4-1 1,4-6 61,-4 1-335,4-8-384,2 3 31,7-7-535,2 0-47,8-7 342,8-3 218,2 1 0,7-5-72,0 8 1,1-5-23,-1 5 1,6-5 76,0 5 1,6 0-51,-6 6 937,8 0-539,3 0 1,5 0 348,7 0 0,0 8 486,6 3 1,5 10-101,1 2 1,5 0-380,-5-5 1,0-1-461,-6 0 0,1 1-283,5-1 0,-4-7-314,3-5 0,-9-3-61,-1-2 1,-9-6-711,2 1 0,-3-14 570,-3 1 681,-7-3 0,6-4 0,-6-2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3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120 347 7947,'9'0'1257,"-1"0"1,0 0-655,3 0 1,-1 6-61,1-1 0,1 3 824,5-2-917,1-4 1,-1 11 124,0-7-955,0 0 1,1-6 286,-1 0 1,-5 5-1425,-1 1 1,-5 2 259,5-2 1257,-7-4 0,4 13 0,-8-5 0</inkml:trace>
  <inkml:trace contextRef="#ctx0" brushRef="#br0" timeOffset="1133">33 1056 7972,'-9'7'260,"-7"-5"55,14 6 0,-3-10-36,10-4 0,7-3-125,11-9 0,-2 3 130,8 4 1,-6-11-138,6 5 1,-6 2-79,6 3 1,-6 1-165,6-7 0,-8 7-260,2-1 0,-4 7 34,-2-7 0,-1 6-748,-5-5 208,-3 7 545,-8-11 1,-2 11-53,-4-8 172,-3 8 0,-9-5 197,1 3 0,6 4 83,-1-4 0,6 4 286,-5 2 257,7 0-19,-4 0 0,8 2 185,0 4 0,0 4-331,0 7 1,0 8 119,0 4 1,0 3-76,0 3 1,2-4-231,4 3 1,-2-5-92,7 6 0,-5-3-47,6-9 1,-1 1-75,6-7 0,1-2-333,-1-3-142,0-5 0,1-7 233,-1 0 0,0-7-211,0-5 0,6-11 69,1-6 0,-1-5-277,-6-7 307,-8-3 1,7-10 0,-5-3-483,5-7 0,1-9 304,0-2 1,-5-5-91,-1 5 1,1 0 275,5 6 0,1 1 281,-1 5 0,6 5 0,0 12 0,8 4 0,-12 7 0,6 8 0,-8 4 0,0 6 117,1 6 0,-7 3 391,1 8-8,-8 0 0,9 2 546,-7 4 0,0-3 231,-6 9 0,0-1-619,0 7 0,0-1 354,0 0-442,0 1-315,0-1 1,0 6-17,0 0 1,2 0-313,3-6 0,3-5-389,4-1 0,3-7 227,-4 2 1,7-4-362,5-2 1,-2-8-139,8-3 0,-2-5 243,1-1 1,3 0 52,-8 0 0,6 5 240,-6 0 1,0 9 232,-6-3 0,1 4-18,-1 2 0,-7 8 276,-5 3 1,-3 12-19,-2 6 1,0 2 220,0-2 1,-2 9-363,-3-3 0,-5 3-50,-7-3 1,-1-1-259,1 1 0,0-3-33,0-3 0,1-4-333,5-7 291,3-1-547,0-8 408,-1-1 209,-1-8 1,0-2 0,7-4 75,-3-5 453,0-12 0,6 4-49,0-4-64,0 3 0,2 5 17,4 3 1,-2 5 20,7 7 1,-1 7-17,1 5 1,3 3 48,-8 3 1,5 5-189,-5 0 0,2 8 3,-3-3 0,-3-3-34,4-2 36,-4 4-31,-2-7 0,2 10-74,4-7 1,-5 0-20,5-5 1,-4-1-124,-2 0 0,0-5 178,0-1 1,-6-5-28,1 6 0,-3-9 180,2 3 18,-3-4 0,-9-2-73,1 0 1,5 0-76,1 0 0,5-2 150,-5-4 1,7 3-51,-2-9-296,-4 8 1,9-11 2,-5 3 0,6-1-244,6 1 0,3-3 31,8 3 1,1-3-166,-1-2 1,6 1 150,0 5 1,0 1-322,-6 5 532,1 3 0,-1-4 161,0 12 1,-7-1 234,-4 13 1,-4-3-76,-2 14 1,-2 0 195,-4 5 1,-4 1-59,-7-1 700,0 1-633,-1 0 0,7-3 460,-1-3 1,9 2-325,-3-8 0,4 0 606,2-6-583,0-7-166,8 5 9,1-13-144,8 6 1,3-8-75,3 0 0,-2-2-135,8-4 1,-2-3-151,1-9 1,-1-1-307,-4-4 0,-3 4-381,3-4 0,-4 3 348,-2 3 0,0 2-3307,1 3 894,-1-3 307,0 13 2550,-7-6 0,5 16 0,-5 2 0</inkml:trace>
  <inkml:trace contextRef="#ctx0" brushRef="#br0" timeOffset="1339">1815 1090 7971,'7'10'1389,"-5"-2"0,12-6-20,-9 3-741,9-3 1,-12 8 354,4-4 1,-3-3-453,3 9 0,-4-6 7,4 5 1,-4-5-1854,-2 6 1134,7-9 1,-3 11-3069,8-8 3249,-8-1 0,11 3 0,-5 2 0</inkml:trace>
  <inkml:trace contextRef="#ctx0" brushRef="#br0" timeOffset="1443">1953 1505 7923,'0'25'-7,"0"-5"4199,0 3-3066,0-4 1,0-8-32,0 1-1699,-8-8 1,4 3 603,-7-7 0,7-7 0,-4-3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43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7902,'-11'-17'216,"-1"0"0,6 1 365,-5 5 0,-1 3-308,-5 8 0,0 0-95,-1 0 1,-5 8-64,0 3 0,-8 12-179,3 6 1,-3-2 384,2 2 1,0 6-44,12 5 1,-4 2-196,9-1 1,5-5-2,1 4 1,4-3-219,2-2 0,8-9 155,3-3 1,6-9-71,7-3 1,2-9 61,9-2 1,5-9-185,1-14 1,5-10-150,-6-7 72,1-1 265,-15-1 0,5 4 322,-8-8-355,-7 7 57,-9-3 1,-7 7 149,0 1 0,-2 7-83,-3 4 0,-11 3 122,-7 3 0,-2 2-24,2 3 1,-4 5-27,-7 7 1,1 2-793,4 3 0,2 7 355,4 11 1,6-2-1025,0 8 0,1-6 35,10 6 1248,1 0 0,12-3 0,3-1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4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294 191 8049,'0'-17'1138,"2"7"-1108,4 4-16,-4 4 243,6 2 1,-10 0 1,-4 0 1,2 2-91,-7 4 1,-1 4-133,-5 7 0,-6 2-7,0 4 1,-6-2 25,6 8 1,-6-6-22,6 6 0,0-8 188,6 2-82,-1-4 249,1-1-134,7-9-33,3-1 1,14-2-48,5 0 1,3-1 186,3-5 1,5 0-190,0 0 0,7 0 4,-1 0 1,-2 0-220,2 0 1,-6 0 131,6 0 0,-8 6-990,2 0 404,-4 0-804,-2-6-902,1 7 2201,-1 3 0,0 7 0,1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49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9089,'-10'0'2405,"3"0"-1943,7 0-243,0-8 0,7 6-2,5-3 0,3-3 52,3 2 1,7 1-29,3 5 0,3 1-9,-2 5 1,4-2-16,-5 8 1,5-1-49,2 6 0,-1 1 42,1-1 0,-1 0-511,1 1 0,0-7-195,-1 1 0,-5-9-430,0 3 1,-8-4 349,2-2 0,-4-2-965,-1-4 1540,-1-3 0,-8-16 0,-1-2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0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7934,'0'-9'1217,"8"1"1,-5 8-906,9 0 0,0 4 77,5 7 1,0 1-76,0 11 1,3 6 141,3 5 1,-2 3-139,8 9 0,-8 0-75,2 6 1,-2 0-326,2 0 1,-10-6 147,5 0 1,-11-6-21,5 6 1,-8-7-79,2 1 0,-3-9-119,3-2 1,-4-8 30,4 2 141,-4-4 1,-2-7 147,0-1 57,0-7 1,-6-4-235,0-12 0,-5-5 111,5-6 0,-6-6-192,7-11 1,-7-4 12,6-8 1,1 0-99,5 0 0,9 0 123,9 0 1,1 6 11,10 0 1,-1 13 23,7-1 0,0 11-6,-1 0 1,7 4-121,-1 1 1,6 7 119,-6-1 1,1 6-253,-7-5 0,1 7-61,-1-2 0,-7 4-76,-4 2 0,-3 0-57,-3 0 0,-6 8-243,1 4 1,-8 3-87,2 2 796,-5 1 0,-1-1 0,0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1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7964,'-17'-8'0,"7"6"2410,-5-13-454,13 13-1552,-6-6 1,8 10 73,0 4 0,6 4 256,0 7 1,5 6-267,-5 0 1,6 6-31,-7-6 1,9 8-367,-3-2 1,-1-4-260,2-2 1,-7 0-1307,7-6 1203,-1 4 1,1-19-165,-1 4 0,-5-4 159,6-2 0,-7-4 38,7-8 0,0-1-139,5-16 0,2-2-65,4-9 0,4-4-12,8-8 1,-3 2-255,-3 4 1,-2 4 700,-4 7 1,-4 10-39,4 8 0,-9 7 618,-3 10 0,1 10-173,5 7 1,-5 8 131,-1 10 0,-5 7 176,5 4 0,1 2 702,5-2 0,1 10-819,-1-4 1,0-2-297,0-4 1,-5-14-487,0 3 1,-1-12 209,6 0 0,-5-6-1622,-1-5 985,1 3 0,5-13-219,1 4 1,-7-10-124,1-2 0,-9-7 979,3 1 0,4-3 0,-1-2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1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7855,'27'-10'0,"-4"4"0,-6 14 3642,-5 9 1,1 8-1985,-7 10 1,0 1-1072,-6 5-587,0-5 0,-23 22 0,-6-4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1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52 7927,'8'-17'1555,"-6"7"-1005,5 3-253,-7-1-102,0 6 0,-13-6 151,-4 8 1,-12 8-130,0 3 0,-6 5 87,-5 1 0,2 2 82,-8 4 0,1 2-90,-1 4 0,6 2-186,11-8 1,0 0 46,12-6 1,-2-5-120,13-1 1,0 1 66,6 5 0,14-7-110,3-4 1,18 1 147,-1-1 0,14 6-37,4-7 0,0 1-167,6-6 1,1 0 106,-1 0 0,-3 0-254,-8 0 1,1 6-254,-8 0 0,-2 5-319,-9-5 1,-4 5 167,-7-5 0,-7 2-1397,1-2 1445,-9-4 0,1 11 564,-15-7 0,-8 7 0,-16-3 0</inkml:trace>
  <inkml:trace contextRef="#ctx0" brushRef="#br0" timeOffset="170">208 657 7927,'-10'8'1337,"10"-6"0,15 6-623,9-8 0,6 0-251,-1 0 0,10 0-235,1 0 0,0 0-88,-5 0 0,5-2-125,1-4 1,1 4-19,-2-4 0,-3-1-266,3 1 1,-3-6-1121,-3 7 1,-7-7 251,-4 6 1137,-4 0 0,-1-1 0,-1-3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9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7913,'8'25'0,"-6"8"1467,4 7 0,-2 1-933,1-7 1,-1-1-976,8-4 441,-1-4 0,14 0 0,2 2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5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53 8219,'-23'-8'440,"0"-4"0,0-1-248,6 1 1,-1 5-113,1 7 1,0 0-4,-1 0 0,5 0 104,-4 0 0,3 0-143,-9 0 1,4 0 179,2 0 1,-1 2 32,1 3 0,0-1-98,-1 8 1,1 1-96,0 10 0,0 4-136,-1 8 0,1 1-25,0 5 1,-6 9 227,0 7 1,5 10 63,7 3 0,-1 6-156,-5 11 1,7 5 114,5 0 0,3-41 0,2 0 59,-1 1 1,2 0-1,-1 0 1,0 2-80,-1 3 1,2 1 0,2-4 0,1 0 7,2 1 1,0-1 0,-1-4 0,-1 0 32,8 48 0,-1-8-215,7 3 0,-1-13-224,0-5 0,3-6 164,3-5 1,-4-10-117,4-8 0,-2-10-4,2-1 1,-4-8-144,4-10 0,-2-7 96,3-5 1,1-5-80,3-5 0,5-7 5,-4-11 347,-4-4 0,15-8 0,-3 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7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8162,'2'-11'784,"4"-1"0,6 8-185,11-1 1,5-5 133,13-1 0,1 1-323,4-2 0,0 1-172,-11-6 1,3 5-654,-9 1 321,-4 7 0,6-4-97,-8 8 1,0 2-224,-6 4 0,-7 11 209,-4 12 205,-4 11 0,-10 4 0,-2 8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8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68 104 8021,'-35'-17'1683,"16"7"1,5 2-1307,20 8 0,11 0-160,12 0 1,4 0-137,1 0 0,5 0 4,7 0 0,-6 0 269,12 0 0,2-7-77,4-5 1,7 2-1224,-2-1 0,7 5 946,5-5 0,3 7 0,9-4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6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8134,'9'-38'0,"-3"3"1751,-4 4-1163,6 22 0,1 1-543,9 8 0,-7 8-21,1 3 0,-8 10 26,1 2 0,-3 14 133,-2-2 1,0 11-148,0 0 0,0 4 55,0 2 0,-6-2-183,1-4 0,-1-4-134,6-7 1,-6-3 124,0-3 1,1-4-66,5-8 239,0-7 18,0-2-74,0-8 0,0-8-123,0-4 1,7-11-147,5-5 1,3-15-381,3-9 0,6 0 263,5-5 0,-2 3 245,2 2 1,-2 6-58,2 0 1,3 15 624,-3 2 0,-2 10-170,2 8 469,-8 3-527,12 8 1,-14 0 344,4 0 0,-4 8 642,-1 3 1,-1 6-226,0 6 1,-5-1-394,-1 6 1,-7 1-638,2 6 1,1 5 78,-1 1 0,2 1-928,-2-2 0,-2-1 178,7 7 0,-1 0-1123,1 6 1846,5 7 0,-7 3 0,8 7 0</inkml:trace>
  <inkml:trace contextRef="#ctx0" brushRef="#br0" timeOffset="737">70 1539 8440,'0'-17'1620,"0"7"-1407,8-5 1,1 13-4,9-4 0,-1 4-30,0 2 1,0 2 431,1 4-420,-1 4 1,0 9 23,1 4 0,-1-2-15,0 8 0,0 5-44,1 7 1,-3 1-142,-3-2 0,1-1-78,-7 7-47,0-8 244,-6 12 0,0-13-105,0 3 1,0-3 54,0-3 1,0 1 21,0-1 0,5-5-51,1 0 0,0-8-78,-6 2 1,6-4-53,-1-1 265,1-1-111,-6-7 59,0-3 323,0-7 1,0-7-232,0-5 0,0-9-349,0-2 0,-6-8 4,1 2 1,-3-3-212,2-3 0,4 1 44,-3-1 1,-3 0 95,2 1 1,0-1 234,6 1 1,2-1-69,4 0 0,4-1 130,7-4 0,0 3-75,0-3 0,8 3 222,4 3 0,-2-1-159,2 0 0,0 1-17,5-1 1,1 6-156,0 1 0,-1 8-217,1 3 0,-6 0-197,-1 5 0,-6 5-248,1 1 0,-4 4-547,-2 2 1,-7 10 1280,-5 7 0,-3 8 0,-2 9 0</inkml:trace>
  <inkml:trace contextRef="#ctx0" brushRef="#br0" timeOffset="1280">1125 277 8295,'2'-16'-1933,"3"5"2044,-3 3 139,6 8-141,-8-8-137,0 7 570,0-7-13,0 8 2306,0 0-2650,0 8 0,2-5-129,4 9 0,-4-6 49,3 5 0,5-5-93,2 5 1,-3 1 146,3 5 0,-1 1-6,7-1 0,-7 2 41,1 4 0,-1 4 163,6 8 1,6-1-34,1 1 1,-1 13-93,-6 4 0,0 5 149,0 1 1,7 4-80,-1 7 0,-2 8-448,-10 3 0,5 5 187,-5 1 0,-3 3-149,-2 3 0,-5-42 0,0 2 76,-1 2 1,0 1-1,-1 0 1,0 0-111,-2-3 1,0 0 0,-1 44-464,-8-4 1,-1-4 267,-10-1 1,4-14-81,-4-4 0,3-11 110,3-1 1,0-11 159,0-5 1,1-7-330,5-5 0,3-10-1239,8-7 1715,0-8 0,0-12 0,0-11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0:54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468 260 8281,'17'-25'0,"0"0"75,1-3 0,5 3 151,0 7 0,0 1 174,-6 0-209,8-1 0,-6 3 253,4 4 0,-2-5-111,3 5 1,-5 1 157,4-1 0,-4 7-21,-2-2-267,1 4 0,-1 4-24,0 4 1,-1 3-119,-5 9 1,-3 7-78,-8 3 1,-2 11 65,-4 1 1,-7 14-318,-16-2 1,-2 5 73,-15 1 0,6-2-158,-7 7 1,3-13 178,-2 2 1,-2-10-47,8 4 1,-6-9 168,5-2 0,1-3 8,5-9 0,-1 0-174,-4-5 0,9-7 143,-4 1 1,6-8-158,1 1 0,-3-10 139,8-7 0,0 0 152,5-5 1,3 4-169,3-10 0,5 3 0,7 3 1,9-6 56,9 0 0,1 0 14,10 6 1,7-1 512,10 1 0,12 0-211,5 0 1,12-7 164,6 1 1,7-7-151,-39 15 0,0 1 0,48-13-274,-46 12 0,1 1 1,0 3-1,-2 1 229,42-13 0,-3 4-309,-3 1 0,-11 1-86,6 0 1,-16 7-343,-7 4 0,-12 3-345,-6-3 0,-11 4-61,-6-4 389,-4 4 1,-9 4-514,-4 4 1065,-4-4 1,-4 11-253,-4-7 0,-4 6 115,-7-7 1,-6 7-94,0-6 1,-2 5 63,2-5 1,4 5 262,-4-5 0,-2 8-182,2-3 1,0-1 230,5 1 0,-5 1-1,0 5 0,0 2-36,6 4 1,-6-3 51,0 3 1,0 4 174,5 1 1,1 7-89,0 5 1,-1-1 94,1 7 0,-2 8-70,-4 9 1,2 4-117,-8 3 0,2-1-19,-2 0 0,-3 6-188,3 0 0,4 0 190,2-6 1,3-4-169,3-7 0,6 3-274,-1-15 0,8 6 65,-1-11 1,3-9-654,2-9-512,0-3 716,0-11 651,0-1 0,-8-16 0,-2-1 0</inkml:trace>
  <inkml:trace contextRef="#ctx0" brushRef="#br0" timeOffset="344">1177 1021 8159,'0'-23'-142,"0"0"-1,0 8 367,7-1-199,3 7 0,5-3 200,-3 1 56,3 7 0,-5-10-60,7 9 0,-5-1 232,-1 6 1,1 2-177,5 4 0,0 3-86,1 9 1,5 7 37,0 3 1,0 5 90,-6 2 1,-5 7 137,-1 4 1,-1 0-206,1 6 1,-3-4-69,-8 10 0,6-5-105,0-1 0,-1 0-289,-5 0 1,2-2-434,4-4 0,-2-9 106,7-9-195,-7-6-172,12 3-649,-15-8 1047,7-8 1,-10-3 6,-4-12 1,-3 1 497,-8-13 0,-8-3 0,-2-13 0</inkml:trace>
  <inkml:trace contextRef="#ctx0" brushRef="#br0" timeOffset="590">1177 1384 8159,'-16'-11'1240,"5"-1"0,3 7-681,8-7 0,0 6-140,0-5 1,0 5-351,0-6 0,8 7 66,3-7 0,-1 8 112,1-1-359,1-5-329,5 8 1,-7 2 133,-4 12 1,-4 9-367,-2 2 0,0 8 255,0-3 1,-8-1 43,-4 2 1,-1-8 672,1 2 0,-1-4 295,7-1 358,-7-1-706,11-7 1,2-3 56,11-7 0,7 0-326,5 0 0,11-7-298,12-5 0,4-9-770,2-2 1091,8 0 0,1-2 0,8-2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04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8021,'10'-2'633,"-4"-4"78,3-3 1,1-1 1460,7 4-1428,-7 4 0,5 2 828,-3 0-623,3 0 0,-3 14-412,-1 3 0,-7 10-166,2-4 1,-4 14-1087,-2-3 1,-2 8 533,-4 5 0,-3-1-665,-9 11 1,1 5 845,0 1 0,-8 4 0,-2 3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05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1 7892,'-7'9'4564,"-3"-1"0,8-8-3745,8 0 1,7 0-516,5 0 0,5 0-2428,0 0 1,6 0 165,-6 0 1958,8 0 0,-12-8 0,6-1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0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1263 8225,'0'-17'-64,"0"5"59,0 1 0,0 5 222,0-6 391,0 9-426,0-5 1,0 6-5,0-4 0,2 4-75,4-4 429,-4-3-114,5 7-526,-7-6-70,0 1 78,0 5 0,0 13 187,0 12 0,-5 6-50,-1-6 1,-2 6-7,2 11 0,4-1 153,-3 7 0,3 0-89,2 6 1,0 0 156,0 0 1,0 5 2,0 1 0,0 9-37,0 2 0,0 0-84,0 6 0,0 2-13,0-2 1,0 0-216,0-6 0,0-1 152,0-5 0,0-3-169,0-9 0,5-8 116,1-9 1,2-1 70,-2-10 1,-4-6-23,3-5-23,-3-8-73,6 3 24,-6-7-393,6 0-150,-8-7 0,0-5-625,0-11 1,-2 4 59,-4-4 1126,4-4 0,-21-8 0,4-9 0</inkml:trace>
  <inkml:trace contextRef="#ctx0" brushRef="#br0" timeOffset="373">18 1298 8108,'-10'-25'0,"3"3"130,7-6 1,0 7 348,0-3 0,0 3-179,0-2 1,7 4-58,5-4 1,5 4 29,6 1 0,-2 1 13,8 0 1,8 7-1,9 5 1,4-3-19,2 2 1,9 2-30,8 10 0,-2 4-244,3 7 1,-3 8 106,-9 4 0,-9 5-279,-8 7 0,-7-3 145,-5 8 1,-6-5-63,-11 5 1,-4-4-33,-8 10 0,-10-10-68,-7 10 1,-8-6 51,-10 0 0,-7 2 62,-4-7 0,-4-1-71,-2-6 0,0-1 107,0-4 0,10-6-1523,7-11 823,1 3 744,14-13 0,3 6 0,9-8 0</inkml:trace>
  <inkml:trace contextRef="#ctx0" brushRef="#br0" timeOffset="711">1713 1384 8103,'-35'-17'314,"0"-1"1,9 9 496,2 3 0,11 4-428,1 2 0,3 8-333,-3 3 0,-3 5-308,3 1 264,-11 8 0,4 2 220,-4 8 0,-2 7 226,2 4 0,0 6-125,6 5 1,7-1-41,4 8 0,4-7-307,2 7 0,0-7-26,0 7 0,2-11-298,4-1 0,9-2-69,9-9 1,1-1-518,-2-5 1,3-3 135,9-3 0,2-6 794,3-11 0,-4 3 0,7-5 0</inkml:trace>
  <inkml:trace contextRef="#ctx0" brushRef="#br0" timeOffset="1157">2093 1730 9009,'0'-27'1200,"0"2"0,2 15-723,4 5 0,3-3-1040,9 2 337,-1 0 1,0 8 337,0 4 1,-7 4 94,-4 7 1,2 8 270,-3 4 0,1 5-308,-6 7 0,0 3-208,0 8 0,-2-6-35,-4 0 1,4-8-223,-3 3 1,3-7 94,2-5 1,0 2 142,0-8 0,0 0-107,0-6 131,0-7 7,0-2 0,6-10 18,-1-4 0,3-11 41,-2-12 1,-4-4-86,3-1 1,3-9-83,-2-3 1,2 2 103,-3-2 0,-1 2 2,8-2 0,-7 3-35,7 9 0,0 5 74,5 0 1,0 8 113,0-2 1,1 4 68,-1 1 1,2 7 340,4-1 1,-2 7-37,8-7 0,-6 8 214,6-2 1,-6 5-362,6 1 1,-6 1-73,6 5 1,-6 4-712,6 7 1,-8-5-115,2-1 1,-4 1-537,-2 5 1,-5 0 290,0 1 1,-3-7-549,3 1 1,-3-7 399,-3 7 938,-4-8 0,6 11 0,-8-5 0</inkml:trace>
  <inkml:trace contextRef="#ctx0" brushRef="#br0" timeOffset="1711">2750 1695 8256,'0'-9'-27,"0"-1"516,0 4 873,0 4-1471,0-5 35,0 7 0,2 0 198,4 0 1,-4 7 169,4 5 1,-5 5-160,-1 6 0,-1 4 12,-5 8 1,2-1 60,-8 1 0,7 1-70,-7 5 0,8-5 194,-2 5 1,5-7-60,1-5 1,0 4 57,0-4 0,1-4-233,5-2 0,6 0-179,11-6 1,2 4 55,4-9 1,9-5-141,-3-1 1,5-2-965,0 2 1,-1-4 576,7 3 1,-8-8 551,3-3 0,-5-15 0,-1 1 0</inkml:trace>
  <inkml:trace contextRef="#ctx0" brushRef="#br0" timeOffset="1890">3667 2231 8082,'9'-17'1512,"-1"0"0,0 7 304,3 4-1724,-3 5-991,7 1 0,-13 7 437,4 5 462,-12 11 0,-11 4 0,-10 7 0</inkml:trace>
  <inkml:trace contextRef="#ctx0" brushRef="#br0" timeOffset="2536">4341 1834 8141,'0'-18'910,"8"9"211,3 3 0,7 4-584,5 2 1,-2 8-91,8 3 0,-2 5-265,1 1 13,-3 0 1,-7 2-29,-1 5 0,-7-3-165,-5 7 1,-3-1 26,-2 2 1,0 2-189,0-8 1,0 6-555,0-6 553,0 8 0,0-12-350,0 4 236,0-12 211,0-3 62,0-8 1,0-8 205,0-3 0,0-4-48,0-3 1,0 1 199,0 0 1,2-6-362,4 0 1,-2-6 105,7 6 1,1-8-263,5 2 1,-2-4 34,-3-1 1,9 5 98,-4 0 1,5 0-53,-5-5 0,0 1 1,0 4 0,3 4-112,3 8 1,-4 0-116,4-1 0,2 1-523,-2 0 0,2 7 314,-2 4 0,-4 5 513,4 1 0,-3 7 0,-3 3 0</inkml:trace>
  <inkml:trace contextRef="#ctx0" brushRef="#br0" timeOffset="3110">5292 1384 8036,'0'-10'752,"0"3"-370,8 7 1,9 7 99,12 5 1,6 5 136,5 6 1,-4 4-19,5 8 1,-7-1-169,-5 1 0,2 7 106,-8 4 1,-2-1-254,-9 1 1,1 0-367,-7 6 1,-10 7-378,-13 5 1,-10-3-645,-13 3 1,-3-3 235,-3 2 1,4-11 864,7-11 0,-7-5 0,-2-1 0</inkml:trace>
  <inkml:trace contextRef="#ctx0" brushRef="#br0" timeOffset="3878">7385 35 8171,'-10'-7'0,"2"5"0,6-6 16,-3 8 28,3-8-412,-6 6 50,8-5 510,0 7 0,-2 5-49,-4 1 1,3 8 102,-9-3 0,6-1-54,-5 1 0,-1 3-124,-5 9 0,0-2 15,-1 8 0,1-6 42,0 6 0,-1-6 20,1 5 0,0 3-9,0 10 0,-6-3-218,-1 8 130,1 0 5,-2 6 1,-1 2-106,-9 4 1,0 3 191,1 8 0,-1 0-6,1 1 1,-7 4-379,1 1 0,-6 8 277,5-2 1,18-36-1,-2 2-41,2 2 0,0 0 0,-1 2 0,0 0-3,1 0 0,0 2 0,-2 2 0,0 1-271,2 1 1,0 1-1,-2 2 1,0-1 222,-1 2 0,0-1 1,3 1-1,0 0-44,0-1 1,0 1 0,3-2 0,0 1 81,-3-3 1,0 1 0,2 1 0,1-1 137,-3-3 1,0 0 0,6-4 0,1 0-83,-18 41 1,5-6-255,0-5 1,-3 2 537,3-8 1,2 5-76,-2-5 0,8-2-86,-2-9 1,2 5 10,-2 0 0,1-6-239,-6 6 1,6-11 259,-1 0 1,4-6-422,2-6 0,2-6 799,3-11-765,-3-4 558,5-15-445,0-3 1,3-22-678,7-8 1,7-10 760,5-7 0,3-4 0,3-8 0</inkml:trace>
  <inkml:trace contextRef="#ctx0" brushRef="#br0" timeOffset="4453">7212 2508 8047,'11'0'2959,"1"0"-2185,-1 8-601,14 1 1,-5 14 71,3 1 0,-6 8 29,-6 3 0,3 3-69,-8 14 0,-1-4 26,-5 10 0,0 3-264,0 3 0,-5-3-52,-1 3 1,-6-11-79,7-1 0,-1-4 55,6-13 0,0-3-150,0-8 1,2-11 208,3 4 1,-1-11 7,8 0 0,-1-14 278,7-9 1,-1-10-101,0-13 1,6-7-43,0-10 0,2-5-51,-2-7 1,-1-6-125,6 0 1,-6 2 115,1 10 0,2-2-208,-2 7 0,7 0-257,-1 6 313,-4 1 1,6 1 0,-6 3 294,2 7-56,-6 11-19,12-3 1,-14 12 82,4-3 1,2 4-250,-2 2 0,0 7 31,-6 4 1,1 5-332,-1 1 0,0 1-1412,0 5 1283,1 4 564,-9 15 1,7 2 0,-7 7-1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21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1072 8337,'-17'20'1602,"-1"3"-1280,9-22 1,1 9-235,8-4 172,0-4-342,0 5 1,2-7 16,4 0 1,-2 0-42,7 0 150,1 0 1,5 0 33,0 0 0,0 0-280,1 0-138,-1 0-183,0 8 405,1 2 285,-9 7 1,-1 0-29,-8 1 0,0-1 233,0 0 1,0 1-211,0-1 0,-6-6 344,0 1-482,1-8 1,3 3 276,-4-7-1232,4 0 0,-6-7 194,8-5 737,0-11 0,0-11 0,0-11 0</inkml:trace>
  <inkml:trace contextRef="#ctx0" brushRef="#br0" timeOffset="349">416 0 9277,'8'12'1138,"3"-1"1,4 1-289,3 5 1,-1 0-221,0 1 1,1-1-76,-1 0 0,-2-5-233,-3-1 1,3-5-293,-3 6 0,-3-9 156,3 3 0,-6-4-865,5-2 427,-7 8 1,6-6-225,-5 3 0,-3-1-273,4 2 1,-6-2-697,-6 7 1,-5 3 1444,-12 9 0,-12 4 0,-9 7 0</inkml:trace>
  <inkml:trace contextRef="#ctx0" brushRef="#br0" timeOffset="1092">18 1193 8168,'-9'0'-238,"1"0"96,8 0 511,8 0 0,-5-5-101,9-1 1,-1-6 347,7 7 1,-1-9-216,0 3 1,1 3 5,-1 2 1,6 4-217,0 2 1,0 0-158,-6 0 0,-5 8-97,-1 3 1,-5 12 136,6 6 1,-8 0-108,1 6 0,-3-5 72,-2 11 0,0-3 195,0 3 1,0-5-173,0 4 1,0-9 63,0-2 0,0-8-54,0 2 0,6-4 4,0-1 1,1-7-151,-1 1 0,-2-8 128,8 1 1,-7-5-56,7-5 0,-1-13 58,7-11 0,1-13-348,4-10 1,4-9 121,7-14 1,3-6-184,-17 35 0,0 0 1,2 1-1,0 0 157,4-4 1,0 0-1,0 3 1,0-1-120,0-2 0,0 0 0,26-33-307,0 1 1,-2 18 297,-4 11 1,-4 10 369,-7 13 0,-8 6-126,-4 11 0,2-1 444,-2 7 1,-6 8-195,-5 9 1,-3 7 651,3 5 1,1 4-355,-7 7 0,0 1 436,-6-1 1,0 9-513,0 3 1,0 4-112,0 2 1,-2 5-380,-4 1 1,-4 7 147,-7-1 0,0 3-64,0 2 0,1-6 52,5 1 1,-3-14 282,8 2 0,1-12-171,5 0 0,7-9 18,5-2 1,5-8-103,6 2 0,4-6-98,8-5 0,13-4-226,4-8 0,5-8 140,1-4 1,-2-5-114,7-6 0,-3-8 53,-3-3 0,1-10-60,-12 9 1,0-3-178,-5 3 0,-3 6-153,-15 0 1,-8 6 188,-9-6 1,-4 3 92,-2-3 0,-13-2 460,-5 8 0,-11 0-161,1 6 0,1 5 124,-2 1 1,8 5 251,-2-6 1,4 8 336,1-1 1,9 1-332,3-2 0,-2 2 123,2-7 1,3-1-148,8-5 0,5 0-137,7-1 1,1-7 143,-1-4 0,6 3-118,0-3 1,6 2-121,-6-2 0,8-2 54,-3 8 1,11 0-811,1 6 0,2 1-173,-1 5 1,-5-3-538,5 9 0,-5 1 360,-1 10 0,-3 3-1518,-3 9 2483,4 7 0,-14 1 0,6 9 0</inkml:trace>
  <inkml:trace contextRef="#ctx0" brushRef="#br0" timeOffset="1236">2681 1159 8168,'18'7'1781,"-7"1"1963,1 4-2342,-9-5-2119,13 1 496,-7-6 1,9 11 324,-1-7-104,0 8 0,1-5 0,-1 9 0</inkml:trace>
  <inkml:trace contextRef="#ctx0" brushRef="#br0" timeOffset="1349">3010 1781 8164,'0'23'2158,"0"0"0,0 6-1009,0-6 1,-6 0-549,0-5 1,1 5-602,5 0 0,0 0 0,0-6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4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1315 8144,'-10'0'3060,"2"0"-1820,8 0 658,0 0-1180,8 0 1,-2 0-274,11 0 0,-2-2-37,14-4 0,2-2-95,9-3 1,-1-3-314,7 9 1,-2-7 96,2 6 0,2-5-182,-7 5 1,-3 0-20,-9 6 1,2-6-197,-8 1-1101,0-1 626,-6 6-1058,-7 0 1241,-3 0 0,-9-2-478,-3-4 0,1 2 473,-8-7 1,3 5 93,-3-5 1,-1-1 130,7-5 0,-6-1 116,7 1 0,-9-2 31,3-4 0,1 4-14,-2-4 0,1-2 507,-6 2 1,5 0-387,1 5 1374,-1 1-636,-5 0 452,-1-1-431,1 9 0,7-1 1249,5 4-852,3 4-606,2-5 1,0 16-99,0 9 0,6 1-66,-1 10 1,9 9-210,-3 14 1,3 10 119,-3 12 0,3 9-270,-8 15 1,-1-2 128,-5-39 0,0 1 0,3-5 1,0 0-135,0 8 0,0-1 1,0-7-1,0-2-393,-3 1 0,0 0 1,0 34 133,0 1 0,5-20-737,1-4 0,2-15 442,-2-7 0,-5-13-772,5-4 516,4-5 627,-8-10 1,5-5-56,-7-15 1,0-3 196,0-15 137,-7-7 0,-3-8 0,-7-8 0</inkml:trace>
  <inkml:trace contextRef="#ctx0" brushRef="#br0" timeOffset="157">312 1764 8036,'-2'-15'721,"-4"3"1,2 5 120,-8 7 0,7 7-330,-7 5 1,1 3 9,-7 3 0,3 1-135,3 4 1,-3-2-55,4 8 1,3-8-684,2 2 0,4-4-711,2-1 1,4-9-1837,8-3 2897,-1-4 0,29-18 0,-3-3 0</inkml:trace>
  <inkml:trace contextRef="#ctx0" brushRef="#br0" timeOffset="296">692 1730 8036,'17'7'917,"-7"3"229,-4 7 1,-4 3-198,-2 3 0,0-4 415,0 4 1,-6 2-1190,0-2 1,-6 0 184,7-6-1359,-9 1-544,12-9 92,-5-1 0,7-24 634,0-7 1,7-17 816,5-12 0,11-15 0,4-12 0</inkml:trace>
  <inkml:trace contextRef="#ctx0" brushRef="#br0" timeOffset="705">1142 675 10410,'9'2'1744,"-3"4"1,-4 3-1158,-2 8 1,0 1 121,0-1 0,0 0-215,0 1 0,0 5-87,0 0 1,0 6-451,0-6 0,0 5-313,0-5 0,2 6-621,4-6 1,3 2 636,8-2 0,3-5-614,3-1 1,4-2 356,7-9 0,1 0 28,-1-6 0,7 0 237,-1 0 1,0 0 296,-5 0 1,-2 0 62,-4 0 1,1 2 206,-7 4 0,0 5 233,-5 12 1,-3 6 625,-3 11 0,1 6-98,-7 12 0,0 0-378,-6 11 1,0-2-25,0 14 1,-2 0-297,-4 5 1,2-7-309,-8-4 1,9-4-92,-3-2 0,-2-7-29,2-5 0,-1-9-610,1-2 0,4-9 46,-4-3-389,-3 1 697,-1-16 1,-7-2-426,-1-11 0,1-8 10,0-9 0,-6-5 18,0-18 1,-8 1 322,2-13 0,-9 0-4,-3-6 1,7 0 404,5 0 1,14 6-42,-3 0 0,7 8-345,-1-3 1,5 11 444,7 1 0,0 0 0,0-6 0</inkml:trace>
  <inkml:trace contextRef="#ctx0" brushRef="#br0" timeOffset="907">1280 1678 7977,'2'-27'214,"4"4"597,-4 4 741,5 1-797,-7 1 0,-2 7 670,-3 5-1001,-5 3 1,-13 9 196,0 5 1,0 11-192,5 6 1,-5 4 132,0 1 1,2 7-343,10-1 1,3 2-385,8-2 0,2-9-607,4 4 1,-2-6 552,7-1 1,1-3-329,5-7 1,0-9 181,0-3 0,1-4 16,-1-2 1,0 0-193,1 0 1,-3-2-93,-3-4 0,1-3 197,-7-9 0,0-1 14,-6-4 1,5 2-426,1-8 845,0 0 0,-6-5 0,0-1 0</inkml:trace>
  <inkml:trace contextRef="#ctx0" brushRef="#br0" timeOffset="1292">1315 1851 10936,'15'2'1248,"-4"3"1,5 3-294,-5 4 1,-1 3-557,1-3 0,-1 3-384,2 2 0,1 1-2505,-7-1 1705,7 0 785,-11 0 0,14 1 0,-7-1 0</inkml:trace>
  <inkml:trace contextRef="#ctx0" brushRef="#br0" timeOffset="1870">2767 865 7931,'-9'-8'773,"1"6"1159,8-5-849,0 7-544,0 0 1,0 9 127,0 9 0,0-1-249,0 6 1,8 2-367,3-2 0,6 0 59,6-6 0,4-1-623,8-5 1,7-3 174,4-8 1,-3-2-131,-3-4 0,2-3-81,-1-9 0,-7-5-465,-5 0 0,-14-2 331,3 2 0,-13 4 268,1-4 0,-4 4 150,-2 2 1,-8-3 29,-3-3 1,-5 4 312,-1-4 0,0 6 49,0 5 0,-1-1 40,1 7 1,5 0 155,1 6 0,7 4 462,-2 8 0,-1 1 258,1 16 1,0 0-414,6 5 0,0 1-226,0-1 0,0 1-127,0 0 1,0-3-1080,0-3 1,2 4 201,4-4 0,-4 1-211,3-1 1,-3 4 108,-2-4 1,0-3 700,0 3 0,-15 0 0,-4 6 0</inkml:trace>
  <inkml:trace contextRef="#ctx0" brushRef="#br0" timeOffset="2170">2992 1401 7931,'0'12'763,"0"-1"55,0-7-526,0 4 0,8-8-70,3 0 0,5-8-14,1-3 0,0 1-157,0-2 0,1 7 73,-1-7 0,0 8-645,1-1 467,-1 3 1,-2 11-148,-3 8 1,-5 3 84,-7 9 0,-1 1 59,-5 11 1,-2-5 121,-3 4 0,-3-3 260,8-2 1,1-3 124,5-3 1,0 2-181,0-8 1,1 0-28,5-6 1,6-7-42,11-4 1,-2-4 82,8-2 0,-2-2-108,2-4 0,1-4-101,-7-7 0,0 0 46,-5-1 1,-7 1-6,1 0 0,-8-1-164,1 1 114,-3 0 0,-9 1-500,-5 5 0,-9 3 228,-2 8 1,-8 0-42,2 0 0,-5 2-318,-7 4 1,11-2-583,-5 7 1,6-5 392,0 6 1,4-9 752,8 3 0,-8-4 0,-2-2 0</inkml:trace>
  <inkml:trace contextRef="#ctx0" brushRef="#br0" timeOffset="2463">2819 1557 7931,'-17'9'276,"-1"-3"0,1-4 343,0-2 0,0 0-145,-1 0 0,1 2-240,0 4 1,-1-2 24,1 7 1,0 1 107,-1 5 1,-5 2-210,0 4 0,-5-2-125,4 8 1,-4 0-278,5 6 0,-6 1 195,6 4 1,0-3 147,5 3 0,7-3-1,-1-3 1,8-5 134,-1 0 0,5-6-132,5 6 0,13-8-90,11 2 1,13 2 546,10-2 0,7-6 780,10-5 0,6-8-800,0 2 0,2-4-158,-2-2 0,2 0-341,4 0 1,1 0 98,-7 0 1,0 0-928,-6 0 0,1-8-245,-1-4 1,0-3-859,0-2 1,-7-3 1891,-5-3 0,-1 2 0,-2-8 0,-2-1 0,-8-3 0,-6-2 0</inkml:trace>
  <inkml:trace contextRef="#ctx0" brushRef="#br0" timeOffset="3509">4790 1418 7775,'10'-17'-715,"0"0"852,-5 0 0,-1-1 462,8 1 1,-8 0 327,1-1-579,5 1 1,-6 2 135,7 3 1,-7 3-119,2 3 1,-2 4 85,2-4 0,3 4 7,8 2 1,-3 14 290,3 3-576,-3 19 1,13-5 158,-4 15-129,-4 0 0,6 14-260,-8 3 0,-2 3 130,-3-3 1,1 3-291,-7-9 1,0 7 152,-6-7 0,0-1-279,0-10 0,-6-6 263,0-11 0,-5 2 215,5-8 0,-2-8-114,3-9 1,1-4 163,-8-2 1,7-2 107,-7-4 0,6-5-107,-5-12 0,1-6-150,-1-11 1,-3-6 116,8-12 0,1-4-229,5-7 0,7 0-47,5 0 1,5 7-187,6 5 1,10 3 75,7 2 1,2 8-195,-1 4 175,3 3-131,0 2 1,-2 9 82,-7 2 0,0 7-345,-1 6 314,-7 3-117,-2 0 0,-8 6-563,1-3 555,-9 3 78,-1 9 0,-2 3-450,0 7 827,-1 1 0,-12 7 0,-3 1 0</inkml:trace>
  <inkml:trace contextRef="#ctx0" brushRef="#br0" timeOffset="3798">5897 1730 7990,'0'-10'1044,"4"1"-783,8 3 0,1 2 811,16-8-674,7 9 0,9-13 124,6 5 0,-5 1-118,1-1 1,-3-1-365,2-5 0,2 5 74,-8 1 1,1 5-1286,-7-6 0,-1 8 1171,-4-1 0,3-5 0,-5 1 0</inkml:trace>
  <inkml:trace contextRef="#ctx0" brushRef="#br0" timeOffset="5310">7298 1349 7948,'-17'0'0,"7"0"0,2 2 491,8 4 0,8-4 725,4 4 0,9-4-895,2-2 0,2 0-432,-2 0 1,2-2-371,4-4 0,1 0 287,-7-11 1,0 3-237,-5-9 1,-3 2 216,-3-2 0,1 4-69,-7-4 1,0 4-129,-6 1 1,-2-5 55,-4 0 0,-4 0 270,-7 6 0,0-4 281,-1 3 0,1-1 367,0 13 1,5 1-318,1 5 0,7 9-90,-2 9 0,4 14-20,2 14 1,6 6 115,0 6 0,7 3-198,-1 9 0,3-7 28,2 0 1,-1 1-311,-5 5 0,5-6 81,-5 1 1,3-8-447,-3 1 1,3-7 197,-9-10 0,1-1 186,-6-16 1,0-6 217,0-5 1,-8-8 209,-3 1 1,-4-5-109,-3-5 0,-1-5 169,-4-7 1,4-8 293,-4-4 1,4-2-267,1 2 1,3-3-143,3 3 0,5-2 23,7 2 0,2-3-241,3 3 1,7 2 81,11-2 1,4 0-548,7-5 0,3-1 154,3 1 1,-1-1-3,7 0 1,-2 3 122,2 3 1,-2-2 94,-3 8 0,-11 0 202,5 6 0,-12 7-167,0 4 354,-4 4-37,-1 2 300,-9 8 1,-3 2-210,-12 7 1,2 0-62,-7 1 1,5-1-45,-5 0 1,7-5 92,-2-1-635,4-7 0,4 4 191,4-8 0,3 0 17,9 0 0,-1 0-25,0 0 0,0-2-343,1-4 346,-1 4 108,0-6 0,-7 12 44,-4 8 0,-6-1 151,-6 12 0,-4 2 0,-7-2 0,0 8-25,-1-2 0,1-2 362,0 2 0,2-8-91,3 2 0,4-10 28,8-1 1,0-6-236,0 5 0,4-7-219,8 2 0,1-8 27,16-10 1,0-1-172,5-16 0,1 0-33,0-5 1,-3-3 42,-3-3 0,2 3-117,-8-3 0,-2 3-62,-10 3 0,3-6-10,-8-1 1,-1-5 158,-5 6 1,-1-1 62,-5 7 0,2 1 872,-8 4-419,9 4-31,-13 8-196,14 7 560,-5 3-257,7 7 1,0 2 31,0 3 0,0 7-110,0 11 1,0-2-85,0 8 0,0 6 24,0 5 0,0 2 5,0-1 1,0-5-150,0 4 0,5-1 60,1 1 0,6-5-939,-7-1 1,7-5 435,-6-6 1,5-9-398,-5 3 1,2-6-118,-3 1 183,-3-4 603,6-8 0,-6-10-109,4-7 1,-4-4-70,3-14 0,-3 0 98,-2-16 0,0 1-131,0-14 0,0-7 21,0-10 1,-2-11-257,-3-6 1,4 45-1,0-1 453,-2-1 0,0 0 1,2 0-1,0 1 59,1 1 0,0 2 0,0-43-167,0 7 0,8 10 167,3 14 0,-1 5-33,1 12 1,-5 6 32,6 11 0,-8 4 1214,1 8 74,-3 7 1382,-2 2-1758,0 8-127,0 0 1,0 8-551,0 4 0,2 5-157,4 6 1,2-2 90,3 8 1,5 0-242,-5 5 1,4 9 19,3 3 1,5 6-132,0 5 1,2 7 30,-2 11 1,-4 5-353,4 13 0,-4 5 459,-10-44 0,0 1 0,-1-1 0,-1 0 36,-1 3 0,0 1 0,1-2 0,1-1-34,-2 5 1,-1 1 0,3 8 0,0 1 34,1 7 0,-1 1 0,-2 6 0,-2 0-734,-1 0 0,-1-1 1,0-6-1,-2-1 437,1-3 0,-2-1 1,1-3-1,0-2 275,0-6 0,0-1 0,0-3 0,0-2-233,0 43 1,0-10-116,0-2 1,6-13 363,0-9 1,0-14-148,-6 2 0,5-18 244,1 1-16,8-12 0,-10-6 174,7-11 1,-7-8-403,2-10 0,1-5 364,-1-12 0,0-9-203,-6 3 0,0-5 0,0 0 0,0-5 0,0-8 0,0-5 0,0-4 0</inkml:trace>
  <inkml:trace contextRef="#ctx0" brushRef="#br0" timeOffset="6309">8785 1055 7856,'0'-17'0,"8"7"0,1-3 787,9 7 0,-1 0-234,0 6 0,2 0-372,5 0 1,-5 0 30,4 0 0,-4 2-70,-2 4 0,6 2-175,0 3 1,-5 5-336,-7-5 0,-1 5 178,1 1 1,-3 0-100,-8 0 1,0 7-97,0-1 0,-8 7-335,-3-1 1,-5 2 234,-1-2 1,2 1 111,3-6 0,-1-1 1186,7-6-596,0 0 1,6-5 90,0-1 0,2-7-156,4 2 0,4-4 120,7-2 1,0 0 24,0 0 0,1 0 116,-1 0 1,0 0-161,1 0 0,-7 2-82,1 3 0,-8 5-261,1 7 1,-3 3 20,-2 3 1,-2-2 46,-3 8 1,-5-1 155,-7 7 0,-1 0-31,1-1 0,2-1 280,3-4 0,3-4-109,3-8 1,4 0-18,-4 1 61,4-1-270,10 0 1,1-7 87,9-5 1,-7-3-375,1-2 0,-1-7 10,7-5 1,-1-5-170,0-6 0,1-4-147,-1-8 1,-6-5-539,1 0 1,-6-8 307,5 1 1,-1 3 426,1-2 0,7 6 347,-1-6 0,0 9 0,6 3 0,2 1 0,-2 10 0,6-6 0,-6 6 0,8 0 0,-2 6 0,-2-1 259,1 1 1,-6 0-81,1-1 0,-2 7 729,2-1 1,-4 7-360,4-7 0,-4 8 164,-1-1 0,-1 3 91,0 2-342,1 0-225,-1 0-292,0 0 0,-5 2-208,-1 3 1,-7 5 218,2 7 1,-4-5-183,-2-1 0,2 1 86,3 5 0,-1 2 20,8 4 1,-1-3 140,7 3 0,-1 4 140,0 1 1,0-1 62,1 2 0,-3 0 255,-3 5 0,1-5 34,-7 0 0,0 0-139,-6 6 1,-2-1-426,-4 1 0,-4-6 109,-7-1 1,-6-1-601,0 2 1,-8 2 191,2-8 1,-3 0-7,-3-6 1,2-1 225,5-5 1,-3-3 113,8-8 1,0-2-213,5-4 0,7-5 86,-1-12 0,9 3-43,-3-3 0,12 4 86,5 2 0,6 1 129,6 5 0,10-3 1,7 9 0,7-1-60,-7 6 1,6 0-46,-6 0 1,1 0 103,-7 0 1,-1 6 145,-4-1 1,2 7-38,-8-6 0,0 5-542,-6-5 1,-6 6-16,1-7 54,-8 1 0,4-8 23,-8-4 1,0 3-120,0-9 1,0-5 87,0-6 0,5-6-38,1 6 0,6-2 410,-7 2 0,7 9 0,-6-3 0,5 9 273,-5-3 0,2 7-200,-3-2 1,-3 12 565,4 5 1,-4 5 122,-2 1 0,0 6 497,0 0 1,6 2-860,0-2 0,-1-4-253,-5 5 1,2-7-1823,4-6 1402,-4 5 1,11-16-1631,-7 0 1903,8-8 0,-5-17 0,8-2 0</inkml:trace>
  <inkml:trace contextRef="#ctx0" brushRef="#br0" timeOffset="6702">10705 537 7940,'-12'0'996,"1"0"1437,7 0-1959,-4 0-779,8 0 1,2 0 72,4 0 293,-4 0 650,5 0-415,-7 0 1,2 5-93,4 1 1,-2 8-185,7-3 0,-7 4-202,2 3 1,2-1 140,-3 0 1,1 8 150,-6 4 0,6 6-16,0 5 0,0 6-43,-6 12 1,1 3-65,5 8 0,-4 8 87,4 4 1,3 9-114,3 3 0,-5-43 0,1 1 66,1 1 1,0 0 0,-1 3 0,1 0 8,0 2 1,-1 1 0,1 1-1,0-1-263,-1-3 1,1 0-1,-1 0 1,1 1 112,0-1 0,-1 0 1,1-5-1,0 0-178,-1 2 0,1-1 1,6 42 62,-3-1 1,-2-17-296,-5-6 0,-3-17 343,4 0 1,-4-14 328,-2-3 1,6-8-576,-1-10 60,1-8 0,-6-3 89,0-12 1,-7-3 259,-5-8 1,2-1 3,-1 1 1,5 2-62,-5 3 1,7-9-457,-2 4 531,4-5 0,2-2 0,0-3 0</inkml:trace>
  <inkml:trace contextRef="#ctx0" brushRef="#br0" timeOffset="6882">11811 2076 7823,'-17'0'7679,"7"7"-5966,5 5 1,5 3-2858,5 2 0,5-1-538,7-5 1,1-3 1681,-1-8 0,0-8 0,1-1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7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52 657 7927,'-27'-8'2157,"10"7"-2145,9-7 0,10 10-461,4 4 0,-2 3 409,8 8 1,-9 6-47,3 1 0,2 6 111,-2-1 1,-1 4-138,-5 1 0,0 1-140,0 0 0,0-1-55,0 1 0,2-6-290,4-1 0,-4-7 323,4 3 1,-2-7 273,1-6 0,-1-3 0,8-8 0,-1 0 0,6 0 0</inkml:trace>
  <inkml:trace contextRef="#ctx0" brushRef="#br0" timeOffset="496">312 225 7927,'17'-12'-412,"0"1"0,3-1 582,3-5 1,-2 5 454,8 1 1,-6-1-318,5-5 0,-5 0-148,6-1 0,-2 1 160,2 0 1,2 5-88,-8 1 0,6 5 251,-6-5-109,7 7-290,-10-4 1,10 8-84,-7 0 0,1 0 41,-7 0 0,0 0-225,0 0 181,1 0 1,-1 2-70,0 4 0,-5 1 3,-1 5 1,-1 3 78,1-3 1,3-3-152,-8 3 1,1-1 82,-1 7 0,-4-7 41,4 1 0,-2-1 11,1 7 1,-3-1-8,4 0 1,-4 1 36,-2-1 1,2 0-1,4 0 1,-4 1 6,3-1 1,3 0-20,-2 1 1,2 1 137,-3 4 1,-1 2-79,8 4 1,-7 3 97,7-3 1,-6 11-39,5 7 0,-5-1 152,6 6 1,-7-2-213,7 13 0,-8-5-148,1 5 0,3-2 44,-2 3 1,0 3 112,-6-3 1,2-5-92,3-1 1,-3-4-87,4-3 0,-4-6-234,-2-5 1,2-5 118,4-7 272,-4 5 0,5-14-235,-7 4-154,0-11 211,0-4 65,0-24 0,-2-1-719,-3-12 0,-5-9 18,-7 3 0,-1-11-176,1 0 0,-8 4 927,-4 1 0,4 5 0,-15 1 0,3 1 0</inkml:trace>
  <inkml:trace contextRef="#ctx0" brushRef="#br0" timeOffset="931">433 709 7927,'7'-10'106,"-5"-5"1,8 11 195,-4-7 0,-2 5-11,7-6 0,1 9 212,5-3 0,0-2-82,1 2 1,1 1-140,4 5 1,-4-6-182,4 0 0,2-2 118,-2 3 0,0 3-670,-6-4 0,-5-2-66,0 2 0,-7-1-1261,7 1 1252,-8 4 1,3-13-205,-7 3 0,-7 3 730,-5-3 0,3 6 0,-3-5 0,6 7-267,-5-2 267,-1 4 0,3 2 0,-5 8 545,8 3 0,-7 12 17,1 6 0,3 8 332,-3 9 1,1-6-425,-7 12 0,1-10-33,0 5 1,1-9-317,5 2 0,-3-5-134,9-6 0,-1-4-959,6-8 687,0-7 1,10-3-65,7-7 1,2-7 126,10-5 1,0-9 101,5-2 1,-5-6 103,0 6 0,-6 2 268,6 9 1,-8-1-204,2 7 1,-4 0 205,-1 6-411,-1 0 0,-2 2 164,-3 4 0,-5-2-771,-7 7 0,0 1 60,0 5 703,-7 1 0,-11 7 0,-8 1 0</inkml:trace>
  <inkml:trace contextRef="#ctx0" brushRef="#br0" timeOffset="1057">623 1228 7927,'-10'7'1861,"3"-5"-903,7 6 447,0-8-1039,0 0 1,7-2-82,5-4-238,3 5 1,5-9-40,3 4 0,-2 2-301,8-7 0,-1-1-981,7-5 0,1-2 1274,5-4 0,-5-4 0,7-8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50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674 399 8116,'-7'-25'0,"-3"6"0,-1-1 808,-1 9 1217,8-1-1627,-3-5 1,7 5-172,0 1 16,0 7 215,0-4-210,0 8-68,0 0 0,0 10-87,0 7 1,0 8 38,0 10 0,5 7 65,1 4 1,6 4-88,-7 2 0,9 6-134,-3-1 0,-1-5-324,1-6 0,-5-9 181,6-3 0,-3-7-679,3-9 257,3-1-144,-13-7 455,6-3 0,-8-14-14,0-5 0,-2-3-209,-4-3 0,-5-5 68,-12 0 1,3-6-344,-3 6 1,-4-7 775,-1 1 0,-5-4 0,-2-1 0,-7-1 0,-2 0 0</inkml:trace>
  <inkml:trace contextRef="#ctx0" brushRef="#br0" timeOffset="411">17 485 8116,'-7'-17'0,"5"5"1,-4 1 0,4-1 193,2-5 1,0-6-58,0 0 1,6-6-201,0 6 0,7-8-9,-1 2 1,3-3 160,2-3 1,6 6 55,0 1 1,2 6-2,-2-1 1,2 4-3,4 2 0,10 0-90,-5-1 0,7 9-167,-1 3 1,4 4 156,8 2 0,0 0-126,0 0 1,0 6 80,-1 0 1,-1 7 47,-3-2 1,1 5 49,-8 1 0,6 2-80,-6 4 1,1-3 27,-7 3 1,1 4-23,-1 1 0,-1 7 11,-4 5 1,2 5-193,-8 6 0,-2 1 123,-10 0 0,3 0 165,-8 0 0,-3 0-124,-8 0 0,-5-2 257,-7-4 1,-8 4-91,-4-4 1,-9-2 227,-3 2 0,-7-5 14,2 5 0,-6-8 9,-5 2 1,3-11-56,-4-6 0,-1-5 170,1-7 0,0-3-184,6-8 0,-5-10-115,-1-7 0,-5-12-269,5-17 0,2-4-366,10-19 1,-2 2-177,8-14 0,7 4-104,10 2 1,13 2-1802,10 15 2478,24-7 0,2 13 0,21 0 0,3 8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58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7907,'8'-10'-55,"-6"-5"1,13 7 13,-3-4 0,-2 3 743,1 3 1,1 4-232,5-4 0,0 6 177,0 6 1,7 4-214,-1 7 0,0 8 198,-6 4 0,0 4-216,1 1 0,-1 6-28,0 1 0,-7 5-220,-5-6 0,3 6 13,-2-5 1,0 7-263,-6-2 0,0-4 111,0-1 0,0-5-124,0-1 1,0-3 59,0-3 1,0-4-260,0-8 5,0 1 208,0-9 182,0-1 0,0-10 261,0-4 0,0-11-311,0-12 0,0-3 33,0-3 1,0-5-293,0-1 1,2-7 101,3 2 1,5 2-163,7-2 1,6 7 36,0-1 1,0 3 126,-5 3 0,5 7-93,0 4 0,0 0 25,-6 6 1,6-3-57,0 15 1,0-7 100,-5 6 0,-7 1-628,1 5 456,-1 0 0,5 7-688,-5 5 0,-3 3 29,-8 2 956,8 1 0,-7 7 0,7 2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01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261 710 7938,'-2'-16'1087,"-4"5"-858,4 3 0,-13 8 23,3 0 0,1 4 196,-7 8 0,5-1 21,-10 12 1,4 4-174,1 2 1,-5 11 107,0 6 0,0 8-59,6 10 0,1 7-112,5 15 1,6-36-1,2 0-269,3 2 1,0 0-1,0 2 1,0-1 88,0 0 0,0-2 0,10 45-293,7-4 1,8-5-525,10-6 1,9-12 243,8-12 1,2-12 519,9-11 0,-5 3 0,5-14 0,2-10 0,3-7 0</inkml:trace>
  <inkml:trace contextRef="#ctx0" brushRef="#br0" timeOffset="544">1229 1125 10587,'17'8'951,"1"1"-563,-1 8 0,0 3 16,0 3 0,7 4 185,-1 7 1,0 1-149,-6-1 0,0 3-143,1 3 1,-3 3-638,-4 3 1,-1 2 273,-4-8 0,-4 0-39,3-5 1,-3-2 44,-2-5 0,0-3-144,0-7 0,-2-7 543,-3 1-343,3-8 0,-6 1 240,8-10 1,-6-7-46,1-11 1,-1-12 72,6-11 1,8-11-7,3-7 1,4-9-294,3-2 1,7 2-254,4 10 1,9-1-108,2 13 1,1 4-493,-7 19 0,1 3 408,-1 7 1,1 9-939,0 3 1,-3 4 134,-3 2 1281,4 0 0,-14 15 0,6 5 0</inkml:trace>
  <inkml:trace contextRef="#ctx0" brushRef="#br0" timeOffset="926">2474 1367 7878,'8'-17'1113,"1"5"-993,9 1 1,7 1 1715,4-2-1145,3-3 1,9 13-50,-1-4 0,6 3-231,-6-3 1,3 4-1109,-3-4 1,-4 4 437,5 2 0,-5 0 259,-1 0 0,-8 8 0,-2 2 0</inkml:trace>
  <inkml:trace contextRef="#ctx0" brushRef="#br0" timeOffset="1338">3875 537 10414,'17'0'1558,"-5"2"-1096,-1 4 0,3-4 87,9 3 0,-4 3-178,4-2 1,-2-1 229,2-5 0,-4 6-626,4 0 0,-3 0-667,-3-6 1,-2 2-754,-3 3-1249,-4 5 2694,-8 15 0,-8 2 0,-2 8 0</inkml:trace>
  <inkml:trace contextRef="#ctx0" brushRef="#br0" timeOffset="1670">3581 1263 7914,'-8'10'4066,"14"-2"-4864,0-8 1,17-14 262,11-3 0,1-4-46,5 3 0,4 1 493,3 0 1,-5 5 620,-2 1 1,-5 7-382,-6-2 0,1 6 150,-7 6 0,-7 9-383,-10 8 1,-5 10 22,-1 2 1,-13-1 39,-4 6 1,-12 5 102,0 1 1,-4-4-509,-1-2 1,1-5 128,4-6 0,4-4-343,8-8 222,0 0 455,7-7 1,3-4-4,7-12 1,7 2-56,5-7 1,5 7 1036,6-2 0,-4 4-467,4 2 0,2 2 1052,-2 4 1,2 3-357,-2 9 0,-1 5 62,6 0 0,1 0-714,6-6 0,5-2-82,0-3 0,14-6-744,-2-12 0,10-6 193,-5-11 0,9-11-2059,-3-12 0,4-4-760,2-2 2856,-7-8 0,5 5 0,-7-9 0,-5-1 0,-5-2 0</inkml:trace>
  <inkml:trace contextRef="#ctx0" brushRef="#br0" timeOffset="2217">5068 883 7904,'17'0'1859,"8"7"-1297,4 5 0,10 11 328,1 6 0,6 4-296,-6 1 0,1 8-42,-7 4 0,-5-3-299,0-3 1,-10 2-209,-2-1 1,-7-1-641,-10-5 0,0-1 473,0 1 1,-10-1-630,-7 1 1,-6-8 274,-6-4 1,-1-4 222,7-2 1,-8-7 240,2-4 0,4-4 392,2-2 0,4-16-193,1-7 1,3-9 223,4-9 1,3 3 485,8-8 1,8 7-282,3-1 1,18-2-742,5 1 1,13 7 158,-1 5 1,6 6-1201,5-6 1,-3 8-141,4-2 0,1-2 1306,-1 2 0,-8-8 0,-8 4 0</inkml:trace>
  <inkml:trace contextRef="#ctx0" brushRef="#br0" timeOffset="2570">6261 260 8015,'0'-17'851,"8"2"-638,4 3 0,-5 2-479,-1 5 582,-4 3 187,-2-6 0,-2 10-149,-4 4 1,-3 3 49,-9 9 1,-1 7-898,-4 3 1,2 5 273,-8 2 1,8-1-125,-2 1 1,4-1 176,1 1 1,9 0 110,3-1 0,4-5-16,2 0 0,2-8 67,4 2 0,-2 2 157,7-2 0,1 6 542,5-6 0,0 2 85,1-2 1,-7-4-294,1 4 0,-7 2-450,7-2 1,-8 6 119,1-6 1,-1 0-757,2-5 333,-4-1 117,6-8 1,-6-1-161,3-8 0,-1-9-221,8-9 1,-6-3-500,5-14 0,-1 3 422,1-14 1,5-8-109,-5-9 1,4 1 714,3-1-185,-1 15 0,8-18 0,2 12 1</inkml:trace>
  <inkml:trace contextRef="#ctx0" brushRef="#br0" timeOffset="3504">6521 329 7929,'17'0'1357,"0"-5"-895,1-1 1,-1 0 230,0 6 1,2 0-235,4 0 1,-1 0-262,6 0 1,-1-6-197,2 1 1,4-9-244,-4 3 0,-3-3-70,3 3 1,-8-5-358,3 5 0,-7 1 105,-6-1 1,-3-1 187,-8-5 1,0-1 300,0 1 1,-2 0-181,-4 0 1,-1-6 398,-5-1 1,-1 7 198,7 6 0,-8 5 1177,3-6-980,3 9 0,-1-5 215,3 8 0,4 8-247,-4 3 1,4 6-170,2 6 1,0 2-313,0 4 1,-2 4 103,-3-4 0,3 3-86,-4 3 0,-2 0-270,2-1 0,-5-5-520,5 0 0,-7-8 235,1 2 1,4-4-1036,3-2 855,-5-7 176,8-2 1170,-6-8-625,8-8 0,8-2 107,4-7 1,3 6 171,2-1 1,3 8 386,3-2 1,-4 5-271,4 1 0,-4 1-19,-2 5 0,-1 4-254,-5 7 1,3 0 49,-8 1 0,-1 1-379,-5 4 0,0-4 162,0 4 0,-7 2-173,-5-2 1,-3 0-22,-3-5 0,7-3-413,-1-3 326,9 3 159,-5-13 0,10 6 253,4-8 0,1-8-112,5-4 1,7 3 324,-8-3 0,9 6-122,-9-5 0,-1 7 313,1-2-370,-7 4 0,2 10-98,-12 4 1,-5 11-271,-12 5 1,-4 11-450,-8 1 1,-7 8-464,-4-2 1,-12 4 526,-5 2 1,-6 8-473,-6 3 0,2-3 578,-8-3 0,8-5 37,-2-6 0,6-3 647,5-9 1,7 1 184,11-1 1,11-7 104,12-4 615,4-11 45,1-4 1,17-8-483,6 0 0,18-4 187,12-8 1,13 1-355,10-12 1,13-2-421,-2 2 1,10-8-131,-4 2 0,0 4-417,-6 2 0,-2-2 43,-4 2 1,3-6-559,-9 6 1,-7 0 211,-9 6 0,-7-1 299,-5 1 1,0 6-335,-12-1 585,-3 1 0,-16-1-244,-4 1 0,-11 7 473,-12-2 0,-6 4 114,-5 2 0,5 0 259,1 0 0,1 0-263,10 0 1,0 8 568,6 3 1,5 12-336,1 6 1,7 6 180,-2 5 0,4 2 73,2 4 0,6 10 176,0-4 0,5 9-319,-5-3 1,5 0-192,-5-6 0,2-8-339,-2-4 0,-4-5-305,3-6 0,-3-4-86,-2-8 440,0 0 0,-7-7-110,-5-4 0,-5-6-44,-6-6 0,3-6-94,-3-11 0,2 0 453,-2-11 1,4 1 753,-4-13 0,6 5-393,5-5 1,4 8 275,8-2 0,0 9-304,0 2 0,8 8-173,4-2 0,9 5-439,2 7 1,8-2 141,-3 7 1,5-8-938,2 3 0,7-5 97,4-1 0,12-6-413,5 0 1,10-14-2274,2 3 3138,8-5 0,-12-3 1,6-2-1</inkml:trace>
  <inkml:trace contextRef="#ctx0" brushRef="#br0" timeOffset="3783">7904 433 7850,'-11'-17'5136,"-1"0"-2825,8-1-1299,-3 9 0,8 1-895,5 8 0,-2 2-870,8 4 1,-9 3 561,3 9 0,-6 7 239,-6 3 0,-9 5-201,-8 2 1,-8 5-131,2 0 0,4 3 19,2-3 1,6-4 70,6 5 0,3-10 178,8-3 1,2-7 36,4 3 1,11-13-73,12-5 1,0-4 104,5-2 0,-3 0 248,9 0 1,-1-2-8,1-4 0,-4 2-86,5-7 1,-10 5-485,-3-6 0,-6 9 133,1-3 0,-10 4-2271,-1 2 1769,-9 0 1,3 8-827,-12 3 1,-5 6 1468,-12 6 0,-4 4 0,-8 8 0</inkml:trace>
  <inkml:trace contextRef="#ctx0" brushRef="#br0" timeOffset="4079">7887 1125 7850,'-10'17'0,"-3"0"653,7 1 1,0-7 591,6 1-541,0-8 1,10 3-176,7-7 1,2 0 7,10 0 1,-6 0-145,6 0 1,-6 0 10,6 0 1,-8 0-491,2 0 0,-11 8 130,-7 4 1,-3 11-53,-2 5 0,-7 7 121,-5 5 0,-11 5 201,-6 6 1,-1-1-75,1-3 1,4 1 121,7-8 0,3-2-195,4-9 0,3-4 407,8-8-587,0 1 1,8-9 127,3-3 0,12-6-212,6-6 0,0-7 108,5-16 1,-3 0-898,9-11 0,-9 1 78,-2-1 0,-8 4-277,2-5 1,-9-1 186,-3 2 0,-9 5 385,-2 6 1,-10 8 254,-13-2 0,2 6 38,-8 5 1,-5 5-124,-6 7 0,1 1-66,10 5 0,-1 2-544,6 3 953,1 5 0,6-7 0,0 9 0</inkml:trace>
  <inkml:trace contextRef="#ctx0" brushRef="#br0" timeOffset="4381">8596 554 7754,'8'-9'2033,"1"1"-986,8 8 0,8 2 1301,4 4-1885,4 11 1,9 12 1477,4 11-1317,4 12 1,2 9 250,0 9 1,0 8 12,-26-35 1,0 1-1,-1 2 1,0 2-509,-1 4 1,-2 0-1,-4-3 1,-2 0-172,-3 0 1,-3 0 0,-3 0 0,-2 2-1117,-1 3 1,-2 1 0,-5-2-1,-2 0-346,-2 2 1,-3-1-1,-5-3 1,-5-2-1813,-4 1 1,-4-2 3064,0-2 0,-3-1 0,-5 1 0,-1 0 0,-1-5 0,-1-1 0,-1-2 0,-1-2 0,1 0 0,-1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5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208 260 8011,'10'2'1232,"-4"3"-783,-5 5 1,-2 7-245,-5 1 0,-4 7-143,-7 3 1,0-1-100,-1 2 1,-5-2 125,0 2 1,0 2-78,6-8 0,0 5 68,-1-4 0,7-1-175,-1-6-1,8 0-437,-3 0 382,7 1 0,7-7-115,5 1 1,3-8 89,3 1 0,1-3-35,4-2 29,-4 0 57,14 0 1,-16 8 17,0 4 1,-7-3 53,-10 3 1,0 1 146,0 10 0,-2-2-54,-4 8 0,-3-2 179,-9 2 1,1-4-2,0-8 0,7 0 33,4 1-210,4-1 1,4-2 37,4-3 0,4-4-166,7-8 1,2 0 88,4 0 0,-2 5 36,8 1 0,-8 2 164,2-2 0,-9-3 219,-3 9 1,-7-1 129,2 7 0,2 7-216,-3 4 0,-1-3 467,-9 3 0,1-6-297,-8 6 1,3-2-50,-3 2 1,-1-4-259,7-8 0,0 0-206,6 1 1,0-7-111,0 1-557,0-8 49,0 3 462,8-7 1,1-7-512,9-5 0,-1-11 239,0-6 1,1-11-826,-1-6 0,2-4 328,4-2 1,-4-6 20,4 1 0,-1-1 912,1 6 0,-4 0 0,4 0 0,4 1 0,0-1 0</inkml:trace>
  <inkml:trace contextRef="#ctx0" brushRef="#br0" timeOffset="949">692 588 7938,'18'-17'228,"-1"7"0,-5 3 622,-1 7-200,-7 0 0,5 2-81,-3 3 1,-4 5 97,4 7 0,-4 6-214,-2 0 0,0 8-109,0-2 1,0 4-289,0 1 0,2 1 57,4-1 1,-5-1-705,5-4 1,2-2-22,-2-4 1,5-10-1434,-5 5 1573,0-13 1,-4 3 20,3-8 0,-3-2 193,4-4 1,-4-11 9,-2-12 0,0-3 137,0-3 0,0-7-109,0-4 0,-6-4 301,1-2 1,-1 0 50,6 0 0,0 6 91,0 0 0,0 13-114,0-1 1,7 9 20,5-4 1,-2 9-26,1 3 0,1 0-33,5 5 0,-6 5 310,1 1 0,-6 2-106,5-2 1,-5 4 187,6-3 0,-7 3-92,7 2 1,-6 0 26,5 0 0,-1 2-73,1 3 0,3-1-95,-9 8 1,7-6-127,-6 5 1,5 1 142,-5 5 0,6 0-168,-7 0 1,7 7 61,-6-1 0,5 0-163,-5-6 0,2 6-21,-3 0 0,-1 8 8,8-2 1,-6 3 116,5 3 1,-5 1-10,5 5 1,-1 5 118,2 11 1,1-3-107,-7 4 0,5 3 86,-5 3 1,0 1-102,-6-1 0,6 5-131,-1 0 1,7 0-141,-6 6 1,1-12-252,-1-5 1,-2-6 224,7-6 0,-5-2-3,6-3 1,-8-11-145,1 5 0,-3-12 72,-2 0 0,2-4-261,4-1 1,-4-7-266,4 1 395,-4-9 0,-8 3 72,0-12 0,-7-3-101,1-8 0,-3-8 131,-3-4 1,-5-4 76,0-1 1,0-9-33,6-3 1,-6-4 283,0-2 0,-2-5 0,2-1 0,4 2 0,-5 10 0,7-2 0,6 8 0,-5-1 0,5 7 0,-3 1 0,3 4 0,-3-3 0,9 3 0,-7-4 0,6-1 0,0 5 170,6 0 0,-5 6 59,-1-6 1,0 14 517,6-3 1,0 5 138,0-4-85,8 7 0,-4-3-299,7 7 1,-5 0 278,6 6-341,-1 0-267,6 0 1,-1 2-485,-5 4 1,-1-2 266,-4 7 1,-4 1-859,3 5 1,-3 2 457,-2 4 1,-2 4-383,-3 8 1,-3-3 303,-4-3 0,-3-2 286,3-4 0,5-9 395,1 3 780,4-4 305,2-3-636,0-2-191,8-8 1,1-2 311,9-4-678,-1-4 104,0 1-173,1 1 1,-7 10-22,1 4 1,-9 3-122,3 9 0,-10 5 327,-1 0 0,-9 6-48,3-6 1,-5 7 511,-1-1 0,0-4-224,-1-2 1,9-4 429,3-1 1,4-1-357,2 0 1,0-5-221,0-1 0,2-7-124,4 2 1,3-4-141,9-2 1,5-2-515,0-4 0,6-3 425,-6-9 1,7-1-1373,-1-4 0,2-2 641,-2-4 1,2 2-679,-8 4 0,3-2 1501,-8-3 0,11-5 0,-10 6 0</inkml:trace>
  <inkml:trace contextRef="#ctx0" brushRef="#br0" timeOffset="1649">2007 87 7864,'0'-18'1752,"0"1"-1098,0 0 0,2 7-300,3 5 1,-1 1-57,8-2 266,-8 4-255,11-6 0,-13 10-25,4 4 0,-4-2 107,-2 7 1,0 7-527,0 5 1,-8 9 142,-4 3 0,-3 1-223,-2 11 1,-1-9 127,1 2 1,7-5 318,5-6 0,3 2-247,2-8 1,7-6-20,5-6 0,5-7 262,6 2 1,6-4-67,12-2 1,-3-8 39,8-3 0,-6-3-48,7 3 1,-9-3-150,2 9 1,-5-7 120,-6 6 1,-4 0-405,-8 6 0,0 8-247,1 4 0,-9 5-525,-3 6 0,-4-2 221,-2 8 1,-8 6-358,-3 5 1,-12 6 345,-6-6 0,-4 8 840,-1-1 0,-7 1 0,1-2 0,7-6 0,10-11 0,4 2-236,2-8 0,7-6 396,4-6 6,4-7 215,2 4 0,8-8 789,4 0 0,3-2-46,2-4 1,6 4-565,0-3 0,0 3-113,-5 2 1,-1 0-161,0 0 1,1 2-3,-1 3 0,-6 11-174,1 7 0,-8 13-174,1-1 1,-10 11 100,-7 0 0,-3 4 143,-2 2 1,-1 0 365,1 0 1,0-8-195,-1-4 0,9-5 59,3-6 1,6-4-76,6-8 0,3-2-279,9-3 1,7-4-47,3-8 0,7-2-156,5-4 0,-3-6 23,3-11 0,-9-4-179,-2-7 0,-8 5-468,2 0 1,-6 2 357,-5-2 0,-4 4-63,-8 8 0,-4 2 109,-8 3 1,-9 5-147,-19 7 0,1 9-25,-7 8 0,-6 3-38,-5 9 0,-7-1-192,7 7 1,7-8 764,9-4 0,5-4 0,1-2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1:56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8027,'-8'-9'839,"6"-7"-288,-6 15 55,8-7 76,0 8 1,2 0 774,4 0-527,4 0 1,7 0-319,0 0 0,6 2 153,0 4 1,2-5-263,-2 5 0,4-4-212,8-2 1,-1-2-230,1-4 0,-2 3 115,-5-9 1,5 2-487,-4-1 1,2-3-64,-2 9 0,-4-7-1110,-8 6 749,0 1 0,-5 5-1869,-1 0 1256,-7 0 0,-2 7 692,-8 5 0,-13 3-41,2 3 0,-4 1 253,3 4 0,-5-2 442,0 8 0,-4-8 0,10 2 0,-4 2 0,9-2 0,-1 0-252,1-6 0,-3 1 252,3-1 0,5 0 46,1 1 1,-4 5-32,-1 0 1,1 0 1058,-1-6 0,5 8-394,-6 4 0,7 3 444,-7 3 1,6 0-521,-5-1 1,7 5-239,-2-5 1,-2 8-680,3-13 0,-1 6 281,6-12 0,0 0-550,0-6 0,2-1 406,4-5 1,-3 3-356,9-9 1,-6-1 148,5-10 0,-5-5-358,6-12 0,-3-4 144,3-8 1,3-5 176,-3 0 1,3-12 418,2 6 0,1-16 0,-1 8 0</inkml:trace>
  <inkml:trace contextRef="#ctx0" brushRef="#br0" timeOffset="260">433 277 7955,'7'-17'1705,"-5"7"-786,6 3 19,-8 7-226,0 0-585,0 7 0,2 3 54,4 7 1,-4 6-135,3 0 0,-3 10 85,-2 2 1,6 9-133,0 14 1,0 5 170,-6 12 1,1-2-225,5 8 1,-4 7 107,4 10 0,-5-47 1,0 0-157,-1 0 0,0 2 0,0 1 0,0 1-203,0 0 0,0 0 0,0 0 0,0-1 128,0-1 0,0-2 0,0 35-856,0-11 1,0-11 375,0-12 0,6-8 118,-1-4 0,1-11-236,-6-6 579,0-11 87,8-5 1,-6-11 237,3-7 1,-3-8-131,-2-16 0,0-7 0,-7 5 0,-3-5 0</inkml:trace>
  <inkml:trace contextRef="#ctx0" brushRef="#br0" timeOffset="771">536 623 7910,'-7'-9'986,"3"1"-740,-8 8 1,5 4 899,-11 7 1,5 3-510,-10 15 1,4 5 43,1 6 0,-5 9-269,0-3 0,-8 6-119,3 5 1,1-3-175,-2 4 0,8-7-182,-2-4 1,4-7 6,1-11 383,9 3-1473,-7-12 515,14-3-738,-5-9 818,7-8 1,2-8-52,3-4 0,1-3 49,11-2 0,-3-8-24,9-4 0,4-6 130,2-5 0,3 4 110,3-5 0,5 3 141,1-3 1,7 5-36,-2-4 0,0 1 293,6-1 1,-4 5-136,9 1 0,-5 1 286,-6 10 0,1 7 197,-13 11 1,3 3 444,-14 2 0,5 2 118,-4 3 1,-7 7-378,-6 11 1,-7 4 321,2 8 1,-4-1-375,-2 1 0,-2-1-426,-4 1 1,-3 1 40,-9 5 0,-5-11-174,0 5 0,-6-12-43,6 0 0,0-6-43,6-5 1,-6-4 115,0-8-84,0 0 1,7-14-156,5-3 1,3-6 45,8 0 1,8 4-125,3-4 0,5 9 112,1 3 0,2 7 183,4-2 0,-2 6-27,8 6 1,-8 3-3,3 9 0,-3-1-236,2 0 0,-4 2 105,4 4 0,-10-3-1686,-1 3 1853,-1-4 0,7 6 0,-1 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10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8540,'0'-35'228,"0"8"0,0 8-539,0 8-22,8 7-323,-6-4 208,13 8 805,-13 0 0,4 2-85,-12 4 0,-2 3 78,-3 9 1,-5-7-189,5 1 1,-4-1-51,-3 6 0,7 1 11,-1-1 1,3 0 181,-3 1 0,-3 1 118,3 4 0,3 4-139,-3 7 1,6 7 92,-5-1 0,1 10-130,-1 2 0,-3 8 185,8 9 0,1 2-68,5 4 0,-6 3-148,0 9 1,0-8 290,6-4 0,2-4-115,4-2 0,-2 0 76,7 0 1,-5-5-103,6-1 1,-7-9-215,7-2 0,-1-2 2,7-10 0,-1 6-134,0-5 0,1-7 64,-1-5 0,0-8-184,1 2 1,-1-6 11,0-5 0,0 1-655,1-7 0,-1 0-718,0-6 0,1 0 606,-1 0 0,2-4-535,4-7 1,-8-3 141,9-15 1248,-17 0 0,16-13 0,-13-2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10.975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 69 11104,'10'-7'959,"-2"-3"494,-8-7-1039,7 7 1,3-3 89,7 7-390,0 0 1,1 14 79,-1 3 0,-2 12 2,-3 6 1,1 12 97,-7 5 1,0 11-135,-6 7 1,-8 3 142,-3 2 0,-5-2-41,-1-3 1,0-7-26,-1-10 0,3-5-91,4-8 1,1-1-59,4-4 1,4-4-12,-3-8 0,3-5-556,2-1-553,0-7 777,7 4 0,3-10-82,7-4 0,0-9 31,1-8 0,-3-8 44,-3 2 0,3-4 39,-3-1 0,3-3-125,2-3 1,1 4 79,-1-5 0,0 5-160,0 1 1,1 0-152,-1 1 1,0 7 112,1 4 0,-1 4 401,0 1 1,0 1-83,1 0 0,-7 5 126,1 1 0,-6 5 94,5-6 0,-5 7 481,5-7 0,-5 3 223,6-3-63,-1-3 1,7 7-84,-1-4 1,-6 5 290,1 7-397,-1 0 1,-1 7 16,-4 5 0,-4 13-5,-2 10 1,-2 7-72,-4 10 0,-4 2 240,-7 3 1,-4-3-217,4 4 1,-4-5-165,9-1 0,4-8-1215,3-3 1,5 1 636,5-2 0,13 1-856,10-7 0,-1 1-330,2 0 1,0-1-2956,6 1 4393,-1-1 0,-7 1 0,-2-1 0</inkml:trace>
  <inkml:trace contextRef="#ctx0" brushRef="#br1" timeOffset="638">0 1885 8411,'0'-17'0,"8"-8"0,-4 6 691,8-4-332,-1-4 1,12 6 272,0-8 0,0 8-198,-6-3 1,1 7 81,-1 6 0,0-3-12,1 8 1,-7 1-75,1 5 0,-7 0-177,7 0 0,-6 2 34,5 3 0,-7 7-75,2 11 0,-2-2 40,2 8 1,-5-6 62,5 6 0,-4 0-47,-2 5 0,0 1-147,0-1 1,0 1 44,0 0 1,0 1-235,0 4 1,-6-5 94,1 0 1,-1-3-128,6-9 0,0 6-8,0-6 1,0 0 259,0-5-445,0-9 236,0 7 1,-2-15 583,-4 5-470,4-4 1,-5-10-192,7-3 0,0-10 125,0-2 1,-6-8-151,0 2 0,0-4 126,6-1 0,2-8-151,4-4 1,4 3 48,7 3 1,8-2 55,4 1 0,3-3-209,3 9 1,-1-3 55,1 9 0,-2 4-151,-4 2 1,1 4-95,-7 2 1,6 7-386,-6 4 1,0 4-435,-5 2 632,-1 0 1,-8 10 663,-3 7 0,-4 1 0,-2 7 0</inkml:trace>
  <inkml:trace contextRef="#ctx0" brushRef="#br1" timeOffset="1090">1246 484 8325,'0'-17'296,"0"0"435,0-1 1140,7 1-1368,-5 0 1,6 5 52,-8 1 49,0 7-303,0-4 1,2 8-80,4 0 0,-3 0-32,9 0 0,-1 8 282,7 4 1,-1 11-111,0 5 0,3 9 439,3 9 0,2 8-272,3 15 1,3 2 531,-8 4 1,0 0-213,-5 11 0,3 1-698,-12-36 1,-1 2 0,2 5 0,-1 3-106,-5 5 1,-2 0 0,1-1 0,-2-1-344,-3-3 0,-2-1 1,-3-1-1,-3-1 34,-3 6 1,-3-1 0,-3 2 0,-2-1-281,-2 0 1,-1-1-1,-1-3 1,-1-1 541,-3-4 0,0-1 0,-1 2 0,-2 0 0,-2-1 0,-1-1 0,1 1 0,-1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1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18 640 8228,'-10'0'3437,"3"0"-2459,7 0 3081,0 0-3719,7 0 0,3 0 205,7 0-523,1 0 1,-1 0-34,0 0 1,0 0-15,1 0 0,-1 0-57,0 0 1,3-5-360,3-1 0,-4-2 36,4 2 1,-4 3 176,-2-9 1,-5 8-181,-1-2 1,-1 3-300,2-3 682,-5 4 111,1-6 101,-6 8 0,6 8 2,-8 3 1,0 7 191,0 5 0,0 4-64,0 7 0,-2 3-78,-4 3 0,2 4-33,-7 8 1,-1 2 4,-5 4 1,5-5-861,1 5 0,-1-4-113,-5-2 1,5-6-480,1 0 1,5-15 569,-6-2 1,9-8-749,-3-4-49,4-7 1012,2-3 1,-6-9-451,0-3 723,1-5 0,3-7 183,-4-1 0,-4-7 0,-7-2 0</inkml:trace>
  <inkml:trace contextRef="#ctx0" brushRef="#br0" timeOffset="215">53 1073 7918,'0'-18'62,"0"-7"0,5 0 262,1-3 1,2 5 197,-2 11 1,-3-1-149,9 7 1,-1-6 52,7 7 1,-1-1 382,0 6 0,6 2-310,0 3 0,6 5 263,-6 7 0,0 1-286,-5-1 0,5 6-380,0 0 0,0 0-440,-6-6 0,-5 6-536,-1 1 0,-1-7 540,1-6 0,3-5-296,-8 6 0,1-9-690,-1 3 1,-2-6 569,7-6 1,1-5-573,5-12 1327,-7-4 0,5-8 0,-5 1 0</inkml:trace>
  <inkml:trace contextRef="#ctx0" brushRef="#br0" timeOffset="857">606 640 7918,'8'-9'750,"1"1"-378,9 8 1,-1 0 262,0 0 1,6 0-111,0 0 0,8 0 35,-2 0 0,3 0-37,3 0 1,2-2 144,3-4 1,-2-1-630,8-5 0,-1-3 25,1 3 0,2-3-509,-8-2 0,1-1 358,-7 1 1,1 5-442,-1 1 1,-7 1-183,-4-1-60,-4 3-154,-1 0 354,-9 7 1,-1-9-134,-8 4 254,-8-3 285,-1-1 0,-9-5-180,1 3 0,0-5 98,0-6 1,-1 3 388,1-3 0,0 2-154,-1-2 1,7 2-151,-1-8 1,3 8 178,-3-2 1,-3-2 228,3 2 0,3 0 1130,-3 6-644,8-1 51,-11 1 1,11 2 202,-7 3-16,7 5-294,-4 7-455,8 0 1,-2 0-103,-4 0 0,4 1-155,-3 5 1,3 4-59,2 7 0,6 0 106,-1 1 0,9 7-114,-3 3 0,3 7 28,-3 5 0,5 7 315,-5 10 0,5 5-79,1 7 1,0 6 76,0 0 0,-5 9-352,-1 3 1,-1-1 314,2 6 1,1-3-542,-7-3 0,5-1 219,-5-4 1,0-7-349,-6-10 0,0-1 216,0-11 1,0 2-112,0-14 0,-2 1-19,-4-7 0,2-7-118,-7-4 1,5-4 192,-5-1 0,5-7 516,-6 1 0,1-8-109,-7 1 1,1-3-103,0-2 1,0-7 416,-1-5 1,-1-3-222,-4-3 1,4 1 117,-4 0 0,3-6 25,3 0 380,0-8-411,7 12 0,3-14 158,7 4-244,0-3-47,0-3 1,2 0-271,3 1 1,5-3 99,7-3 0,6 2-346,0-9 0,8 3 167,-2-2 1,2-4-104,-3 4 0,3 4-193,-8 1 1,6 5-354,-6 1 0,2 3 158,-2 3 666,-11-4 0,18 14 0,-10-6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1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847 485 8028,'-9'-2'1129,"3"-4"-295,-4 5 530,8-7-437,-5 8-407,7-8 1,0 4 378,0-7-344,0 7 1,7-9-128,5 7 0,3-6-83,3 6 1,-1 1-117,0 5 1,1 0-82,-1 0 0,0 2-123,0 3 1,-5 5-173,-1 7 0,-5 1 123,6-1 0,-8 0-197,1 0 0,-3 3-415,-2 3 1,0-2 283,0 8 1,-7 0-90,-5 5 1,-3-5 95,-3 0 1,1-2 606,0 1 1,5-3 77,1-7 1,7-1 262,-2 0 0,-1-5-302,1-1 0,0-5 125,6 6 1,2-8 294,4 1 1,3 3-186,9-2 0,-1-1-422,0-5 1,2 0 10,4 0 0,-1 0-1392,6 0 0,1-7 233,6-5 1,-3-3-248,-3-2 1,-4-1 1280,-7 1 0,-1-8 0,0-2 0</inkml:trace>
  <inkml:trace contextRef="#ctx0" brushRef="#br0" timeOffset="565">432 364 8055,'-27'0'0,"2"-6"87,8 1 1,2-3 246,3 2 827,-3 4-302,5-13 3,1 5-562,1-7 1,10 0 1,4-1 1,9-5-104,8 0 1,8 0 14,-2 6 0,3-6-31,3 0 1,7-2-142,4 2 1,4 4 79,2-5 1,0 7 79,0 6 1,6 3-92,-1 8 1,1 0 53,-6 0 0,-6 2-148,0 4 1,-2 9 6,2 8 0,2 2 53,-7-2 1,-1 4-52,-5 8 0,1 5-212,4 0 1,-5 3-150,0-3 0,-1 2 170,-5 4 1,-4 4-169,-2-4 1,-6-1 61,-5 1 1,-4-2 200,-8 2 0,0 4 72,0-4 1,-8-2 246,-4 2 0,-5-5-73,-6 5 0,-4 0 135,-7 6 1,-9 0-69,-3 0 0,2-6-90,-2 0 1,-2-8 212,-10 3 0,4-1-39,-3-5 0,-3 1-300,2-13 0,-7 6-46,2-6 1,-4-6 119,-3-5 0,3-8-10,4 1 1,-8-10-93,7-7 1,-7-17-18,8-5 1,7-14 54,-2-4 0,10-2-117,-4-9 0,10-1 80,13-5 0,6 2-76,12 3 99,3-3 1,18 11-649,7-7 411,8 7 1,17-3-215,4 7 1,0 8-243,6 3 1,-4 7-284,10 5 1,-8-2 396,2 8 1,-10 6-481,10 5 0,-4 8 1036,4-1 0,-2 1 0,0 6 0,2 5 0,3 3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0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1 589 8689,'17'0'980,"0"0"1,1 0-609,-1 0 1,0 0-159,1 0 0,5 2 221,0 4 0,2 3 5,-2 9 0,-4 1-8,4 4 0,2 11-178,-2 12 1,-6-1-44,-5 1 0,-3-6-123,3 6 1,-2-5 139,-5 5 0,-3-8-336,4 3 1,-4-7 57,-2-5 1,0 2-71,0-8 1,0-6 151,0-5 1,0-7 166,0 7 123,0-8 386,-8 3-146,6-7-349,-13-7 1,11-1 52,-7-4 1,7-3-42,-2 4 0,4-5-371,2-1 0,0-8-26,0-4 0,2-5-169,4-7 1,5 3 87,12-8 0,-2 1-101,8-1 1,0-4 145,6 4 0,-1-2 46,1 2 65,-8 4 1,5 9 332,-3 4-317,-4-3 0,2 14 405,-4 1-154,-4 0 24,6 7 0,-7 1 49,-1 3 0,-5-2-247,-1 2 1,-5 1 91,5 5 0,-5 0-1107,6 0 0,-9 2 106,3 3 560,-4-3-2391,6 6 2744,-6 0 0,13-7 0,-5 7 0</inkml:trace>
  <inkml:trace contextRef="#ctx0" brushRef="#br0" timeOffset="442">1419 1 7916,'17'0'0,"0"2"1198,1 4-490,7 3-138,-6 9 1,8-7 300,-4 1 1,-4-1-289,4 6 0,-4-5 105,-1 0 0,-1-7-406,0 7 0,-5-6-351,-1 5-379,1-7 357,5 11-600,-7-13-295,-3 14 1,-7-5-604,0 12 1,-7 4 26,-5 8 1562,-11-1 0,-11 9 0,-11 1 0</inkml:trace>
  <inkml:trace contextRef="#ctx0" brushRef="#br0" timeOffset="789">1384 796 7916,'-7'10'598,"5"5"0,-4-13-149,12 4 1,3-6-291,9-6 1,7 3 9,3-9 1,-1 6 51,2-5 1,-2 1-117,2-1 0,2 3 113,-8 8 0,0 0-374,-6 0 191,0 0 1,-5 8-216,-1 3 1,-7 6 111,2 6 0,-12-1-37,-5 6 0,-5 3 33,-1 9 0,-2-9-72,-4 4 1,3-6 10,-3-1 1,4 3-86,2-8 1,5-2 128,1-9 1,7-2-44,-2-5 287,4-3-177,2 6 0,2-14 117,4 0 1,4-5 189,7 5 0,0 0 315,0 6 0,7 2 32,-1 4 1,5 4 444,-5 7 0,8 8 305,-2 4 0,-2 1-677,2-1 0,0 2-439,5-8 0,7 4-35,-1-10 1,0 2-625,-5-13 1,7-10-317,4-13 0,-2-10-676,2-13 1,-5-4 1384,5-8 0,-8-8 0,5-1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7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9887,'-6'23'944,"1"0"-946,-9 0 1,10 2-128,-7 4 1,-3 4-211,-9 1 1,4 1 348,-4 0 0,6-7-89,5 1 1,-1-8 280,7 2 1,0-3-64,6-3 1,2-5-140,4-1 1,11-7 78,12 2 1,4-4 138,1-2 1,3 0-12,3 0 0,-1-8-59,7-4 0,-8 3-284,2-3 1,-9 8 139,-2-1 1,-8 3-783,2 2 0,-9 0 204,-3 0 1,-5 2-37,5 3 0,-9 7 64,-2 11 546,-7-4 0,-11 14 0,1-6 0</inkml:trace>
  <inkml:trace contextRef="#ctx0" brushRef="#br0" timeOffset="140">329 640 8116,'-10'17'799,"2"-5"-478,8-1 0,0-5 43,0 6 0,0-1 496,0 7-370,0-1-152,0 8 0,2 2 223,4 7 1,-4 1-701,4-1 1,-4 1 182,-2 0 0,0-1-608,0 1 0,6-3-231,-1-3 1,1 2-2063,-6-8 2857,8-8 0,-6 1 0,5-7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2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7889,'0'-17'474,"2"1"167,3 5 1,5-5 358,7 5-664,1 3 0,7 0 441,3 8 0,11 2-271,1 4 0,8 11 55,-2 12 1,2 12-171,-1 5 1,1-2 56,-8 2 1,-5-4-412,-7 10 1,-7-11-500,3 5 0,-11-2 116,-1-4 1,-9 2-485,3-1 1,-12-5 297,-5 5 0,-5-11-369,-1-1 1,-8-8 399,-4 2 0,-3-5 183,-3-7 1,6-3 549,0-8 1,3-8 27,-3-3 1,-2-12 212,8-6 1,2-10-152,9-1 1,5-6 308,7 6 1,2-1-332,3 7 1,9-1 51,15 0 0,1 3-792,16 3 1,6-2 291,6 8 0,2-6-773,-3 6 0,-7-6 35,8 6 1,-14 2-1104,8 10 1989,-12-5 0,2 7 0,-7-9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174 364 7962,'0'-9'0,"0"-1"38,0 4-38,0 4 0,2-5 1258,3 7-377,-3 0-129,6 0 0,-16 7-271,-3 5 1,-5 11-53,-1 6 1,0 3-268,0 3 1,-7 1-197,1 5 1,2-3 142,10 8 1,-3-7-70,9 1 0,-1 2-172,6-1 1,2-1 107,3-5 0,7-3-258,11-3 1,-4 2 100,4-8 0,-3 0 154,-3-6 1,0-5 73,0-1 274,1 1-373,-1 5 1,-7-5-39,-5-1-737,-3-7 367,-2 4 129,0-8 1,-5-8 75,-1-3 1,0-5-39,6-1 0,0-2-132,0-4 0,0-4-176,0-8 0,0 0 178,0 1 1,8-1 32,3 1 0,10-1 390,2 1 0,6 1 0,-6 4 0,6-4 0,-6 5 0,8 3 0,-2 2 0,-2 3 0,1 3 0,-5 0 135,6-1 1,-2 1 270,2 0 0,4 0-65,-4-1 1,-3 1 220,3 0 0,-2-1 373,2 1 0,4 0-384,-5 0 1,-3-1-495,-2 1 0,2 0 55,-1-1 0,-1 1-429,-6 0 1,-6-1 24,1 1 119,-8 0 0,3 0-102,-7-1 0,-9-5-283,-8 0 1,-1 0 276,-5 6 1,-2 1 99,2 5 0,0-3 358,6 9-1,0-1 10,-1 6-114,9 0 1,1 2 405,8 4-304,-8 3 1,6 10 121,-3 5 0,3-1 65,2 11 329,0-3-382,0 11 0,0-5 629,0 3-604,7-3 0,-5 7-141,4-4 1,-4-3-314,-2 3 1,0-5-68,0-7 0,0 3-337,0-8 0,0 6-156,0-6 256,0-8-321,0 1-449,0-14 1040,0 5 1,0-14-74,0-5 0,2-3 506,4-2 0,3-7-202,9 1 0,-1 6 346,0 6 0,0 5-141,1-6 0,-1 8 371,0-1-347,8 3 1,-7 9 6,-1 5 1,-2 5 22,-9 6 1,0-2-103,-6 8 1,-8 0-485,-3 6 0,-5-1 215,-1 1 1,5-8-421,1-4 150,7-4-132,-4-2 251,8-7 0,8-2-38,4-8 1,1-2 339,-2-4 0,5 4-6,-5-4 133,5-3-132,1 7-124,-7-6 1,-3 18-179,-7 7 1,-9 2-317,-9 10 1,-7 2-7,-9 9 0,-3-2-354,-3 9 1,-4 3 84,-8 1 0,-8 11-647,-3-10 1430,-4 11 0,-6-7 0,-4 7 0,35-31 0,-1-2 0,0-2 0,-2 0 0,-1-3 0,0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483 347 7955,'-62'44'-69,"3"-2"0,9-7-68,4-1 1,-4-1 448,4-4 1,3-4 412,3-8 1,11-7 824,6-5-1086,4-3 1,9-4-293,5-3 0,7-7 64,9-11 0,16 2-176,19-8 0,6 0 6,6-5 0,11-1-433,11 0 0,7 1 381,5-1 1,-45 16 0,0 0-88,2 1 1,0 1-1,1-2 1,-2 2-425,39-6 1,7-6 239,-13 6 0,3 0 289,-15 5 1,2 1-86,-13 0 1,0 1-548,-6 5 0,-10-4-254,-8 3 11,1 4 550,-16 1 0,-3 7 8,-16 0 1,-16 0 590,-13 0 0,-9 5-378,-2 1 1,-3 0 214,3-6 1,3 2-137,-3 4 1,9-4 155,3 3 0,6 5 86,-1 1 0,4 5 140,2 1 1,7 2-46,5 4 1,3 4 74,2 8 1,0 1 251,0 5 1,2-5-252,3 5 1,3 1-132,3-2 0,3 4-60,-8-9 0,5 7-938,-5-13 0,0 8 264,-6-9 1,0-3-27,0-2 0,-8 2 381,-3-2 1,-5-5 124,-1-7 0,-6-7 747,0 2 0,-6-4-421,6-2 0,-2-10 416,2-7 0,4-8-256,-4-10 0,11-1 384,6-4 1,6 3-457,6-3 0,6 5-340,11 6 0,5-1-219,13 6 1,3 1-381,8 6 0,0 0-1540,0 0 1,1-3 1015,5-3 1,-4 4 1013,4-4 0,3 4 0,1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7918,'0'-9'1498,"0"1"-750,0 8-373,0 8 49,0 1 1,-8 16 443,-3 4 0,-13 6 172,-4 5-697,-5 4 1,-2 6-61,1-4 1,9-3-108,8-9 0,7-1-240,10-4 0,2-4 127,4-8 0,17-7-178,11-5 1,18-5 104,0-5 1,11-5-100,1-7 1,-5-1 6,-1 1 0,0 2 75,-6 3 0,-1-1-229,-16 7 1,2-2-885,-14 3 414,0 3 0,-8 2 335,-3 11 1,-12 7-1902,-12 5 2292,-11 3 0,-12 17 0,-9 1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4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7918,'2'9'1418,"4"-3"1,11-4-656,12-2 0,4-6-441,2 0 1,1-5-98,4 5 1,-3 0-1,3 6 1,-9 0 237,-2 0 0,-8 8-85,2 4 1,-11 5-640,-7 6 1,-3-2 232,-2 8 1,-7 0-568,-5 5 0,-11 1 168,-6 0 0,2-3-57,-2-3 0,3 2 290,-3-8 0,4-6 89,7-5 1,1-9 155,0 3 0,7-6-157,4-6 1,5-9 192,1-8 0,1-6-5,5 6 1,4 0 582,7 6 1,0 5-17,1 1 1,-1 7 167,0-2 1,1 14-300,-1 9 1,-6 8 34,1 10 1,-8-1 251,2 1 1,-3 5-285,3 1 0,-2 7-755,8-2 1,-1-10 175,6-1 0,3-18-1290,3 0 0,5-13-143,13-4 1,3-11-2633,8-18 4123,7-8 0,-5-14 0,6-1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5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1298 7859,'-37'0'2228,"12"0"0,20 0-1085,10 0 0,13 0-1358,10 0 0,7-2-203,5-4 1,3-5-278,3-12 0,2 2 203,-8-8 0,0 2-54,-5-2 1,-8-2-87,-4 8 1,-6 0-190,-5 6 450,3-8 0,-15 6 145,0-4 0,-7 5 446,-11 7 0,1-3-46,0 9 1,-1-1 76,1 6 0,0 9 102,-1 9 1,7 9 518,-1 13 1,9 12-142,-3 11 0,4 4-240,2 3 0,6-1-438,-1 0 0,9-2-92,-3-3 0,-1-11-67,2-6 0,-3-11-192,3-1 1,1-8-490,-7-10 1,0 0-31,-6 0 397,0-7 0,-2-2 360,-4-8 1,-4-2-129,-7-4 1,0-11 576,-1-12 0,1 0-227,0-5 0,0 1 165,-1-13 1,9 5-42,3-5 0,6 2 42,6-2 1,9 0-179,8 11 1,16-9-266,1 10 0,2-5-74,4 4 0,6 7 111,6-1 0,-1 6-176,-5-6 0,-6 14 67,1-3 0,-11 7-1,-1-1 1,-3 5 117,-9 7 1,-7 7 88,-11 5 1,-3 3-4,-2 2 1,-2 8 163,-3 4 1,-11 4 88,-7 1 1,-6 1-100,6 0 0,-5-3 63,5-3 0,1-4 207,11-8-367,-4-7-102,13 5 1,2-15-248,11 0 1,4-2 100,3-9 1,7-1-90,4-5 1,-3 6 51,3-1 1,-8 8 112,2-2 0,-3 5-54,-3 1 36,-7 7 1,-5 11 205,-10 10 0,-5-1 101,-7 2 0,-8 0 258,-4 5 1,4-5-33,2 0 1,6-8 982,5 2-1223,-3-11-30,13-4 0,8-10-162,11-4 1,12-11-252,-1-12 0,7-12-516,5-5 1,3-4 273,3-2 0,-4-5-412,-7-1 0,-3-5 491,-3 5 0,-6-5 21,-11 5 1,-3 2 429,-3 10 1,-4 4-55,4 7 1,-6 8 162,-6 4 1,2 6 383,-7 6 134,-1 3 0,-5 8-110,0 0 0,5 2 379,0 4 1,7 3 67,-7 8 1,8 1-472,-1-1 1,-3 8-255,2 4 0,0 4-47,6 1 0,0 8 57,0 4 0,2 10-31,4 2 0,-4 1-7,4-1 1,1-4-333,-1 4 1,2-10-384,-2-2 1,-4-6-137,3 6 0,3-13-742,-2 1 1,0-11 157,-6 0 1,0-9 37,0-3 694,7-7 1,-5-4 47,4-11 0,-4-12 157,-2-6 0,0-13 170,0-10 1,0-4 75,0-13 1,-6 0 19,0-18 0,1 3-362,5-14 0,0 0 362,-1 46 0,2 0 0,-1 0 0,1 0 0,2 0 0,0 0 0,5-44 370,3 4 0,5 11-148,-5 6 1,5 18 0,1 5 0,0 6 30,1 0 0,-7 9 75,1 8 1,-9 14 494,3-2 1,-4 9 132,-2-3 1062,8 7-1201,-6-4-412,5 8 1,-5 8-161,4 3 0,-2 5-13,8 1 0,-1 8-63,6 4 0,1 9-115,-1 2 1,0 14 45,1-2 1,-1 17-143,0 0 0,-5 14-401,-1 4 1,-5 1 405,5 10 0,-8-47 0,-2 2-42,2 1 0,0 1 0,-2 4 0,0-1-5,-1 0 1,0 0 0,-1 5-1,0 1-10,-2 2 1,0 0 0,2 2-1,-2 1-219,-2-1 1,-1 2 0,3 2 0,0 0 168,-2 0 1,-1 0 0,1 0 0,0-2 37,-1-3 0,0-1 1,2-8-1,1-1-121,2-4 0,2-2 0,-1 39-251,0-3 0,0-14 262,0-10 0,2-13-47,3 2 1,-3-14-67,4-3 745,-4 0-764,-2-16 658,0-2 1,0-11-201,0-12 1,0-4 38,0-7 0,-6-6-463,1 0 0,-7-8 62,6 2 0,-5-5-327,5-6 0,-6-3 81,7-3 0,-7-4 261,6 4 0,-5-4 237,5-2 0,0-7 0,-1-3 0,-3-7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6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7836,'12'-15'0,"-1"3"0,-5-1 1184,6 7 1,1-1-525,10 1 1,-2 4 170,8-4 0,-6 4-329,6 2 1,-8-2-180,2-4 0,-4 5-256,-1-5 1,-1 6 121,0 6 0,-1-3-968,-5 9 1,3-1 513,-9 7 0,1 5-1271,-6 0 1,-2 8 540,-3-3 0,-7 5 296,-11 2 1,4-1 515,-4 1 1,2-2 459,-2-5 0,9-3-84,-3-7 1,11-1 113,0 0 0,4-5 595,2-1 1,2-5-317,4 6 1,-2-9 1374,7 3-1347,1 4 0,3-1-104,-3 9 1,1-1-229,-7 0 1,0 6-234,-6 0 1,2 2 41,3-2 1,-3-3-153,4 3 0,-4-4-480,-2-2 1,2-7 317,4-4 0,-2-5-783,7-1 1,6-15 252,6-8 1,8-12 44,-2-11 1,6-7 340,5-17 1,4-1-57,8-4 0,8 4 379,3-4 0,-1 12-137,1 5 0,-7 12 501,1 6 1,-9 5-197,-2 6 0,-9 6 659,-2 12 0,-3 3-88,-9 8 1,0 0 191,-5 0 0,-1 0-414,0 0 0,-5 6 85,-1 0 0,-1 7-1020,1-1 1,-3 5 446,-8 6 1,0-2-578,0 8 0,-8 2 334,-3 9 1,-6-3 207,-6 3 1,3 4 195,-3 2 0,6 2 324,5-2 0,-1-1-219,7-5 0,0-4 95,6 5 1,2-7 363,4-5 1,-2 2-197,7-8 1,-5 2-480,6-2 1,-8-4 48,1 4 0,-3-2-275,-2 2 0,-7-3-58,-5 3 1,-5-4-236,-6-2 0,4-5 287,-5-1 1,-1-7-84,2 2 1,0-4 160,6-2 0,2-14 204,3-3 0,-1-6-360,7 0 0,2 4 62,10-4 1,5 3 279,12 3 0,4 0 34,8 0 0,0 5 25,-1 1 0,3 7-154,3-2 0,-3 4-5,3 2 0,2 0 132,-2 0 1,1 0-58,-7 0 0,-1 0-707,-4 0 1,2 6 297,-8 0 1,-6-1-2045,-5-5 1536,-9 0 0,5-7 75,-8-5 0,0 1 800,0-7 0,8-3 0,1-13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7836,'0'17'2535,"0"1"1,-6 1-1644,0 4 0,0-4-629,6 4 0,0-3-325,0-3 1,2-6-1196,4 1 1112,-4-8 0,8 1-1284,-5-10 0,-1-5 226,8-7 1203,-1-8 0,7-10 0,-1-9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26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7836,'0'-10'3752,"2"3"-3157,3 7-627,-3 0 341,6 0 1,-2 2 117,0 3 1080,-1-3-994,-5 6 0,6-6-458,0 4 1,2-4-102,-3 3 1,-3-1-155,4 2 229,4-4 0,-8 13-232,3-3 1,3 3 471,-2 2 1,-1 10-184,-5 8 0,0 3 314,0 14 1,-5-2-127,-1 14 1,0 7 460,6 9 0,0 14-678,0-42 0,0 0 0,1 1 0,2 0 191,2 4 0,2 1 0,-2 2 0,3 1-330,6 2 1,1 1 0,-4 3 0,1 1-292,2-2 1,1 0-1,-4 6 1,-1 0-1223,1 3 1,1 0-1,-2-4 1,-1-2 1594,0 1 0,-1-1 0,0-2 0,0 0 0,-2 2 0,-1 1 0,-1-1 0,-2 0 0,-1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2:3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0 657 8324,'0'-17'-599,"0"0"1,0-1 826,0 1-31,0 0 1,2 0-16,4-1 1,-2 3 139,7 3 0,-5-3 256,5 3 0,-5-3-147,6-2 0,-7 1 158,7 5 0,-6-4-42,5 3 1,-7 2 287,2-1-633,4 7 1,-1-4-82,8 8 1,-5 0 17,-1 0 0,1 8-181,5 4 1,1 5 64,-1 6 1,0 4-8,0 7 0,1-3-87,-1 4 1,-5-5 120,-1 11 1,-1-5 220,1-1 1,5 5-74,-5 1 1,-3 5 246,-2-6 1,1 8-135,-1-2 1,0 2-85,-6-2 0,0 2-252,0-7 0,0 5 84,0-6 0,0 1-209,0-7 1,0-5 9,0 0 1,0-6-7,0 6 0,0-14 190,0 2 60,0-3 75,-8-5-61,6-1 1,-7-8 166,3 0 1,4-2-109,-4-4 0,4 3-251,2-9 1,0-1-34,0-10 0,0 3-207,0-3 1,0-4 147,0-1 0,0 1-179,0-2 1,0 6 152,0-6 0,0 2-126,0-2 1,0-3-130,0 3 1,0 2 82,0-2 1,0 2 169,0-2 1,8-3 12,3 3 1,5-4 24,1-1 0,2 1 129,4 4 0,-1-4 250,6 5 1,7-5 92,5-2 0,6 3-159,-5 3 0,7-4 589,-2 4 1,4 2-327,2-1 1,-2 6 128,-4-1 1,0 4-183,-11 2 1,1 2-328,-13 3 0,-2 2-79,-9 5-673,3 3 299,-13-6-141,6 8-920,-8 0 554,0 0-52,0 8 1,-6 1 104,0 9 1,-5-1-65,5 0 0,0-5 95,6-1 836,-8 1 0,7 5 0,-7 0 0</inkml:trace>
  <inkml:trace contextRef="#ctx0" brushRef="#br0" timeOffset="250">1556 52 8344,'0'-19'183,"2"3"136,4 16 1,-2-5-477,8-1 101,-9 0 225,13 6 1,-12 0 47,7 0 1,-5 0 92,5 0 1,-5 8 214,6 3 1,-7 5 269,7 1 1,-6 8-291,5 4 1,-7-2 352,2 2 0,-4-1-470,-2 7 1,0 5-364,0 1 0,0 7 60,0-2 1,-6 4-295,0 2 1,1 5-1361,5 1 0,0 5 264,0-5 1135,0 0 1,7 1 0,3 3 0</inkml:trace>
  <inkml:trace contextRef="#ctx0" brushRef="#br0" timeOffset="400">1591 1487 8386,'-17'0'5759,"-1"0"-3504,9 0-1701,1 0 0,10 0-229,4 0 1,3 0-475,9 0 1,1 8-1030,4 4 1178,4 3 0,0 18 0,-2 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6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10102,'0'19'537,"0"4"0,2 4-422,4 8-85,-4 0 0,11 5 135,-7 0 1,0 2-96,-6-1 0,0-3 22,0 8 1,0-7-237,0 1 1,0-3-274,0-3 0,-2-7 88,-4-4 1,2 0 53,-7-5 0,-1 3 57,-5-10 0,5-3 121,1-2 1,-3-4 12,-9-2 0,4 0-6,-4 0 1,2-2 190,-2-4 1,4-4-52,-5-7 0,7 5-59,6 1-32,3-1-86,8 3 43,0-7 0,2 9 67,4-5 1,5 3-6,12 3 1,-2 4 16,8-4 1,2 4-9,9 2 0,-3 0 234,3 0 1,-3 0-92,-3 0 1,1 2 501,-1 4-297,1 4-136,0 15 1,-7 1 90,1 9 0,-8 0-203,2-1 1,-3 8-187,-3 5 1,-7 3 138,-5 1 1,-3 3-89,-2 4 1,0-10-357,0 4 1,-2-6 158,-3 0 1,1-6-3,-8-11 0,6 2-51,-5-8 1,5-6-545,-5-5 483,7-8 0,-10-1-402,9-14 761,-9-1 0,4-28 0,-7 4 0</inkml:trace>
  <inkml:trace contextRef="#ctx0" brushRef="#br0" timeOffset="163">745 260 7967,'9'-18'1955,"-1"9"0,-6 1-834,4 8-677,-5 0 1,15 2-474,-5 4 1,5-4-361,1 3 1,-5-3-257,-1-2 1,1 0 644,5 0 0,0 8 0,1 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2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640 104 8521,'-2'-10'-1622,"-3"5"1092,3 3 1125,-14 9-398,14 3 0,-11 2 124,7-1 1,-5 2-166,5 11 0,-2 2 599,2 9 0,-1 2-130,-5 3 0,5 10 39,7 7 1,-6 15-240,0-3 1,-5 6-118,5 0 0,-2 1-141,2 5 1,2 2-192,-7-8 1,7 4 3,-2-10 1,4 2 171,2-14 1,0-1-570,0-10 1,0-5 121,0-13 0,0 3-366,0-8 109,0-7-124,0-1 379,-7-13 1,3-2-53,-8-12 0,7-11-272,-7-6 1,6-3-151,-5-3 771,-1-7 0,-13-10 0,-2-9 0</inkml:trace>
  <inkml:trace contextRef="#ctx0" brushRef="#br0" timeOffset="328">0 294 8353,'18'-32'0,"-1"3"0,6-2 288,0 8 1,14-6-60,-3 6 1,12 0-84,1 6 0,8-1-11,3 1 1,7 0 1,-1 0 0,-1 7 69,6 4 1,-9 4-41,9 2 1,-6 2-170,1 4 0,-5 5 95,-7 12 1,-8-1-196,-3 6 1,-12 1-23,-6 6 0,-12 5-48,-5 1 0,-6 7 32,-6-2 1,-11 4-169,-12 2 1,-6-1 99,-5 1 1,-6 6-36,-12 0 0,3-7 136,-9-4 0,7-9-20,-7 2 1,8-3 120,-1-3 0,9-7-249,2-4 0,9-5-638,3-7 894,7-3 0,9-8 0,1 0 0</inkml:trace>
  <inkml:trace contextRef="#ctx0" brushRef="#br0" timeOffset="643">1885 173 8376,'-19'-9'47,"-4"3"0,4 4 42,-4 2 1,-2 9-30,2 9-23,-8-1 0,10 16 144,-8-4 1,8 9 213,-2 2 1,-2 8-125,2-2 1,2 10 128,9 2 1,-1-6-204,7-6 1,0-2-15,6 2 0,2-4-558,4-7 0,4-2 1,7-5 0,2-3-246,4-7 0,-2-1 319,8 0 1,0-7-444,6-4 744,-1-4 0,8-10 0,3-2 0</inkml:trace>
  <inkml:trace contextRef="#ctx0" brushRef="#br0" timeOffset="1016">2422 277 10120,'0'11'472,"0"1"0,0-1-264,0 7 1,0-1 181,0 0 0,0 6-321,0 0 1,-6 8 115,0-2 0,0-2-548,6 2 1,0-6 226,0 6 1,6-8-295,0 2 0,0-10 115,-6-1 1,5-6-492,1 5 524,0-7 1,-4 4 29,4-8 1,-3-2-40,9-4 0,-3-9 47,3-8 0,3-8 36,-3 2 0,5 2 21,6-2 1,-4 4 511,5 2 1,-5 0 71,-2 12 1,6 3 306,0 2 0,0 4-326,-5 2 0,-1 0 163,0 0 1,0 8 22,1 3 1,-1 11 265,0 1 0,-5 0-520,-1-6 1,1 6-55,5 0 1,0 0-458,1-6 0,-1 3 52,0 3 1,3-4-135,3 4 1,-2-4-308,8-1 1,-1-7-1849,7 1 2438,0-9 0,-1 5 0,1-8 0</inkml:trace>
  <inkml:trace contextRef="#ctx0" brushRef="#br0" timeOffset="1179">3840 657 8133,'-12'-9'4530,"0"3"-4456,9 12 1,1 3-372,7 9-33,1-1 0,-6 0 85,0 1 0,0-7-468,0 1 210,0-1 0,2 6 503,4 1 0,4-9 0,7-1 0</inkml:trace>
  <inkml:trace contextRef="#ctx0" brushRef="#br0" timeOffset="1609">4410 433 8222,'0'-18'0,"0"1"2318,-7 0-808,5-1-937,2 9 0,9 1 386,9 8-373,-1 0 0,0 8-7,0 3 1,-1 10-167,-5 2 0,5 8-611,-5-2 1,-1 6 238,1 5 0,-7-4-117,2 5 0,-4-5-208,-2-1 1,0 3-368,0-3 0,0 1 157,0-12 1,0-1-1071,0-6 572,0-8 124,0-1 781,0-31 1,2 0-123,4-23 1,3 0 217,8-6 0,1 2 219,-1 4 0,0-2 159,1 7 0,5 7-147,0 5 1,0 8 124,-6-2 0,0 4-175,1 1 1,-1 7-77,0-1 0,-5 7-269,-1-7 0,1 8 169,5-2 0,-5 4-566,-1 2 16,1 0 1,5 2-346,0 4 0,-1-2 134,-5 8 747,5-9 0,-7 13 0,8-7 0</inkml:trace>
  <inkml:trace contextRef="#ctx0" brushRef="#br0" timeOffset="1800">5327 139 9213,'17'17'996,"0"0"1,3 0-251,3 1 1,-4-1 146,4 0 0,-4 8-88,-2 4 1,-1-2 239,-5 2 1,3 5-722,-8 7 0,-1 7-369,-5-2 0,0 4-749,0 2 0,-7 0 589,-5 0 1,-11 5-494,-6 1 0,-3 7-682,-3-1 1380,0-13 0,-7 7 0,-2-14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2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433 502 8267,'-17'-8'0,"0"4"940,-1-7-99,1 7 398,0-12-488,0 7 1,5-1-222,1 4 0,7 3 145,-2-3-253,4 4-123,2-6-329,0 8 1,8 0 203,3 0 0,-1 6 76,1 0 0,3 1-249,9-1 0,-4-4 3,4 4 0,4-4 8,2-2 1,3 0 107,3 0 1,5-6 3,1 0 0,5-5-104,-6 5 1,8-6-178,-2 7 1,-1-7 91,1 6 0,-8-1-113,2 1 1,-3 4-296,-2-4 0,-3 4 201,-3 2 1,2 0-413,-8 0 1,0 0 57,-6 0 1,1 0-132,-1 0 1,-6 6 95,1 0 0,-8 2-46,1-3 0,-5 5 707,-5 7 0,-13 8 0,-8 2 0</inkml:trace>
  <inkml:trace contextRef="#ctx0" brushRef="#br0" timeOffset="315">53 969 8579,'-17'-8'201,"5"6"349,1-4-153,7 4 463,-4 2-1186,8 0 68,0 0 821,8 0 1,3 0-229,12 0 0,4 0-158,8 0 0,1 0-75,5 0 1,3-2-24,8-3 1,5 1 51,1-8 0,9 6-18,2-5 1,-3-1-136,9-5 0,-14 2-35,8 3 1,-3-1-436,3 7 0,-8-2 4,-3 3 1,-6 3-151,-6-4 1,-4 4 235,-7 2 1,-3 0 45,-3 0 1,-4 0-61,-7 0 0,-1 0-568,0 0 1035,-7 0 1,-3-8 0,-7-1 0</inkml:trace>
  <inkml:trace contextRef="#ctx0" brushRef="#br0" timeOffset="632">658 69 8488,'-8'-23'773,"-3"0"1081,3 8-1737,1 7 0,8 8-579,5 0 1,4 2 812,7 4-146,0 3 0,8 3-19,4-1 0,12 1 122,5 5 0,9 8-126,3 4 0,11-2 95,-5 2 1,5 0-512,-12 5 1,7 1 292,-6-1 1,-3-1-103,-9-4 1,-3 2 168,-9-8 0,-1 7-56,-4-1 0,-6 2-106,-12-2 0,3 4 18,-9-5 0,-1 11-43,-9 1 1,-7 2-17,-11-1 1,-6 3-690,-11 8 1,-6 0 314,-12 0 1,4-2 450,-3-4 0,-5 11 0,1-3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52 8361,'17'0'-6,"-5"0"-2,-1 0 40,-7 0 282,4-7 60,-8 5 0,6-8 82,-1 4-7,1 5 66,-6-7 35,0 0 295,0 6-528,0-5 0,-8 7-415,-3 0 1,-6 13 111,-6 4 1,-6 18-344,-12 0 1,3 11 183,-8 0 0,2 4-5,-3 2 0,-1 1 127,8 5 1,0-4 10,5 3 1,2-5-136,5-6 0,3 2 135,7-7 1,3-1 65,3-5 1,5-3-285,7-3 1,0-4-434,0-7 1,2-7 252,4 1 462,-5-9 0,15-3 1,-7-9-1</inkml:trace>
  <inkml:trace contextRef="#ctx0" brushRef="#br0" timeOffset="209">45 295 8242,'-17'-8'0,"5"0"1487,1-3-928,7 3 0,4 8-143,11 0 0,7 4-119,5 7 0,0 9 31,11 14 1,-9 3 215,10 3 1,-4 4-118,3 8 0,1 0-670,0 0 0,1 7 199,4 5-261,-3 3 1,13 2-1,-6 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5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9819,'17'0'1043,"-1"2"-628,-5 3 1,5 7-165,-5 11 1,4-2 185,3 8 0,-1 0-13,0 5 1,-7 1 59,-4-1 1,-2 9-284,1 3 1,-3 4-71,4 2 1,-6-2-385,-6-4 1,2 2 245,-7-8 1,5 4-307,-5-9 1,1 1 184,-2-12 0,-1-1-48,7-6 206,-7 0 167,11-7-142,-14-3 1,15-16 242,-5-8 1,4-10-365,2-14 0,0-3 122,0-8 1,2-9-512,4-8 0,9 5 111,8-5 0,8 6-81,-2-1 0,3 5 172,3 7 1,-1 8 38,1 3 0,0 5 24,-1 1 0,-5 2 219,0 5 1,-6 3-11,6 7 0,-10 7-78,-2-1 1,0 8-682,-5-1 0,-4 5 70,-3 5 670,5 13 0,-8 9 0,6 7 0</inkml:trace>
  <inkml:trace contextRef="#ctx0" brushRef="#br0" timeOffset="263">1350 0 8196,'9'0'2260,"-1"0"0,-8 8-1398,0 4 0,-6 11-367,1 5 1,-7 7-220,6 5 1,-13-1-101,2 7 1,-4 0-124,3 6 1,-5 2-366,0 3 0,-6-3-789,6 4 0,-5-3 184,4 3 0,3-6 917,10 0 0,-5 0 0,7-8 0</inkml:trace>
  <inkml:trace contextRef="#ctx0" brushRef="#br0" timeOffset="361">1056 1332 8182,'-6'17'659,"0"0"0,1 1 916,5-1 1,0 0-1152,0 1 1,3-1-165,9 0 0,-1-5-260,13-1 0,2 1 0,1 5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51 8292,'-9'-18'-9,"-1"9"2570,4 3-1812,4-4 0,-7 8 43,3-3-449,-4 10 1,-9 7 7,-4 11 1,-4 4-99,-7 7 1,-9 7-230,-3-1 1,2 8-160,-2-2 1,8 4-427,-3 2 1,1 0-77,5 0 1,-1-2-774,13-4 0,0-4 561,5-7 0,3-3 849,3-3 0,-3-4 0,5-7 0</inkml:trace>
  <inkml:trace contextRef="#ctx0" brushRef="#br0" timeOffset="199">35 327 11120,'17'0'1081,"-5"0"-513,-1 0 1,7 8-39,5 3 1,2 7-159,-2 5 0,-2-2-261,8 8 0,-6-2-410,6 1 0,-6 5-724,6-4 0,-6 9 1023,5 3 0,-6-1 0,3-5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2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399 414 8189,'-27'-27'0,"-4"4"353,8 11 0,0 5 442,5 7 0,1 1-821,0 5 0,0 12-491,-1 10 0,-5 11 199,0 1 1,-8 10 136,3 2 0,3 2 1021,2 9 1,3 1-326,3 5 0,7 0-85,5 0 1,3 0-412,2 0 0,0-1-327,0-5 0,2 2 196,3-7 0,3-2-157,4-10 0,5-4-661,0-7 1,1-8 66,5-4 863,4-4 0,7-9 0,10-3 0</inkml:trace>
  <inkml:trace contextRef="#ctx0" brushRef="#br0" timeOffset="419">1159 68 8283,'0'-27'2000,"0"2"0,8 15-1666,4 5 1,-3 5-246,3 5 0,-6-1-192,5 8 1,-7 5 163,2 6 1,-4 8 109,-2-2 1,-2 3-195,-4 3 1,-2 7-221,-3 4 0,3-3-290,8-3 1,0-4 216,0-1 0,0-6-78,0 0 0,0-14-546,0 2 250,8-11 603,1 2 0,9-22-131,-1-3 1,0-19 244,0-5 1,1-1 48,-1-4 1,2 7 103,4-1 1,-7 9-49,7 2 0,-14 14 143,9-2 0,-5 11 377,4 0 1,-1 6-259,-5 6 0,3 6 416,-8 11 0,5-2-273,-5 8 0,0-1-98,-6 7 1,0 0-480,0-1 0,0 6-405,0 1 1,0-1 176,0-5 1,0 3-241,0-3 0,0 9 508,0-9 0,7 3 0,3-3 0</inkml:trace>
  <inkml:trace contextRef="#ctx0" brushRef="#br0" timeOffset="891">1263 1261 8175,'0'-25'0,"0"12"227,0-5 0,0 5 409,0-4 1,2 1-80,4 5-374,-4-5 0,7 12 516,-3-7-230,-4 7 0,12-2-3,-9 12 0,7 4-117,-6 7 0,1 2-247,-1 4 1,-4 4 94,4 8 1,-4-1-253,-2 1 0,0 5 9,0 1 1,-2-1 11,-4-5 0,2-1-48,-7 1 0,7-1-165,-2 1 0,-2-6-239,3 0 101,-1-8-125,6 4 277,0-8 421,0-7-248,0-3 102,0-7 1,0-2 136,0-3 0,2-5 64,3-7-253,-3-8 19,14-2 1,-12-10 135,7-3 1,1-2-42,5-4 1,2-4 140,4 3 0,-2-1-97,8 2 0,-2-2-155,2 8 1,4 0 38,-5 5 0,-1 0-12,2 1 0,-6 1 6,6 4 1,-8 4-36,2 8 0,-4 2-285,-1 3 1,-1 4-486,0 8 0,1 0-1781,-1 0 2560,0 8 0,0 2 0,1 7 0</inkml:trace>
  <inkml:trace contextRef="#ctx0" brushRef="#br0" timeOffset="1401">2111 137 8357,'0'-17'-56,"0"5"235,0 1 0,7 7 342,5-2 1,3 4-263,2 2 1,3 0-101,3 0 0,4 8 875,7 3-609,1 12 1,-1 6 157,1 12 0,0 5 76,-1 11 1,-5 5-257,0 7 1,-6 6-64,6 0 0,-14 13-588,2-1 1,-11 9 173,0-4 0,-6 6-145,-6-6 0,-1-40 0,-3 0 26,-4-3 0,-1 0 0,-1 0 0,-1 0-625,-17 37 1,-1-9-8,1-8 0,7-7-128,4-10 1,3-14-1234,3-3 2186,7-20 0,3 8 0,7-13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2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85 8379,'-10'-10'1216,"18"3"0,11 7-1664,16 0 1,7 0 455,4 0 1,-2 0-74,2 0 0,6-2 80,6-4 1,0-2-69,-7-3 1,1-3 156,0 9 0,-2-3-294,-4 2 0,-3 4-223,-9-4 1,-7 6-69,-4 6 1,-4 4 480,-1 7 0,-9 8 0,-1 2 0</inkml:trace>
  <inkml:trace contextRef="#ctx0" brushRef="#br0" timeOffset="206">44 621 8255,'-17'-2'613,"0"-4"133,7 4 1,12-7-293,15 3 0,8 4-135,10-4 0,13-1 141,4 1 1,13-8-142,4 3 1,0-3-306,6 3 0,4-4-392,2 3 1,-2 2-317,1-1 0,-7 7 33,2-2 0,-6 4 661,-5 2 0,-5 8 0,-7 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37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466 433 8437,'-17'-27'306,"-1"2"1,7 9 685,-1 5-91,8-4-212,-3 13-484,7-6 0,7 2-330,5 0 0,3 1 97,3 5 0,1 0 358,4 0 0,-2 5-45,8 1 1,0 8-65,5-3 0,10-1-141,8 1 1,4-7-174,13 2 0,-1-4-87,12-2 0,1-2-71,5-4 1,-5 2-68,0-7 1,-6-1 135,5-5 0,-7 5-61,2 1 0,-7 7-8,-11-2 1,-1-1 4,-16 1 1,-1 0 85,-10 6 1,1 0 3,-7 0 1,-5 0-94,-7 0 0,-5 0 5,6 0-525,-9 0 123,5 0 646,-16 8 0,-9 1 0,-10 9 0</inkml:trace>
  <inkml:trace contextRef="#ctx0" brushRef="#br0" timeOffset="333">68 1038 8327,'-27'0'-455,"2"0"157,16 0 0,3-6 273,12 0 1,3-7 345,9 1 1,-1 3-123,0-3 0,2 7 143,4-7 1,4 8 206,8-2 0,7 5-164,4 1 1,6 0-269,6 0 0,0 5 61,11 1 1,-2 6-384,14-7 1,5 1 198,6-6 0,-39 0 1,0 0-210,-1 0 1,0 0 0,2-1-1,1 0 234,0-2 0,0 0 0,-3 2 1,0-1-24,0-4 0,-1 0 1,1 4-1,-2 0-248,42-4 1,-7 3 64,-10-3 0,-14 4-84,-9-4 0,-9 4-147,-15 2-161,-3 0 375,-15 0-411,-2 0 1071,-24 0-456,5 0 0,-22 0 0,6 0 0</inkml:trace>
  <inkml:trace contextRef="#ctx0" brushRef="#br0" timeOffset="637">1158 87 8322,'-21'-14'1890,"3"-3"-2194,5-4 209,13 11 0,4 3-136,7 7 0,6-2-174,12-4 0,4 4 490,-4-4 0,5 4-102,7 2 0,-3 0 511,8 0 1,-5 2-256,5 4 0,6 6 233,5 11 0,9-2-115,-3 8 1,4-1-336,2 7 0,1 2 187,-1 3 1,-6-4-27,1 5 1,-9-5-210,3-1 0,-6 5 141,-6 1 1,-6 1-206,-11-2 1,-6 4-87,-11 8 1,-7 2-51,-10 4 0,-20 3 46,-16 8 1,-9 2-277,-7 4 1,25-36 0,-2-1 200,0 3 0,-1-1 0,-4-1 0,-1-1 255,-29 31 0,33-34 0,-1-1 0,-32 35 0,0 0 0,0 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47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155 104 8084,'-8'-25'0,"8"14"2122,0-1-1356,15 8 0,14-1-114,11-1 1,5-6-256,7 7 0,-1-1-234,1 6 1,0-6 100,0 0 1,-8 1-277,-3 5 1,-7 1-296,-5 5 1,2 4-339,-8 7 0,-6 2-124,-5 4 1,-9 4 768,3 8 0,-19-1 0,-6 1 0</inkml:trace>
  <inkml:trace contextRef="#ctx0" brushRef="#br0" timeOffset="171">16 710 8103,'-9'-8'0,"3"6"2493,12-4 0,21 2-1255,19-1 1,13 1-805,16-8 0,0 1-432,12-7 1,-5-5-554,10 0 0,-3 0-386,-3 6 1,1 2 228,-1 3 457,-15 4 1,12 1 0,-12-3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4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486 70 8279,'-27'-25'0,"4"11"0,11-3 692,-3 11-364,13-2-71,-6 8-329,1 0 1,3 2 180,-8 4 1,1 10-109,-7 7 0,-1 9 351,-4 3 1,2 7-129,-8 10 1,2 15 108,-2 8 1,2 16-297,16-43 0,-1 2 0,2 2 0,-1 1 236,-3 4 0,-1 1 0,4 1 1,1 0-991,-1 6 1,-1 2 958,2 0 1,1-1 0,3 0 0,1 0 145,-2 1 1,2-1-318,3-4 1,0 1-1,-2 4 1,0 0-84,4-3 1,0-1-1,1-1 1,0-1 45,2-6 0,0 0 1,2-1-1,2-1 153,16 40 1,-4-9-380,4-9 1,4-12-13,2-5 0,-2-12-225,1-5 1,-1-7 255,2-5 1,4-6-668,-4-11 0,-2-5 1011,1-7 0,-5-2-717,6-3 0,-6-9 546,6-15 0,-15 0 0,1-13 0</inkml:trace>
  <inkml:trace contextRef="#ctx0" brushRef="#br0" timeOffset="426">1298 104 8238,'0'-23'434,"0"0"203,0 0 1,8 8-228,4 3 0,3 4-78,2 8 1,1 2-232,-1 4 0,-2 11 165,-3 12 0,1 4-35,-7 2 1,0 13-114,-6 3 1,-2 7-184,-4 0 1,4-4 3,-4 3 0,5-5-389,1-6 1,0-4 293,0-7 0,0-8-98,0-4 1,0-10-516,0-1 502,7-8 0,3-12-112,7-15 0,8-17 117,4-12 0,4-10-119,1-13 0,-5 10 290,0-4 1,0 13 304,5 4 0,1 14-99,-1 9 1,-5 16 131,0 1 0,0 8 514,5 4 1,-7 14-358,-4 3 0,-3 14 459,-3 3 0,-6 9-271,1 8 1,-8 3-607,2 4-5,-5-4-127,-1 13 0,6-13-49,0 3 0,6-3 210,-7-2-2133,9-8 2022,-12 6 1,13-6-1,-5 8 1</inkml:trace>
  <inkml:trace contextRef="#ctx0" brushRef="#br0" timeOffset="861">1471 1885 8131,'0'-17'828,"0"0"189,0 0 1,2 5-480,4 1 0,-2 7-155,7-2 0,1 4-126,5 2-77,1 8 0,1 3 184,4 12 1,-10 6-96,5 11 1,-5 5-221,4 6 0,-5 7 76,-1 0 1,-5-1-20,6-5 0,-8-6-177,1 1 1,-3-9-104,-2 2 0,0-9 38,0-2 0,0-14-218,0 3 359,0-5-23,0-3 1,0-10 18,0-12 1,-2-11 20,-3-6 1,3-11-130,-4-6 1,6-4 73,6-2 1,-3-2 19,9-4 1,-1 7-2,7-1 1,5 2-13,0 9 0,2-5-119,-2 6 1,2 0 47,4 5 0,3 2-354,-3 4 0,4-1-1,1 7 0,-5 0-165,0 5 0,-6 3-76,6 3 0,-6-1 693,6 7 0,-8-7 0,4 3 0</inkml:trace>
  <inkml:trace contextRef="#ctx0" brushRef="#br0" timeOffset="1164">2803 329 8144,'-8'-17'2765,"6"7"-2355,-5 2 0,14 12-154,5 8 0,3 3 303,3 20 0,7 5-112,3 18 0,-1 3 0,2 8 0,0 8-435,5 4 1,1 5 177,0 7 0,-18-45 0,0 2-167,1 4 0,-1 1 0,-3 2 1,-1 2-382,-1 4 0,-1 0 0,-2 0 0,-1-1-27,-2 4 1,0 1 0,-2-3 0,-1 1 223,-2-2 0,-2 0 0,-2 1 1,-3-1-128,-2-4 0,-2-3 1,-1-2-1,-3-2-236,-2 1 1,-2-2 0,-24 35 2,-5 1 0,3-12-118,-2 0 1,10-14-628,1-9 1266,0-15 0,14-3 0,-8-11 0,1-4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35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8127,'0'-17'1187,"0"0"-324,8-1-141,2 1-385,7 8 0,-5 1-170,-1 8 0,-7 2-146,2 4 1,1 3-75,-1 8 1,0 1 148,-6-1 1,0 0-269,0 1 1,0 1 190,0 4 1,2-10-183,4 5 0,-3-7-84,9 1 0,-1 1-45,7-7 1,5 5 147,0-5 1,2 0 103,-2-6 1,-10 6 170,5-1-185,-5 9 1,-3-4 155,-5 7-123,-3 0 9,-9 0 1,-3 1-33,-7-1 1,-2 6 18,-4 0 1,-2 0-12,-4-6 1,-2-1 32,8-5 0,0 3-15,6-8-77,-1-1 0,3-7-146,3-3 0,5 1-183,7-8 177,0 1 28,7 1 0,-3-3-91,8 7 0,-1-6 227,7 7 150,-1-1 0,0 8-47,0 4 0,-7 3 192,-4 8 1,-4 3 210,-2 3 1,0-4-193,0 4 0,-8 2 38,-3-2 0,-5 6-9,-1-6 1,2 0-34,3-6-33,-3 1-73,13-1-62,-14 0-135,14-7-229,-5-3 0,14-7-149,5 0 230,3 0 87,10-15 1,-4 4-177,8-13 190,0 5 49,-2 2 1,4 5-14,-8 1 0,0 7-22,-6-2 156,-7 4 1,-3 4-29,-7 4 1,-2 6 172,-3 11 0,-11 4-81,-7 7 1,-7 1 115,1-1 1,-2-5 38,2 0 1,4-8 193,8 2 239,0-4-751,7-1-281,2-9 1,22-9 125,3-11 0,12-10-100,0-2 0,3-2 113,3 1 1,0 5 127,-1-4 1,-1 10 193,-4 1-303,-4 8 152,-8-3 281,0 7-57,-7 0-46,5 7 1,-13-3 294,4 8 1,-4 5-110,-2 6 1,-8 6 53,-3-6 0,1 14-118,-2-3 0,7 6-67,-7 1 0,6 3-256,-5 8 1,7 0-278,-2 0 0,4-2-423,2-4 0,0 0 279,0-12 0,0-3-1075,0-14 739,0 1 394,0-9 1,2-3 165,4-12 0,-4-9 42,4-8 0,-4-8 201,-2 2 0,0 2 0,0-1 0,-8-1 0,-2-6 0</inkml:trace>
  <inkml:trace contextRef="#ctx0" brushRef="#br0" timeOffset="138">173 1090 8078,'-9'10'2295,"-7"-2"-1249,14-1-164,-5 3-735,14 7 1,3-1-213,7-5 1,6-3-409,0-8 1,6 0 294,-6 0 178,8 0 0,-4-16 0,8-3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6776,'0'-10'70,"6"1"55,0 3 3,-1 4 146,3-6-144,-6 1 2,6 5-51,-8-6-3,0 8 196,0 0 21,0-8 235,0 6-217,0-5 105,0 7-75,0 0 1,0 7-214,0 5 1,0 11 31,0 6 0,-6 13 135,0 10 1,-5 4-22,5 13 0,-7 4-104,1 13 1,5-36-1,-1 0-192,-1 2 0,0 0 0,3-2 1,1 0 126,-7 42 1,8-5-137,-1-7 0,3-3-9,2-8 1,0-7-100,0-4 1,0-5-144,0-1 1,0-8 115,0-3 0,0-5-24,0-1 0,0-8 63,0-4 236,0-4-300,0-9 155,0-3 0,0-9-284,0-3 1,2-13-326,3-10 1,-3-5 642,4-2 0,4-7 0,-1-2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3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8180,'0'-34'-35,"0"-1"1,0 8-46,0 4 0,8 4 462,3 2 1,12-1-90,6 1 1,4 0 28,2 0 0,9 5-119,8 0 0,1 9 242,11-3 0,1 4 2,10 2 1,-10 10-161,5 7 1,-13 2-160,1 10 1,-12-4-120,-6 9 0,-13-3-54,-9 10 1,-9 3 93,-9 2 1,-11 4-343,-12 2 0,-6 0 155,-17-1 0,-8-1-327,-10-4 1,-1-3 175,2-9 1,-5-5 16,5 0 0,5-10-66,7-2 1,2-7-318,15-10 1,3 0 654,14 0 0,0 0 0,-1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3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8297,'-25'-17'103,"0"7"-52,-4 5 1,-1 3 1102,7 2-686,0 0 0,5 2-47,1 3 1,0 7-168,-1 11 1,1 6 112,0 11 0,-1 4-97,1 8 0,0 6 135,0-1 0,7 7-275,4-6 1,4-1-242,2-5 0,8-2-173,4-4 0,9 2-468,2-8 1,2-5 377,-2-6 0,2-10-191,4-2 1,3-1-511,-3-10 0,2-1 1075,-2-5 0,3-15 0,-5-4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4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13481,'10'27'441,"3"5"-175,-7-3 1,0 6-204,-6 5 0,0-1-126,0 7 1,0-6-267,0 6 0,0-7 122,0 1 0,0 0-146,0-5 0,0 1 146,0-13 1,0 0-353,0-5-61,0-1 321,7-7 1,-5-5 417,4-10 1,-2-13-59,2-10 1,-3-7-187,9-5 0,-4-6 104,9-12 0,-8 4 94,15-4 1,-9 7-17,8 4 1,2 5 174,-2 8 1,6 7 235,-6 4 1,2 5-198,-2 7 0,-2-3 131,8 9 0,-8-3-107,2 2 1,-4 4-210,-1-4 1,-1 10-42,0 2 1,-1 9-245,-5 3 1,-1 1-201,-5 10 1,-3-6-679,4 6 1,-4-1-294,-2 7 1,0 0 6,0-1 1363,0 1 0,-8-1 0,-1 1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4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8165,'0'-9'663,"0"-7"-357,0 14 0,0-7 392,0 3 349,0 4-714,0-6 0,0 10-69,0 4 1,-5 6 80,-1 11 0,0-2-87,6 8 0,0 5-22,0 7 1,0 1-18,0-2 1,0-3-79,0 3 0,8-3-14,3-3 0,-1 1-212,2-1 0,-7-1 13,7-4 1,-1-4-177,7-8 0,5-2-589,0-3 0,7 1 407,-1-7 0,4 0-1009,2-6 0,-1-2 1439,1-4 0,7-11 0,2-10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5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8165,'17'10'5222,"1"-3"-4360,-1 1-1376,0 2 0,-1 7 35,-5 0 0,4-1-976,-3-5 1455,3 4 0,3-5 0,-1 7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8173,'0'-18'1126,"0"9"1,2 1 36,3 8-989,5 0 0,7 0 129,1 0 1,-7 8 149,1 3 1,-7 5-146,7 1 0,-6 6-1,5 0 1,-5 6-421,6-6 1,-7 8 162,7-2 0,-8-2-199,1 1 0,-3-5-117,-2 6 0,0-8-881,0 2 808,0-3 0,0-9-758,0 1 789,0-8 0,2-6 260,4-16 0,-2-7 82,7-9 1,1-9-40,5-3 0,6-2 224,0 2 0,2 2 189,-2 4 0,-1 5 232,6 0 0,-7 9-230,3 8 1,-5 1 158,-2 0 1,0 1-278,1 5 1,-7-3-122,1 9 1,-1-1-1121,7 6 0,-7 0 559,1 0 1,-9 8-629,3 3 1,-4 4 1017,-2 3 0,8 7 0,1 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8123,'0'-10'0,"8"2"965,3 8 0,5 6-290,1 0 1,0 7-155,1-1 0,-1 9 56,0 2 0,1 8 276,-1-2 1,0 3-292,0 3 1,-5 5 1,0 1 0,-3 7-437,3-2 0,-5 4 48,-7 2 1,-9 7-974,-9 4 0,-12 9-229,-11-3 1,-12 8-1051,1-14 1,-4 0 2076,4-11 0,-7 0 0,-3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6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174 278 8099,'-27'-8'0,"2"6"-314,8-3 0,-1 3-124,1 2 407,0 0 0,5-2-1,1-4 1,7 4 82,-4-6-14,0 8 0,7-2 219,-5-3 494,4 3-536,2-6 0,8 8-125,3 0 1,6-6-21,6 1 1,12-1-6,11 6 1,4-2-120,2-4 1,8 4 88,3-4 0,16 4-35,1 2 0,11 0-309,-5 0 1,8 0 281,-42 0 1,0 0-1,4 0 1,1 0-247,4 0 1,-1 0 0,2 0 0,-1 0 273,5 0 0,1 0 1,5 0-1,0 0-66,3 0 1,0 0 0,7 0 0,-1 0-281,-3 1 0,0-2 0,4-1 0,1-1 341,-2 0 0,0 0 0,2-1 1,1 0 29,-4 1 1,1 0-1,6 0 1,1-1 65,-2-2 1,1 0 0,1-1-1,1 1 91,-3 3 1,1 0-1,-1-3 1,1-1-63,-1 1 1,1 0 0,-1-1 0,0-1 92,1-1 1,-1 0 0,0 1 0,-1 1-50,-1 1 1,0 1 0,-3-3 0,-1 2-191,-5 3 1,0 0 0,1 0 0,0 1 1,-4 2 1,0 0-1,-3-3 1,0 0-142,-2 0 0,-1 0 0,-4 0 0,-1 0 125,-1 3 0,1 0 0,-4 0 1,-1 0-178,-3 0 0,-2 0 1,43 2-3,-8 4 1,-9-4 51,-13 4 1,-7 1 153,-11-1 0,-5 2 327,-12-2 0,-4 1-543,-8 5 1,-7 3 760,-5-3 0,-10 3-1014,-7 2 670,-3 1 0,-18 7 0,-4 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8101,'0'-17'465,"0"8"-263,0-7 1,2 14 262,3-4 0,-1 5-203,8 1 0,-1 1-62,7 5 0,1 6 363,4 11-380,-4-4 1,8 19 44,-4-3 1,-4 5 34,4 1 0,-11 1-105,-6 4 1,1 4-162,-1-4 1,0-2-145,-6 3 1,-8-7 122,-3 6 0,1-8-11,-2 3 1,7-7 41,-7-5 0,8-4 46,-1-8 0,-3 1-243,2-1-251,0-7 455,6-3 0,0-9 63,0-3 1,0-7-214,0-11 0,0-2 83,0-4 1,0-9 7,0 3 0,0-3-26,0 3 1,0-1-1,0-5 0,2 3 98,4-8 0,0 0 71,11-6 0,-2 2 139,14 4 1,0-2-65,6 7 0,-1-5 5,1 6 1,-1 0-102,1 5 0,5 2-52,1 4 1,-1-1-113,-5 7 1,-3 5-217,-3 7 0,2 7-480,-8-2 97,0 4 0,-8 10-570,-3 4 1,1 5 1255,-7 6 0,0 4 0,-6 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5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7995,'0'-17'503,"0"7"0,0 1 405,0 3 102,0 4-97,0-6-26,0 1-343,0 5-258,8-6 0,2 8-319,7 0 1,-6 0-355,1 0 0,0 2-872,5 4 1,-2-2 187,-3 7 1071,3 1 0,-5 13 0,7 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7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8052,'18'-17'295,"-1"1"175,0 5 1,-3-3-364,3 9 0,-3-9 14,9 3 0,-4 1 551,-2-2-179,0 9-61,1-5 0,-9 10 40,-3 4 1,-12 5 85,-5 12 0,-7 6-381,-5 11 1,2-1-284,-8 7 0,8 0-1172,-2 6 0,-2 6 366,2-1 721,8 9 0,-8-13 0,4 7 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 8016,'-34'-8'1948,"-1"12"343,1 8 0,14 1-2234,9 22 0,9-10-57,8 4 0,3-1 0,9 7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04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554 104 8251,'-27'-8'0,"0"4"-528,4-7 0,4 7 360,-4-2 0,2 4 606,-2 2 1,2 2-178,-8 4 0,6-2 37,-6 7 1,6 7 68,-6 5 0,0 7-166,-5-1 0,1 12 389,4 5 1,-2 6-194,8 5 0,2 3 147,10 3 0,-3 3 166,9-9-885,-1 9 203,6-13 1,2 7-218,3-8 0,7-2-552,11-4 1,-2 0 45,8-11 0,6 1 336,5-13 1,2 0-681,-1-6 1,3-7 1038,8-4 0,-1-12 0,1-4 0</inkml:trace>
  <inkml:trace contextRef="#ctx0" brushRef="#br0" timeOffset="484">1108 260 8261,'-16'-8'0,"5"-4"0,1 5 536,4 1-225,4 4 97,-5 2 1,7 2 2,0 4 1,0 5 193,0 12 0,-2-2-287,-4 8 1,2 0-103,-7 6 1,5-1-305,-6 1 0,8-1 151,-1 1 0,-3-1-305,2 1 0,0-2 189,6-4 0,-5 1-584,-1-7 93,0 0-200,6-5 376,0-9 284,0-1 0,0-12-156,0-7 0,6-3 133,0-15 0,7 2-213,-1-1 1,5-5 51,6 4 1,-4-2 189,4 3 1,-3-3 28,-3 8 0,0 0 157,0 5 0,1 3-135,-1 4 132,0-5 0,1 8-20,-1-3 1,0 1 250,0 5 0,1 3 77,-1-4 1,0 4-116,1 2 0,-7 2 242,1 4 0,-8 3-87,1 9 0,3 7 106,-2 3 0,-1 5-161,-5 2 0,0 5-119,0 0 0,0 6-235,0-5 0,0-1 90,0-5 0,0-1-504,0 1 0,0-2 261,0-5 0,8-1-830,4-4 0,3-5 9,2-1 0,6-2-355,0-9 0,8 0 1285,-2-6 0,11-16 0,5-3 0</inkml:trace>
  <inkml:trace contextRef="#ctx0" brushRef="#br0" timeOffset="663">1938 726 8256,'-10'0'2068,"4"0"-1691,12 0 0,4 0-96,7 0 0,6 0-83,0 0 1,6 0-21,-6 0 0,6-2 3,-6-3 1,7 3-966,-1-4 0,-2 4 169,2 2 615,0 0 0,5-8 0,1-1 0</inkml:trace>
  <inkml:trace contextRef="#ctx0" brushRef="#br0" timeOffset="1121">2820 398 8093,'0'-12'352,"0"1"17,0 7 377,0-4-459,0 8 1,1 0 163,5 0 1,-4 8 76,4 3 1,-2 7-160,1 5 1,-3-2-54,4 8 1,-4 0-46,-2 5 1,0 3-30,0 3 0,-8-2-64,-3 9 0,-4-3-87,-3 2 0,3 2-54,3-8 1,-1 1-302,7-7 0,0-1-72,6-4 1,-2 1 5,-3-6-296,3-1 219,-6-14 315,8-1 1,2-12-45,4-8 1,-2-7 36,7-15 0,-5-9-30,5-3 0,1-2-13,5 2 1,1-2 226,-1 8 1,0-6-102,0 5 1,1 1 192,-1 5 0,2 8-82,4 4 1,-4 4 163,5 2 0,2 0 83,3-1 1,-2 7 75,2-1 0,0 8-274,5-1 0,-1 3-213,-4 2 0,2 0-741,-8 0 0,0 5 454,-6 1 0,0 8-2036,1-3 2392,-1 5 0,0 1 0,0 0 0</inkml:trace>
  <inkml:trace contextRef="#ctx0" brushRef="#br0" timeOffset="1415">3753 87 11813,'18'17'2001,"-7"2"-1418,1 4 1,-3-2 101,3 8 1,1 6-201,-7 5 0,2 8 203,-3-2 1,-3 4-294,4 2 0,-12 2-281,-5 3 0,-4-1-413,-3 8 0,-13-1-703,-3 6 1,-10-2-1561,3-3 1,-7 1-605,2-7 3166,4-8 0,-8-8 0,6-7 0</inkml:trace>
  <inkml:trace contextRef="#ctx0" brushRef="#br0" timeOffset="1800">4583 0 10968,'0'19'1711,"0"4"0,-2 4-1065,-3 8 0,-5 1 327,-7 5-586,0-5 1,-1 14-442,1-4 1,0 6 92,-1 6 0,1-2-2617,0 7 2338,-1 0 1,-7 7-1,-1-1 1</inkml:trace>
  <inkml:trace contextRef="#ctx0" brushRef="#br0" timeOffset="1922">4238 1280 8062,'-39'0'2877,"5"0"0,18 7-1931,5 5 0,20 3-1508,9 3 0,3-7-296,-4 1 1,0-7-1522,1 7 2379,-1-8 0,0 11 0,0-5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0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8323,'8'-17'0,"-6"0"0,13 5 749,-3 1-415,3 7 1,2-4 62,1 8 0,5 0-148,0 0 1,7 0-106,-1 0 1,-2 8 84,2 3 1,-8 5 4,2 1 1,-4 8-3,-1 4 1,-7 9 20,1 3 1,-8 7-107,1-2 1,-3 4-149,-2 2 0,-2 5-91,-3 1 1,1-8 83,-8-10 0,6 2-87,-5-1 0,7-7-133,-2-5 184,4-8 113,2 4 55,0-15 145,0-2 85,0-24 0,8-3-507,4-16 0,3-5 64,2 0 0,1-8-85,-1 2 0,0 1 46,0-1 1,3 0 96,3-6 1,-2 2-86,8 4 1,-1-4-122,7 4 1,0 4 140,-1 1 0,3 7 145,3 5 0,-3-2 98,3 8 0,-2-6-100,3 6 0,-5 2-8,5 10 0,-5-3-106,-1 9 0,-6-7 5,-1 6 0,-5 0-174,6 6-133,-8 0 1,2 2-41,-11 4 1,1 4-321,-7 7 0,0 0-1190,-6 1 1919,0-1 0,0 0 0,0 1 0</inkml:trace>
  <inkml:trace contextRef="#ctx0" brushRef="#br0" timeOffset="208">1850 70 8253,'-1'-25'536,"-5"8"633,4-1-193,-6 16 0,6-5-362,-4 7 1,5 2 303,-5 3-500,-4 5-146,8 15 0,-11-4-119,7 8 0,-2 2-177,3 9 0,3 4-433,-4 8 0,4 2-220,2 3 1,0 3-767,0 3 1,0-1 481,0-4 961,0-5 0,8 7 0,1-8 0</inkml:trace>
  <inkml:trace contextRef="#ctx0" brushRef="#br0" timeOffset="342">1574 1107 8253,'-25'10'686,"6"3"86,-4-7 1,5 2 1490,7-2-1626,3-4 0,16 7-55,3-3-267,12 4-537,4-1 1,10 7-515,3-5 1,2 4 518,4 3 217,4-1 0,-5 8 0,6 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01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2940 518 8417,'8'-25'-35,"-5"5"139,9-3 0,0 4 256,5 2 0,0 0 292,0-1 0,1 1 192,-1 0-476,0 7 1,1 1 3,-1 3 0,-6 4-45,1-4 1,-2 6-111,1 6 1,3 3 50,-9 9 1,1 7-129,-6 4 1,0 5 118,0 6 1,0 7-325,0 10 0,-6-3 22,1 4 1,-9 1-82,3-1 1,-5 0-20,-1-7 1,5-1-169,1-3 1,1-1 35,-1-12 1,1 3 144,4-14 1,4-6 99,-3-5-45,3-9 55,2 5 0,0-10 70,0-4 0,2-5 177,3-12 0,-1-6-249,8-11 1,-1-5-261,7-6 0,1-1-90,4 0 1,-4 4 136,4-4 0,2 10 2,-2-10 0,2 11 77,-2 1 1,-4 9 70,4 3 0,-3 6-46,-3-1 1,0 6 219,1 5 1,-1-1-32,0 7 0,-5 1 250,-1 5 228,1 0-363,5 0 0,-2 7 214,-3 5 0,-4 11-76,-8 6 1,0 3-34,0 3 0,0 1-17,0 5 0,-2-3-50,-4 8 1,2-2-126,-7 3 1,5 1-245,-6-8 1,8 4-476,-1-9 1,3 3 320,2-9 1,0-4-576,0-2 1,0-10 369,0-1 0,2-8-210,3 2 0,7-6-117,11-6 844,-4-11 0,14-10 0,-6-8 0</inkml:trace>
  <inkml:trace contextRef="#ctx0" brushRef="#br0" timeOffset="194">4583 16 8321,'-27'-9'1222,"4"3"0,2 19-711,-2 10 0,9 2-28,-3 4 0,9 0-166,-3 6 0,1 5-332,-1 0 1,-5 8-345,5-2 0,-5 4-831,-1 2 1,5 8 600,1 3 1,7-1 588,-2 1 0,-3 8 0,-1 8 0</inkml:trace>
  <inkml:trace contextRef="#ctx0" brushRef="#br0" timeOffset="310">4185 1452 8338,'-27'0'2722,"10"0"1,9 13-2604,8 4 1,8 6-1124,3 0 1,11-1 1003,1 6 0,7 1 0,-3 6 0</inkml:trace>
  <inkml:trace contextRef="#ctx0" brushRef="#br0" timeOffset="1299">52 2506 8214,'-19'-17'85,"-4"0"-26,21 7-52,-6 3 0,8 5-279,0-4 258,0 4 1,2-8 295,4 5 1,-2 1-24,7-8 1,3 8-10,9-1 1,-2 1-210,8-2 1,1 4-1,11-4 1,3 4-211,8 2 0,2 2 101,3 4 0,-1-4-73,7 4 1,3-4 57,9-2 0,3 0-183,9 0 0,1-8 230,5-4 1,-42 5-1,1-1-156,6-1 0,0 1 0,-3 2 0,-1 0 184,-2 0 1,0 1 0,-1 0 0,0 0 10,41-6 0,6-5 180,-6 5 1,6 3-112,-6 2 0,1 2 146,-7-1 1,1 3-109,-1-4 0,4-2 35,8 2 0,-2-1-139,-44 4 1,0 0-1,4 1 1,0 0-3,-2-3 1,1-1 0,1 1 0,0 0 12,1 0 0,1-1 1,-2-2-1,-1 0-8,0 2 0,0 1 1,3-2-1,-1 0-3,-5 1 1,0 1 0,-1-2 0,0 0 17,47 1 0,-6-5 143,6 5 0,-6-5-132,6 5 1,-6-6 85,6 7 1,-46-1-1,0 0-66,2 3 0,2 0 0,3-3 0,1 1 48,0 2 1,1 0-1,-1-3 1,1 0-85,2 4 1,1-1 0,0-3 0,0 0-60,0 3 1,-1 0 0,3 0 0,1 1-243,-4 1 0,1 2 0,-1-1 0,0 0 272,-1 0 1,-3 0 0,-4 0 0,-2 0 24,-1 0 0,0 0 1,46 0-188,0 0 0,-4 0 399,-8 0 1,-5 0-118,0 0 1,-8 0-4,2 0 0,-10 0-45,-1 0 1,-1 0 12,6 0 1,4 0-53,-4 0 1,4 0 81,-9 0 0,-5 0 76,-1 0 0,-12 0-213,-6 0 211,-3 0 1,-12 2-691,-8 3 596,0-3 0,-28 6-445,-1-8 1,-22 8-694,-7 3 1053,-7-3 0,-11 15 0,-3-4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3:59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7269,'10'-12'749,"-5"1"0,-3 5-427,-2-6 1,2 6 95,4-5 1,-4 5-39,4-5 0,1 5 72,-1-6 1,8 8-156,-3-1 0,-1-3 131,1 2 0,1 1-216,5 5 0,-5 0 27,-1 0 1,3 1-141,9 5 0,-4-4-54,4 4 1,4 2-177,2-3 0,-1 1-117,7-6 1,-4 0-336,9 0 0,-1 0-193,1 0 0,-4-6 354,5 1 0,-11-1-34,-1 6 0,-8 0 7,2 0 0,-9 0-11,-3 0 1,-7 2 249,2 3 1,-4-1 102,-2 8 1,-8-1-137,-3 7 1,-5-1 0,-1 0 0,0 1 242,0-1 0,-1 0 0,1 0 0</inkml:trace>
  <inkml:trace contextRef="#ctx0" brushRef="#br0" timeOffset="196">122 519 8298,'-10'-25'655,"7"12"116,14-4 1,8 3-276,16-3 1,7 0 124,4-1 1,6 1 90,6 0 1,-4 1-223,3 5 1,3 3-1057,-3 8 1,7 2 245,-6 4 320,7 11 0,-4 10 0,8 8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27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381 295 8289,'7'-18'0,"-3"3"582,8 3 773,-8 5-482,3 7 51,1 0-475,-6 7 1,4 9 144,-12 7 0,-4 6-234,-7-6 1,-8 9 25,-4 3 1,-3-1-179,-3 7 1,0-3-187,1 3 0,-1-1 62,1 0 0,1 1-180,4-13 0,4-1-161,8 2 87,0-8-259,7-3-52,2-3 0,8-11 89,0 7 0,2-7-46,4 2 1,4-4 200,7-2 1,2 0 129,4 0 1,2 0 305,4 0-116,4 0-86,-14 0 1,8 2 343,-4 4-155,-4 3-85,-2 9 1,-3 6 661,-8 5 1,-1 4-215,-5 2 0,-7 7-42,-5 4 1,-3-2-234,-3 2 1,1-2-271,0 3 1,0-5 181,-1-8 1,3-1 44,3-4 0,-1-4-439,7-8-699,0-7 34,6-3 0,0-8 302,0-5 1,10-17-296,7-12 0,3-11 212,8 0 0,1-4-192,6-2 0,5-2-157,0-3-133,1 3 827,1-6 0,-5 14-462,3 0 771,-4 0 0,-1 2 0,-2 1 0,-5 9 0,5-1-15,-4 1 1,-4 7-33,-2 4 0,-4-2 295,-1 2 0,-7 5 634,1 7 1,-7 7 412,7-2 51,-8 4-638,3 2 811,1 0-778,-6 0-465,13 0 0,-13 8-156,4 4 0,4-3-118,1 3 0,-1-1-288,1 7 0,-5-7 84,6 1 1,-3-1-263,3 6 1,3 1 253,-3-1 1,3 0-85,2 1 0,-1 5 259,-5 0 30,5 7 116,-7-10 0,1 12 251,-4-3 1,-4 4-101,-2 1 0,0 1 95,0 0 1,-10-7-76,-7 1 0,-1 0-82,-5 6 0,4-8-83,2-4 119,-1 3 19,-7-14-314,6 11 33,-6-21-36,8 6 113,0-8 0,1-8-84,5-4 0,3-3-203,8-2 1,2 1 150,4 5 1,5-3-91,12 9 0,-3-1 13,3 6-61,-4 0 201,-2 0 1,6 6 147,0-1 15,-7 9-148,-1-5 1,-5 7 20,7-5 1,-2 5-473,-3-5-502,3-3 380,-5 0 241,7-8 1,0-10-322,1-7 1,-1-8 221,0-10 1,1-1-350,-1-5 1,0 3 363,0-8 0,1 13 234,-1-1 1,0 10 244,1 1 0,-1 6 587,0 6-469,0 3 1,1 10 199,-1 4 0,-5 3 269,-1 9 0,-1-7 813,1 1 1,3-1 326,-9 6-965,9-7 31,-12 5-1433,13-5-409,-5 7-680,7-7 1312,-7-2 1,3-10-257,-7-4 1,0-4 616,-6-7 0,7-16 0,3-3 0</inkml:trace>
  <inkml:trace contextRef="#ctx0" brushRef="#br0" timeOffset="381">1591 156 8097,'6'-32'-98,"0"3"0,5 4 152,-5 7 0,2 3 835,-2 4-385,-5 3 597,7 0 317,-8 6-485,0-5 32,0 7-398,0 0-284,8 7 1,-6-3-22,4 8-71,-5-1 1,1 6-338,4 1 0,-4 5 39,4 0 1,2 2-227,-3-2 0,7-2 191,-6 8 1,7 0-109,-1 5 1,-3 14 0,3 4 0,-3 8-47,3 3 0,1 1 24,-7 10 1,6 15-125,-7 9 1,-1-47 0,-2 2 229,-1 4 0,-2 1 0,1 0 0,0 1 49,0 4 0,0 1 0,0-2 0,0 1 13,0 3 0,0 0 1,-2-4-1,-2-1-7,1 0 0,1-1 0,-2-2 1,2-2-43,1-4 1,2 0-1,-1 44-285,0-4 1,8-13 93,3-10 0,-3-2 228,-3-9 0,5-8-108,2-10 1,-5-9-172,-1-2 0,2-14-55,-2 2 1057,-1-11-607,-5 2 0,0-16 212,0-4 1,0-9-213,0-2 0,0-2 0,0 2 0,0 4 0,0-4 0,0-4 0,0 0 0,0-7 0</inkml:trace>
  <inkml:trace contextRef="#ctx0" brushRef="#br0" timeOffset="600">2369 1298 7969,'12'0'2220,"0"0"-1646,-9 0-842,13 0-823,-14 0-348,13 7 1,-13 3 1438,4 7 0,-4 0 0,-2 1 0</inkml:trace>
  <inkml:trace contextRef="#ctx0" brushRef="#br0" timeOffset="695">2404 1540 7969,'0'36'0,"0"4"66,0-11 0,8-2 289,3 2-131,-3-8 183,7-4 0,-7-1 382,4-5 1,3-3-316,-4-2 1,5 2-188,1-3 0,-5-1-2203,-1-10 1916,1 4 0,13-21 0,2 4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4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8070,'-10'-2'1368,"4"-3"-784,5 3-315,1-6 0,1 8 489,5 0-160,-4 8 0,12 3 249,-9 12 0,7-2-358,-6 8 1,5 0 0,-5 6 0,5-1-400,-5 1 1,0-1-399,-6 1 0,6 0 175,0-1 1,-1-1-23,-5-4 0,2-1-408,4-10-1078,-4 3 1538,6-19-108,-8 5 0,0-14-227,0-5 281,0-11 15,7-4 0,-3-2 48,8 1 0,-7 5 142,7-6 0,-2 8 63,1-2 0,4 5-2,-3 7 0,5 1-86,6 4 0,-3 4 29,3-3-91,-4 10-15,-2-3 1,0 14-200,1-5 1,-3-1 87,-3 1 0,1 1-75,-7 5 0,0 1-151,-6-1 0,0-6-1121,0 1 1512,0-1 0,-16 7 0,-3-1 0</inkml:trace>
  <inkml:trace contextRef="#ctx0" brushRef="#br0" timeOffset="197">17 745 8068,'0'17'2845,"-7"-8"-2217,5-1-393,-6 0 1,16-6 19,3 4 1,7-5 400,5-1 1,4 0-278,7 0 0,1 0-119,-1 0 1,1 0-460,-1 0 0,7 0 162,-1 0 1,6 0-1217,-5 0 1,5-5 251,-6-1 1001,8 0 0,4-9 0,9-4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2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 8039,'-27'-7'3064,"10"5"-2627,9-6-201,16 8-238,1 0 0,9 0-14,-1 0 1,0 0 295,0 0 1,1 0 517,-1 0 0,0 0-380,1 0 1,-3 2 146,-4 4 1,5-1-637,-5 13 0,-3-3 104,-2 14 1,-4 0-137,-2 5 1,-2 1-303,-4 0 0,-9 7-367,-8 4 1,-6-2 54,6 2 1,-8-5-574,2 5 1,2-8 1289,-2 2 0,1-3 0,-7-2 0</inkml:trace>
  <inkml:trace contextRef="#ctx0" brushRef="#br0" timeOffset="180">1 761 8039,'0'11'1100,"0"1"221,0-1 0,0 9-447,0 3 1,0-2-368,0 8 0,0-6-124,0 6 0,2-6-457,4 5 1,1-6-367,5 1 1,3-4 18,-3-2 1,1 0-535,-1 1 1,-3-9-223,-3-3 22,-4-4 0,11-4 568,-7-4 1,0-5 98,-6-12 488,0 4 0,0-14 0,0 6 0</inkml:trace>
  <inkml:trace contextRef="#ctx0" brushRef="#br0" timeOffset="468">87 761 8039,'10'-10'-204,"5"-5"204,-5 5 0,7 1 1298,1 1-533,7 0-436,-6 6 1,13-13-62,-3 4 1,4-3 106,2 3-330,7-5 35,-6 7 1,14-15 26,-4 1 0,2 2-221,-1 10 1,8-5-6,-3 5 1,2 3 105,-8 2 1,2 5-203,-8 1 1,1 1 141,-7 5 0,-1 0 296,-4 11 1,-2-1-131,-4 12 1,-10 1-21,5 6 1,-13 1 130,1 5 0,-6-5 235,-6 5 0,-9 1-90,-8-2 1,-8 1-9,2-7 1,2 1-242,-1-1 0,-1 1-266,-6-1 1,8-7-399,4-4 1,4-5 1,2-7 0,-1-3-553,1-8 1,0 0 365,0 0 1,-1-10-219,1-7 0,-2-2 967,-4-10 0,-4-8 0,-8-7 0</inkml:trace>
  <inkml:trace contextRef="#ctx0" brushRef="#br0" timeOffset="957">364 778 8734,'-10'-9'3719,"3"1"-3324,7 8 0,0 2 53,0 4-181,0 3 0,0 8-8,0 1 0,6-1-390,-1 0 1,1 1-226,-6-1 0,0-6-276,0 1 0,0-6-138,0 5-633,0-7 1056,0 4 0,0-12 9,0-8 0,6-1-70,0-16 1,7 0 148,-1-5 0,3-1 102,2 1 1,1 1 34,-1 4 0,0 6 164,0 12 0,1-3 104,-1 8 1,0 2 316,1 10 1,-7 4-166,1 7 0,-8 8 112,1 4 0,-3 4 95,-2 1 0,-2-1-142,-3-4 0,-5 3-449,-7-3 1,5-2 47,1 2 0,-1-14 127,-5 3 0,5-13 70,1 1-219,7-4 1,-4-10-38,8-3 1,0-12-215,0-6 0,0-4-55,0-1 0,6 7 150,0 4 1,5 3 394,-5 3 58,7 8 1,-11 3 304,4 12 1,-4 11-40,-2 12 1,0 3 360,0 3 0,-2 5-253,-4 1 0,4-1 134,-3-5 1,3-1-727,2 1 1,0-3 55,0-3 1,2-4-1620,3-7 1,7-9 294,11-3 0,2-6-1431,4-6 2680,11-11 0,-3-18 0,15-9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8138,'-17'-8'901,"7"7"1021,2-15-923,8 14-419,0-5 0,2 7-219,4 0 0,-2 0 473,7 0-181,1 0-180,5 0-177,0 7 1,1-5-118,-1 4 1,0-2-13,1 2 1,-1-5-186,0 5 0,0 2 147,1-2-188,-1-1 0,0-5 39,1 0-109,-9 8 191,-1-6-41,0 13 1,-6-5 343,3 7 1,-9 1-31,-1-1 1,-7 0-29,6 1 0,-7 7-76,1 3 1,-1 5 137,1 2 0,-3 5-162,4 0 1,-5 8 3,-1-2 1,0 4 32,-1 2 1,7-6-35,-1 0 0,6-9-334,-5-2 102,7-1-288,-4-15-293,8 6-2,0-7 114,0-9 0,8-3 106,4-12 1,3-5-241,2-12 1,1-4-1359,-1-8 1,8-1 985,4-5 0,-2 5-1415,1-5 1230,-6 5 1182,10 1 0,-13 1 0,6-1 0</inkml:trace>
  <inkml:trace contextRef="#ctx0" brushRef="#br0" timeOffset="166">865 364 9559,'0'9'2967,"-2"1"-1658,-4-4-842,4-4 1,-13 7 133,3-3 0,3 4-225,-3 7 1,1 0-101,-7 1 0,3-1-1183,3 0 0,-3 8 624,4 4 1,1 4-1286,-2 1 0,1 6 557,-6 1 1,5 5-135,1-6 1,1 1 1144,-2-7 0,-11-7 0,4-2 0</inkml:trace>
  <inkml:trace contextRef="#ctx0" brushRef="#br0" timeOffset="581">208 1177 8138,'-41'17'707,"1"0"-354,0-7-88,13 5 1608,2-13-860,7 6-168,9-8-466,1 0 1,29-8 146,8-4-225,15-3-163,0-10 0,22-8-24,3-7 0,6 0-199,0 5 0,-10 6-193,4 1 0,-11 6 3,0-1 0,-6 10-311,-6 1 1,-6 9-1196,-11-3 903,3-4 486,-12 8 0,-1-5-1313,-8 7 764,-7 0 655,4-8 1,-8 4 285,0-8 0,-8 7 0,-3-7 0,-5 8 0,-1-1 0,6-3 0,-1 2 0,-1-7 0,-10 1 0,3-3-113,-3-3 68,-4 1 75,16 0 1,-12-6 1498,11 0-747,-3 7-289,-2 1 0,7 11 750,4-7-212,-3 7-557,7-4 1,-6 10-116,8 4 0,0 0-17,0 11 0,0 4 554,0 14-388,0 7-194,0 2 0,0 16 171,0 3 0,-2 4-259,-4 2 1,4 4-460,-3-3 0,3 3-239,2-10 0,2-1-896,3 1 1,-3-13 396,4 2 1,4-20-721,1-3 1,-1-9 137,1-9 1553,-7-3 0,12-1 0,-7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52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8001,'10'-10'1586,"5"2"1,-5 8-454,7 0 1,0 0-617,1 0 1,-1 2-412,0 4 0,0-4 15,1 4 1,-7-2-238,1 1-108,-1-3 0,1 8-415,-1-4 0,-7-2-90,2 7 0,-4 1-648,-2 5 1,-8 2 246,-3 4 0,-7-2 1130,-5 8 0,-4 0 0,-7 5 0</inkml:trace>
  <inkml:trace contextRef="#ctx0" brushRef="#br0" timeOffset="173">52 554 8001,'-17'17'0,"6"-1"402,-1-5 0,8 5-37,-2-5 1,4 5 154,2 1 0,0-6-112,0 1 1,0 1-40,0 10 0,0-1-33,0 6 0,0-5-47,0 6 0,0-2-185,0 2 0,0 2-170,0-8 0,0 6-52,0-6 0,0 0-35,0-6 1,0 0-554,0 1 0,2-9 176,4-3 1,-2-4 12,8-2 1,-1-8-4,6-3 1,1-9 519,-1-8 0,8-9 0,2-15 0</inkml:trace>
  <inkml:trace contextRef="#ctx0" brushRef="#br0" timeOffset="536">537 364 8152,'0'-10'2073,"3"-3"-1464,9 7 1,1-7-461,16 1 1,0 3-19,6-3 1,-7 2-117,1-1 0,-6-3 116,6 9 1,-8-3-47,2 2 1,-2 4-169,3-4-338,-5 5 0,6 1-1277,-8 0 1223,-7-8 0,-1 6-196,-3-4 309,-4-3 1,4-1-1,-12-7 1,2-1 110,-7 1 0,5 0 36,-6 0 0,3-1 436,-3 1-465,-3 0 1133,5-1-523,-7 1-28,0 7 0,-1 3 134,1 7 1,5 6 275,1-1 0,7 3-175,-2-2 1,-1 3 133,1 9 1,0-7-572,6 1 0,-6-1 51,1 7 0,-1 5-830,6 0 0,0 2 449,0-2 1,0 4-1065,0 7 1258,-8 1 0,6-1 0,-6 1 0</inkml:trace>
  <inkml:trace contextRef="#ctx0" brushRef="#br0" timeOffset="828">571 762 8103,'0'9'3704,"2"-3"-3479,4-12 0,11 0-573,12-11 1,9 4-488,3-10 0,-3 3 526,-9 3 1,2 0 53,-8 0 202,0 7 61,-6 2 1,-7 12-58,-5 8 0,-5 1-191,-5 16 0,-5 0 8,-7 5 1,-2 1 207,-4 0 0,3-1 331,-3 1 1,4-8-112,2-4 0,7-4-1,4-2 1,6 0-129,6 1 0,11-9 179,12-3 1,-2-4 40,2-2 1,0 6 38,5 0 0,-5-1-77,0-5 1,-8 0 46,2 0 1,-5 8-294,-7 4 1,-3 3-252,-8 2 1,-8 8-126,-3 4 1,-13 9 122,-4 3 250,-5 7 0,-9-4 0,-2 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57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173 346 7991,'-9'0'1010,"1"0"-851,8 0 566,0 0-705,0-8-211,0 7 246,0-7 82,-8 0 231,6 6 405,-5-5-356,7 7 620,0 0 0,7 0-855,5 0 1,-2 0 121,1 0-207,1 7 0,5 1 31,0 3 0,-5 3-163,-1-8 116,1 7 0,3-3-190,-3 7 0,1-5-23,-7-1 1,2-5-21,-3 5 0,-3-5 91,4 6 1,-4-1-132,-2 6 1,-8 1 67,-3-1 1,-5 2-10,-1 4 1,0-3 102,-1 3 0,-1-4-41,-4-2 0,4 0 174,-4 1 1,9-7 18,3 1 5,-1-8 0,1 9-267,-1-7 3,8 0 57,-3-6-271,7 0 186,0 0 0,7 0 106,5 0 1,3 0 44,3 0 1,1 0-21,4 0 0,-4 0 89,4 0 0,-4 0-43,-1 0 1,-1 0 293,0 0-224,1 0 1,-1 5-14,0 1 1,-5 2 22,-1-2-57,1 3 0,-3 8-179,-3 1 170,-4-1-58,-2 0 0,0 3-9,0 3 1,0-4 60,0 4 0,-6-2-14,1 2 0,-9-4 72,3 4 1,-5 2 162,-1-2 0,0 0 72,-1-5 1,1 5-93,0 0 0,-6 0 392,0-6-269,-8 0-64,12-7 0,-12 5 160,8-3 1,0-2-121,6 1 1,-1-7-51,1 2 0,7-2 100,5 1-250,-5-3-176,8 6 157,-6-8-1004,8 0-1126,0 0 1335,8 0-198,-6 0 178,13 0 0,-5 0-1227,7 0 1941,-7 0 0,13-15 0,-4-5 0</inkml:trace>
  <inkml:trace contextRef="#ctx0" brushRef="#br0" timeOffset="512">830 104 7978,'-9'-8'706,"-7"6"-640,15-13 1139,-7 5-702,8 1 0,2-1 4,4 4 1,-3 3-37,9-9 0,-1 8-114,7-2 1,-1-1 34,0 1 1,6 0-387,0 6 52,0 0 56,2 0 0,-5 2-318,3 4 0,-6 4 137,-5 7 0,1 0-52,-7 0 0,0 7 45,-6-1 1,0 7 2,0-1 1,0-2 451,0 2 0,0-6-151,0 6 0,0-8-60,0 2-92,0-4 154,0-9-714,7 5 1,3-13 144,7 4 1,0-6-70,1-6 1,1-4-253,4-7 0,-4-6-688,4 0 0,-4-8 1346,-1 2 0,-1-11 0,0-4 0</inkml:trace>
  <inkml:trace contextRef="#ctx0" brushRef="#br0" timeOffset="976">1660 156 11539,'10'0'4645,"-2"0"-4045,-8 0 1,0 8-239,0 3 1,0 4 18,0 3-267,0 7 1,0 0 55,0 4 1,0 9-227,0-3 0,0 3-336,0-3 1,0-7-310,0 1 1,0-8-2266,0 2 2966,0-3 0,7-3 0,3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6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 8240,'0'9'-23,"-5"1"362,-1-4 0,0 3 964,6 8-959,-8 8 0,5-3 170,-9 6 0,6 7-651,-5 5 1,1 3-658,-1-3 0,-10 2 89,3 4 449,-3-3 1,-2-3 71,0 0 0,0-7 144,6-10 0,5-4 59,1-1 217,7-9 0,-2-1-125,12-8 0,11-2-104,12-4 0,5-3 518,7-9 0,5 1-177,12 0 0,-3-1-84,9 1 1,-9 2-177,3 3 0,-6-1-2,-6 7 1,-4 0-36,-7 6 1,-8 0-143,-4 0 1,-4 6-560,-2 0 0,-1 7 320,-5-1 1,-3 3 329,-8 2 0,0 1 0,0-1 0</inkml:trace>
  <inkml:trace contextRef="#ctx0" brushRef="#br0" timeOffset="175">466 744 8044,'0'18'1932,"0"-1"324,0 0 1,0 2-1583,0 4 0,2 4-433,4 8 0,-4 5-994,3 1 0,3 1 409,-2-2 0,5-3-1034,-5 3 1,0-5 507,-6-7 1,2 5 231,4-4 1,-3 2 637,9-3 0,-1 5 0,7-6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5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8601,'17'-7'824,"1"5"-395,-1-4 1,8 4 331,4 2 1,2 0 303,-3 0-531,5 0-176,-6 0 1,2 8-119,0 3 0,-8 3-100,2-3 1,-10 7-119,-1-1 0,-8 0-138,1 6 1,-3 4-356,-2 2 1,-7 11 365,-5 6-926,-3-3 683,-10 7 0,-2-6 421,-8 8 1,3-8-152,3-4 1,4-11 693,8-6-318,-1-4 152,9-1 380,1-9-527,8 7 0,4-14 96,7 3 0,1-3-338,11-2 1,10-5-299,1-1 1,5-8-274,-5 3 1,3-7 276,3-5 0,-2 4-1484,9-4 0,-9 4 1717,2 2 0,-3-8 0,-3-2 0</inkml:trace>
  <inkml:trace contextRef="#ctx0" brushRef="#br0" timeOffset="333">1297 18 8165,'-9'-10'4982,"1"2"-5186,8 16 0,0 4-160,0 11 0,0 4-271,0 7 0,-2 1 383,-4-1 0,2 9 291,-7 3 0,7 4 342,-2 2-236,4-1-89,2 1 0,2 0 370,4 0 1,4-8-215,7-3 0,0-5 17,0-1 1,1-7-205,-1 1 1,0-8 14,1 2 1,-3-3-45,-3-3 1,-5-5-237,-7-1 0,0 1 48,0 5 0,-7 0 36,-5 0 0,-11-1-271,-6-5 0,-9 3-96,-3-8 1,-1 5-268,2-5 0,1 0 289,-7-6 1,8-8 29,-3-4 1,13-11 470,4-5 0,-2-13 0,-1-3 0</inkml:trace>
  <inkml:trace contextRef="#ctx0" brushRef="#br0" timeOffset="463">1349 346 8064,'25'-9'0,"2"1"1649,7 8 1,-5 0-788,0 0 1,0 0-693,6 0 1,-1-6-756,1 0 0,5-1-2489,0 1 3074,1-4 0,1-7 0,2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7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8946,'17'0'1563,"-3"8"-957,3 3 0,-4 12 39,10 6 1,-3 10 58,-3 1 0,-2 2-247,-3-1 0,1 1-77,-7 4 0,0-4-413,-6-7 1,0-6-299,0 0 0,0-8-662,0 2-1205,0-4 1578,0-2-1466,0-7 532,0-2 113,0-24 1441,0-3 0,8-16 0,1 1 0</inkml:trace>
  <inkml:trace contextRef="#ctx0" brushRef="#br0" timeOffset="171">467 225 8192,'12'-10'662,"-1"5"599,-7 3-507,4 2-382,-8 0 1,0 2-50,0 3 0,0-1 19,0 8 1,-2-7 106,-4 7 0,4-6-337,-3 5 1,-3-5-279,2 6 1,0-1-438,6 6 1,-5 6 424,-1 1 0,-2 6-1366,2-1 1,-3 4 1543,-9 1 0,-7 1 0,-1 0 0</inkml:trace>
  <inkml:trace contextRef="#ctx0" brushRef="#br0" timeOffset="585">121 813 8192,'-25'17'0,"6"-5"492,-4-1 1,4-1 447,2 1-153,7 5-418,2-7-307,8 9 1,2-7 139,4 1 1,-2-7-180,7 7 0,-1-6 19,2 5 1,3-7 162,-3 2 1,-3 2-701,3-3 1,-7 1-234,7-6 204,-8 0 440,11 0 0,-5 0 89,7 0 0,0-8-114,1-3 0,1-4-74,4-3 0,4 1-27,7 0 0,7-3 108,-1-3 1,0 6-73,-5 0 0,-2 1 164,-4 11 1,-3-7 196,-3 6-244,-3 1 187,5 5 0,-16 9-165,-3 9 1,-8 1 53,-9 10 0,-7-1-263,-11 7 0,-3 0 149,3-1 0,-4 1 147,-1-1 1,1-7 160,4-4 0,6-4 927,12-1-638,-5-9-294,14 7 0,-3-14-20,10 3 1,5-3 58,7-2 0,6-5-50,0-1 0,0-2 38,-5 2 0,5 4-371,0-3 1,0-3-241,-6 2 1,-5 0-255,-1 6 1,-5 0-352,6 0 164,-9 0 0,1 4 206,-15 8 611,-1-1 0,-28 14 0,3-7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43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104 295 8028,'8'10'2826,"-6"5"-2081,6-6 1,-3 3 312,1 0 1,6-1-591,-7 6 1,3 1-51,-2-1 0,-4 0-628,4 1-899,3-1 29,1 0 861,-1 0 0,1-5-1061,-4-1-1907,-4-7 3187,5 4 0,1-23 0,2-5 0</inkml:trace>
  <inkml:trace contextRef="#ctx0" brushRef="#br0" timeOffset="157">485 312 8028,'9'0'3167,"-1"8"-2435,-8 1 0,0 9-265,0-1 1,-2 0-45,-4 1 1,3-3-144,-9-3 0,1 3-50,-7-4 1,1 5-415,0 1 0,-1 6-513,1 0 1,0 6-1238,-1-6 0,1 8 1934,0-2 0,-8 3 0,-2 3 0</inkml:trace>
  <inkml:trace contextRef="#ctx0" brushRef="#br0" timeOffset="544">139 917 9008,'-8'18'490,"6"-7"397,-3 1 1,1-6-319,-2 5 1,4 1-425,-4 5 1,4 0-68,2 1 0,-5-1-187,-1 0 117,0 0 1,6 1-174,0-1 0,0-6-105,0 1 229,0-8-151,0 11 132,0-13 1,6 4-8,0-12 0,7 2-25,-1-7 1,5-3-140,6-9 1,-2 4 68,8-4 0,5-2-128,7 2 1,5 6 242,-6 5 0,-1 3-60,-10-3 1,1 4 98,-7 8 1,-5 0-80,-7 0 1,-7 8 192,2 4 1,-6 3-36,-6 2 1,-6 6-82,-11 0 1,2 6-26,-8-6 0,6 6-9,-5-6 0,6-2 599,-1-9-218,4 3-70,10-5-243,1-1 0,10-1 9,4-8 0,5 0 44,12 0 0,-2-6 20,8 0 1,-8-5-91,2 5 1,-3-1-269,-3 1-1242,0 4 1122,0-6 0,-7 10-704,-4 4 1085,-12 11 0,-11 10 0,-10 8 0</inkml:trace>
  <inkml:trace contextRef="#ctx0" brushRef="#br0" timeOffset="713">1 1696 8028,'7'9'548,"5"-3"0,11-4 785,6-2 0,5 0-902,7 0 1,-3-6-217,8 0 0,-7-1 123,1 1 0,-2 2-72,3-7 0,1 5-245,4-6 0,4 3 66,-4-3 1,-2-3-3067,3 3 2979,-9 5 0,12-16 0,-6 3 0</inkml:trace>
  <inkml:trace contextRef="#ctx0" brushRef="#br0" timeOffset="1104">1574 745 8039,'18'7'2454,"1"-5"-1749,4 4 0,11-4 302,13-2-648,10 0 1,10-6-286,8 0 0,-2-7 39,-9 1 1,-1-3-513,-11-2 0,2-1 242,-14 1 1,-1 6-756,-11-1 1,-3 8-842,-7-2-385,-9 4 2138,-1 2 0,-23 0 0,-5 0 0</inkml:trace>
  <inkml:trace contextRef="#ctx0" brushRef="#br0" timeOffset="1294">1799 537 8039,'-10'0'2267,"3"0"-1590,14 8 1,3 1-171,7 9 1,1-1-206,-1 0 1,0 6-181,1 0 1,-3 6-363,-4-6 1,5 2-579,-5-2 0,5-4 445,1 4 0,0-5-237,1-7 0,-7 3-500,1-8 0,-7-1 556,7-5 1,-8-7 553,2-5 0,-5-11 0,7-4 0,2-7 0</inkml:trace>
  <inkml:trace contextRef="#ctx0" brushRef="#br0" timeOffset="1428">2128 468 8039,'11'-25'0,"1"8"0,-7 1-60,7 10 444,0 1 39,5 5 1,-2 7-78,-3 5 1,-5 9 173,-7 2 1,0 8-252,0-2 0,-1 3-333,-5 3 0,-6 1 65,-11 5 1,2-3-219,-8 8 0,-7 0-1835,-10 6 1737,-4 8 0,-10 1 1,-1 9-1</inkml:trace>
  <inkml:trace contextRef="#ctx0" brushRef="#br0" timeOffset="1624">1419 1367 8039,'-10'-8'748,"18"-1"-372,15-9 0,9 1-42,9 0 1,3 0-105,8-1 0,7-1 146,5-4 1,3 4-93,2-4 0,6 4-297,0 1 1,2 1 188,-2 0 0,-8 5-153,8 1 0,-11-1-433,10-5 0,-12 0 294,7-1 0,-13 1-686,-4 0 0,-8 7 370,-9 4 1,-9 4-1311,-3 2 1141,-11 0 0,-6 8 601,-12 4 0,-19 11 0,-11 4 0</inkml:trace>
  <inkml:trace contextRef="#ctx0" brushRef="#br0" timeOffset="1771">1713 1644 8037,'-12'17'1641,"1"0"0,7-5 157,-2-1-1710,4 1 1,10 3-360,3-3 1,14-4-513,10-8 0,5 0 587,6 0 196,4-16 0,2-3 0,10-16 0</inkml:trace>
  <inkml:trace contextRef="#ctx0" brushRef="#br0" timeOffset="1885">2508 1609 7994,'-8'10'0,"-3"-4"0,-3 3 1344,3 3 0,1-3 1778,5 3 1,3-1-4920,-4 7 995,4-1 802,2 0 0,0-7 0,0-2 0</inkml:trace>
  <inkml:trace contextRef="#ctx0" brushRef="#br0" timeOffset="3669">3528 675 8205,'-17'0'45,"0"0"0,5 2 79,1 4 0,-3 4 75,-9 7-85,4 0 0,-12 8-197,8 4 0,-2-2 75,2 2 1,10-8-152,-5 2 0,7 2 138,-1-2 0,5 0-329,7-6 1,2-5 120,3-1 1,3 1 155,4 5 1,1-5 90,-7-1 1,5 1 191,-5 5 1,6 6 227,-7 0 0,1 8-222,-6-2 1,0 3 101,0 3 1,-8 0-29,-3-1 0,1 1 188,-1-1 0,5-5-164,-5 0 0,7-2-158,-2 2 1,4-2 100,2-4-502,0-4 250,0 6 0,8-10-93,3-3 0,-1-5-250,1-7 1,1-1 159,5-5 1,0-4-244,1-7 0,-1-2 53,0-4 1,1 1-75,-1-6 0,-6-1 92,1-6 0,-2 1 104,1-1 0,4 0 80,-3 1 1,3-1-38,3 1 1,1-9 227,4-3 1,4 2-124,7-2 1,9 2 262,3-2 1,4 3 86,2 9 0,0-1 49,-1 1 0,1 5-44,0 0 0,-6 10 92,0 2 0,-9 1-84,-2 10 0,-3-5 148,-9 5-421,0 0 1,-7 14 101,-5 4 0,-5 11-410,-12 5 0,-5 7 31,-12 5 1,-6 5-96,-12 6 1,3-1 251,-8-3 0,2 1 101,-2-8 1,3 4 44,9-9 0,1 1 190,4-13 1,6-5 500,12-7 1,3-5 60,8 5-456,0-7 1,15 2-48,8-12 1,10-5-85,7-12 0,7-4-173,10-8 0,-3 1-443,4-1 0,-7 0 15,-4 1 1,-5-1 190,-8 1 1,-7-1-557,-4 0 0,-5 1 302,-7-1 1,-5-5-41,-12 0 1,-5-7 486,-12 7 0,-2-6-33,-4 6 0,-6 5 132,1 6 1,-1 8 322,-5-2 0,3-2-252,3 2 0,5 2 114,0 9 1,2-1 117,-2 7 1,2-5-84,4 5 1,4-2 438,-4 2-481,4 4 1,2-5-104,-1 7 1,7 0-38,-1 0 0,6 2 42,-5 3 33,7-3-7,-4 14-43,8-7 0,0 9-26,0-1 1,0-6 128,0 1 1,2 0-96,4 5 1,2 0 27,3 0 1,5 3-29,-5 3 1,10 4 4,2 7 1,2 3-33,-2 3 1,4 6-16,8 12 0,7-2-14,4 7 1,4 0-152,2 7 1,0 4 429,0 1 1,2 0-374,3-6 0,-1 6 135,7 0 1,-34-31-1,-2 1-65,3-2 1,-2 0 0,-3 5 0,-2 0-47,0-2 1,0 1 0,15 45-72,3-6 0,-5-15-426,-1-7 1,-2-9-75,-5-3 0,-3-9 243,-7-9 0,-9-1-293,-3-10 1,-4 0-180,-2-6 81,0-7 0,-2-2 542,-4-8 0,-1-10-290,-5-7 0,-1-10-51,7-14 1,0-3-239,6-8 746,0 0 0,0 1 0,0-1 0</inkml:trace>
  <inkml:trace contextRef="#ctx0" brushRef="#br0" timeOffset="3870">4946 1246 7910,'-42'-6'1582,"8"0"2168,14 1-3941,5 5 0,11 2 7,-7 3 0,5-1-362,-6 8 1,-1-1 99,-10 7 0,2-1-85,-8 0 0,6 0 50,-6 1 481,8-9 0,-12 7 0,6-7 0</inkml:trace>
  <inkml:trace contextRef="#ctx0" brushRef="#br0" timeOffset="4036">4376 1 8086,'17'0'1886,"0"0"-1233,1 0 0,-1 0-110,0 0 1,8 10-424,4 7 0,-2 0-270,2 6 1,-2 4-2238,1 2 2387,5 4 0,-14 1 0,6 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5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1730 8205,'-35'-10'431,"8"3"0,4 9 541,12 3 0,-3 5-673,9 7 0,-9 1-1117,3-1 534,-5 8 0,-1 2 1,2 7 283,3 1 0,-11 7 0,4 2 0</inkml:trace>
  <inkml:trace contextRef="#ctx0" brushRef="#br0" timeOffset="1437">1142 1 9804,'-9'2'763,"3"3"0,-4 5-434,-1 7 1,-5 8 592,-1 4 0,-2-2-334,-4 2 0,-2 5-125,-4 7 0,4-1-437,8-5 0,1-8-567,5-4 439,3 4 1,10-8-161,4 4 1,5-12 182,12-5 0,4-6-105,8-6 0,5-3-315,1-9 0,5-5 169,-6 0 1,0-5-497,-5 4 0,-6 0 295,0 0 1,-10 3 41,-2-8 1,0 8 209,-5-2 545,-4 4-265,-1 2 175,1-1 0,2 9 803,7 3 1,-4 4-442,5 2 0,-5 0 606,10 0 1,-4 0-235,-1 0 1,-1 8-29,0 3 1,0-1-309,1 2 0,-7-7-90,1 7 1,-6-6-335,5 5 0,-7-5-131,2 5 0,-2-1-1002,1 2 1,-3 3 666,4-4 1,-4 7-1783,-2 5 0,-8-2 483,-3 8 0,-12 2-1067,-6 9 2682,-12-4 0,-3 14 0,-8-5 0</inkml:trace>
  <inkml:trace contextRef="#ctx0" brushRef="#br0" timeOffset="1656">1177 831 8317,'-12'7'279,"1"5"0,7 3 1204,-2 3-1032,4-1 1,2 2-196,0 4 1,0-2 431,0 8 1,-6 2-190,1 9 0,-7 4-330,6 8 1,-5 0 73,5 0 1,-5 0-777,5 0 1,-6-6 81,6 0 0,1-9-364,5-3 0,-6-7 415,0-10 0,0 1-645,6-1-20,0-7 370,0-3 475,0-22 0,0 1-48,0-14 1,2 5-16,4-6 0,-4 8 114,4-2 0,-2 1 169,1-1 0,5 4 0,7-6 0</inkml:trace>
  <inkml:trace contextRef="#ctx0" brushRef="#br0" timeOffset="2553">1280 986 8308,'10'-34'68,"4"5"197,-9 0 0,3 8 1146,-2-2-152,-4 4-518,13 2 1,-11 7-345,7 4 1,-5 4-132,6 2 1,-3 2-269,3 4 0,3 5 7,-3 12 0,-3 12 49,3 11 0,-8 6 109,1 6 1,-3-4-90,-2 3 1,0 3-65,0-3 0,-2-1 74,-3-10 0,3 2-205,-4-7 0,4-3 152,2-9 1,-2 2-394,-4-8 1,5 0-144,-5-6-87,4-7 362,2 5 0,-6-15-62,0 0 1,-1-4-285,1-13 0,2-4 158,-8-14 1,7-1 81,-7-5 0,8 3 74,-1-8 1,3 7 197,2-1 0,0 5-41,0 7 1,2-3-62,3 8 0,-1 2-28,8 9 449,-8-3 221,3 13-383,-7-6 0,-2 8 1,-3 2-68,-7 4 0,-9 9-40,-2 8 1,-8 6 68,2-6 1,4 0 88,2-6 10,12 1-120,3-9 1,20-3 10,11-12 0,13-13-237,22-15 0,-3-3 121,9-9 1,5 0-442,6-6 1,0 0 339,-6 0 0,0 0 452,0 0 1,1-3-37,-1 3 1,-2-4-11,-4 10 0,-3 4 36,-8 1 0,-8 7 327,-4 5 0,-5 0-87,-6 12 1,-10-2 894,-7 13-866,-9 0 1,1 8-180,-15 4 1,-8 7-1102,-16 16 1,-13 8 118,-4 14 1,-2 1 20,8 0 1,-2 0 146,8 0 1,-1-8-259,7-4 1,7-5 702,4-6 0,11-4-102,7-8 0,3-5 634,2-1 1,0-5-362,0 5 1,7-7 448,5 2 1,9-4 126,2-2 0,8-8 291,-2-3 1,3-5-639,3-1 0,5-2-349,1-4 1,-1 4-446,-6-4 1,-7-2 275,-4 2 1,-3-2-663,-3 2 0,0-2 406,1-4 0,-9-6-169,-3 1 0,-4-1 45,-2-5 1,-2-3 3,-4 3 0,-3-6 361,-9 6 1,3-1 292,3 7 0,-3 5 256,3 0 0,-3 8-237,-2-2 0,5 5 291,1 7-348,-1-4 1,-5 13-99,0-4 1,-1 4 6,1 2 0,0 8-57,-1 3 0,1 10 130,0 2 1,0 8 171,-1-2 0,7 4 161,-1 1 1,8 8-156,-1 5 1,3 4 455,2 7 1,2 2-231,3 3 0,7 4 270,11-3 0,-4 3-21,4 2 1,2-7 181,-2-5 1,-2 3-395,-9-3 1,1-5-207,-7-6 1,0-1-510,-6 1 1,-10-2 206,-7-4 1,-8-3-994,-10 3 0,1-3 590,-1-3 1,1-5-778,-1 0 1,-5-10 222,-1-2 929,-7 1 0,12-16 0,-6 5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06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7896,'0'17'1665,"0"0"0,0 1-1466,0-1 0,7-7-748,5-5 0,-2-3-1701,1-2 2250,1 8 0,-3-6 0,-1 6 0</inkml:trace>
  <inkml:trace contextRef="#ctx0" brushRef="#br0" timeOffset="118">18 399 7896,'0'17'0,"-2"0"1027,-4 0 1,4 1 1379,-4-1 1,4 0-1697,2 1-534,0-9 1,10-1-3839,7-8 3661,8 0 0,10-15 0,0-5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04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46 7907,'-7'-17'2177,"3"5"-1195,-8 1-633,9 7 0,-7 2-194,4 8 0,2 9-154,-7 3 1,-1 1 98,-5 10 184,0-8-236,-1 11 1,1-7 15,0 4 1,7 2 12,4-8 0,6 0-840,6-6 0,13-7 402,16-4 0,3-6-14,14-6 1,-6-4 65,6-7 0,-2 6-54,-9-1 0,-3 8 193,-9-2 1,-4 6 323,-8 6 1,-7 6 357,-4 11 0,-5 6-297,-1 11 0,-9 0 471,-8 12 1,-8 4-256,-10 13 1,0 2-282,1 4 0,-1 4 122,1 7 0,1 1-63,4-1 1,4 1-327,8-1 1,0-1-472,-1-5 1,9-3-310,3-8 0,-2-7 426,3-4 0,-1-14-94,6-10 0,0-7-400,0-9 861,0-9 1,2-1-105,3-8 1,-1-12-86,8-11 1,-5-8-10,11-20 1,-3-5 301,14-13 0,0 0 0,5-1 0,-5 7 0,0 0-314,0 7 314,5-4 0,1 16 0,0 4 0,-7 5 0,1 6 0,0-1 147,6 7 0,-3-1 245,-3 7 0,4 2-30,-4 3 1,3-1 198,3 7 0,-6 0 187,0 6 0,-6 4 138,5 8 1,-6-1-375,1 12 0,2 2-120,-2-2 1,-2 8-227,-10-2 1,5 9-89,-5 3 0,-3 1-148,-2-2 1,-4-1-155,-2 7 0,0-8-400,0 3 0,-2-5-77,-4-1 0,-4-1 299,-7 1 0,-2-8 5,-4-4 1,2-4-33,-8-2 1,0-7-45,-6-4 0,-1-6 251,-5-6 0,-1-9 184,-4-9 1,-2-12 238,8 1 0,-1-3 507,7 3 1,9 1-68,7-1 1,9 6-305,9 1 0,2 4-156,4-4 0,3 8 81,8 3 1,1 0-511,-1 5 0,0 5 103,1 1 1,-1 4-74,0 2 0,-7 8 25,-4 3 0,1 12 119,-1 6 0,0-2 40,-6 2 0,-8 0-8,-3 5 1,-3-7 240,3-4-166,-5 4 1,12-10 206,-7 1 0,7-7 60,-2-5-282,4-4 1,4 4 70,4-12 0,4-4 14,7-7 1,0 0-102,1-1 1,-3 1 115,-4 0 229,5-1-259,-7 9 0,1 3 395,-4 12 0,-4 5 74,-2 12 1,-2 4 240,-4 8 1,2 0-470,-7-1 1,5-1-218,-6-4 1,9 1-326,-3-7 1,4 0 208,2-5 0,2-7-754,4 1 0,3-8 404,8 1 0,8-10-1025,4-7 1,4-11 278,1-6 1,9-3 1099,3-3 0,4-15 0,2-4 0</inkml:trace>
  <inkml:trace contextRef="#ctx0" brushRef="#br0" timeOffset="218">2108 392 8064,'-9'0'2828,"1"0"0,16 6-2572,3 0 0,12 1-289,6-1 1,10-4-351,1 4 1,0 1-226,-5-1 0,-3 2-1676,-3-2 2284,-4 3 0,-7 16 0,-1 2 0</inkml:trace>
  <inkml:trace contextRef="#ctx0" brushRef="#br0" timeOffset="1128">1659 1378 8043,'-31'27'1772,"8"-4"1,2 2-1298,15-2 1,4-8 77,14-9 0,15 2-864,19-3 1,11-7 125,7-9 1,3-12-684,2-6 1,0-4 352,0-1 1,-7-1 140,-4 1 1,-12 7 69,-6 4 0,-11 3-112,-6 3 1,-6 0 161,-5 0 0,-5-1-29,-7 1 1,-3 2 295,-9 3 1,-5 4-97,-12 8 1,-9 0 509,3 0 1,-4 2-269,5 4 1,-1 4 759,1 7 1,7 6-196,4 0 0,4 8 90,1-2 0,7 3-370,-1 3 1,8-1-150,-1 1 0,3 0-185,2-1 0,2 1 78,3-1 0,5-1-445,7-4 1,-3-4-175,3-8 0,-4 0-442,11 1 1,-3-9 293,2-3 0,-2-12-284,8-5 1,-6-6 364,6-7 1,-6-10 46,5-12 1,-5-6 70,6-6 1,-8-1 379,2-5 0,-5-1 116,-7 7 0,3 8-157,-8 10 0,5 11 1831,-5 6-1016,0 4 1,-6 11 162,0 8 0,0 14-330,0 9 0,0 9 10,0 3 0,0 2-282,0 9 0,0-2-97,0 2 1,2 4-413,3-4 0,-3-4 192,4-1 0,2-5-845,-3-1 0,9-6 203,-3-1 0,-1-8-134,2-3 1,-7-2 270,7-9 0,-3-2 7,3-10 1,3-5 264,-3-13 0,1-4-21,-1-13 0,1-11 45,-7-11 1,6-12-32,-7-6 0,7-5-130,-6-6 1,5 1 260,-5-7 1,7 6 100,-1-6 1,5 10 12,6 1 1,2 10 176,4 14 0,4 0 79,-4 11 1,3-2-123,3 14 1,-3-1 307,-3 7 0,2 7-91,-8 4 0,2 4 72,-2 1 0,-4 7-202,4-1 1,-3 8 172,-3-1 0,-2 5-360,-3 5 1,1 5 141,-7 7 1,0 8 10,-6 4 0,0 11-30,0 6 1,-6 4-325,0 2 1,-7 2 101,1 4 1,-1-4-232,1 3 1,-1-3 143,7-2 1,0 6-1,6-1 1,0-5 59,0-6 0,2-7-113,4 1 0,4-4 269,7-1 0,6-2-109,0-4 0,0 1 409,-6-7 1,1 8-93,-1-2 0,0 4 42,1 1 0,-3-3-171,-4 3 1,-1-3-31,-4 10 0,-4 3 120,3 2 0,-1 0 44,2 6 0,-4-4-193,4 10 0,-2-5 64,1-1 1,-3 0 186,4 0 1,-4 0-138,-2 0 1,6-2-184,0-4 0,-1 2-41,-5-8 0,-7 2-181,-5-1 0,1-5-388,-7 5 1,3-7 326,-14-5 0,0 2-353,-5-8 0,5-2 216,0-9 0,2-5-318,-2-7 0,4-2 210,8-3 1,2-7 76,3-11 0,4 2-13,8-8 0,8 6-603,4-6 1029,11 8 0,4-12 0,7 6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03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7999,'14'0'0,"3"0"0,-1 0 1026,12 0 0,1 6-494,6-1 0,5 1-208,0-6 1,3 0-368,-3 0 0,-9 0-378,3 0 0,-5 0 49,0 0 1,-4 0-813,-8 0 680,1 0 1,-3 8 106,-3 3 1,-5 7 396,-7 5 0,-7 4 0,-3 7 0</inkml:trace>
  <inkml:trace contextRef="#ctx0" brushRef="#br0" timeOffset="252">104 502 7999,'0'10'786,"0"-2"-764,0-8 1,8-6 228,3 0 0,5-6 107,1 7 0,8-3 607,4 2-664,4 4 1,1-5 311,1 7-360,-1 0 0,1 0-134,-1 0 0,-5 0 136,0 0 0,-2 0-551,2 0 1,-4 0 260,-8 0 1,0 2-1176,1 3 0,-1-3 136,0 4 1074,-7-4 0,-2 6 0,-8 1 0</inkml:trace>
  <inkml:trace contextRef="#ctx0" brushRef="#br0" timeOffset="452">139 900 8079,'-10'0'3168,"4"0"-3338,12 0 1,11 0 202,12 0 1,4 0 347,2 0 1,7-2-118,4-4 1,6 2 78,5-7 0,-1 1-657,8-1 1,-7-3 164,7 9 0,-7-7-2296,7 6 2279,-9-7 0,5 3 0,-8-7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0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 8084,'7'-18'-483,"3"1"0,7 7 1124,1 5 0,-1 5-155,0 5 0,0 13 93,1 11 0,1 13-162,4 10 0,-10 5-74,5 7 0,-7 3-170,1-4 1,-3 3-115,-3-3 0,-4 3-211,4-9 1,-4-1-402,-2-10 1,0 2-363,0-8 0,-8-1 430,-3-10 1,-5-4 96,-1-8 1,-2-6 21,-4 1 1,-4-10 259,-8-2 1,1-2 30,-1-10 0,0-5 192,1-6 1,-5-8 51,5 3 1,-5-3 185,11 2 0,3-2-59,2 8 1,5 0-77,7 6 0,3 0-216,8-1 1,10 7 67,7-1 1,10 6-75,13-5 0,4 5 92,8-5-178,0 7 37,0-4 0,6 8 100,-1 0 0,1 0 114,-6 0 1,0 13 147,0 5 1,-1 13-87,1 3 1,-7 8 33,-5 10 1,0 8-56,-5 3 1,1 10-378,-13 2 0,-7 6 232,-10-6 1,1 6-142,-1-7 0,-2 9-80,-10-2 0,2-10-321,-7-2 0,-1-17 234,-5 0 0,0-12-22,-1 1 1,-5-13 10,0-5 1,0-11 135,6-6 0,-1-4-88,1-2 0,2-16-136,3-7 0,-1-15-563,7-8 911,0-12 0,6 4 0,0-5 0</inkml:trace>
  <inkml:trace contextRef="#ctx0" brushRef="#br0" timeOffset="154">1107 275 7968,'11'2'2284,"1"4"0,-1 4-1785,7 7 0,-1 2-727,0 4 0,1-3-993,-1 3 1,6-4 1220,0-2 0,0 0 0,-6 1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5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1072 8204,'-10'-17'1387,"3"6"-843,7-1 1,1 8 128,5-2 0,-2 3-493,8-3 1,5 2 21,6-7 1,8-1-170,-2-5 1,5-1 167,6 1 1,-1 0-281,7 0 0,-6-1 83,6 1 1,-13 2-142,2 3 0,-12 4-7,0 8 1,-6 2-11,-5 4 0,-5 6 312,-7 11 0,0 5-167,0 13 1,-13-1 269,-4 12 1,-6 0-85,0 17 1,1-4 46,-6 10 1,-1 2-294,-6-2 1,6 2 33,1-2 0,6-10 64,-1 4-1,6-9-216,5 3 1,-1-7-90,7 2 1,1-10-404,5-2 0,0-8-138,0 3 0,0-12 303,0-6 0,0-4-795,0-2 851,0-7-446,0-3 751,0-22 1,0-4 153,0-16 0,-6 1 0,0-1 0,-6 0 0,7 1 0,-7-5 0,6 5 0,-5-3 0,5 14 0,0-7 0,6 1 0,0 4 0,0-8 0,0 6 0</inkml:trace>
  <inkml:trace contextRef="#ctx0" brushRef="#br0" timeOffset="239">174 1678 8111,'7'-18'0,"1"1"-284,3 0 319,5 7 1,-12 3 1009,7 7-628,-7 0 1,4 7 145,-8 5 0,5 11-115,1 6 0,0 3-57,-6 3 1,6-1-209,0 1 0,7-2-95,-2-4 0,5 1-267,1-7 0,6-7 201,0-11 0,2-3-322,-2-2 0,2-7 166,4-5 1,-4-9 18,-8-2 0,-7-8 70,-4 2 0,1-1 113,-1 1 1,-2-2-29,-10 8 1,2-2 123,-7 2 0,-6 4-248,-6-4 1,-2 9 151,2 3 0,3 5-299,-3-6 0,-2 9 87,2-3 0,6 4-1131,5 2 434,1 0-320,1 0 1161,3 0 0,22-15 0,4-5 0</inkml:trace>
  <inkml:trace contextRef="#ctx0" brushRef="#br0" timeOffset="632">883 381 8111,'-8'-10'1822,"0"10"-1078,-3 12 0,3 3-246,8 2 0,0 6-259,0 0 0,0 6-65,0-6 1,2 6-180,4-6 1,5 0-50,12-5 0,-2-9-263,8-3 1,0-4-389,6-2 0,5-4 373,0-8 1,1 1-110,-7-12 1,-1 6 114,-4 5 1,-4-1-21,-8 7 207,-7 0 1,3 10 345,-7 7 1,-8 3 1,-10 15 0,1 0 393,-6 5 1,3 6 172,-9 1 0,4-1-365,2-5 1,-1 5-67,1 0 0,2 3-110,3-3 1,2 4-251,5 8 0,3 2-130,-4 4 1,4 3-344,2 8 1,0-1 233,0-5 1,6 2-238,0-7 0,-1 1 181,-5-1 1,2-6 28,4 0 1,-4-2 177,4-10 1,-4 6-51,-2-5 0,0-3 24,0-9 1,0 2-357,0-8-418,0 0 547,0-14 1,0-3-539,0-12 895,0-19 0,0-11 0,0-16 0</inkml:trace>
  <inkml:trace contextRef="#ctx0" brushRef="#br0" timeOffset="1219">1298 1280 8081,'9'-17'0,"5"-1"693,-9 1 1,9 6-216,-3-1 1,5 0-341,1-5 1,2 6 34,4-1 0,-3 8-166,3-1 1,-2 1 248,2-2 1,-4 4 74,4-4 0,4 4-119,2 2 1,-2 0 14,1 0 0,1 6-329,6 0 0,-2 7 52,-5-1 0,3 11-93,-8 6 1,0 5 111,-5 7 0,-1 5 113,0 11 0,-2 3-120,-3 3 0,1 5-199,-7-5 0,0 2-316,-6-1 1,0-7 248,0-10 0,-2-5 191,-4-8 0,2-5-5,-7 0 1,-1-14 229,-5 3 1,0-11-86,0 5 1,-3-8-116,-3 2 0,-2-10-49,-4-2-230,-3-8 331,5 5 0,-10-16 116,-3-4 0,4-4-133,-5-1 0,5-1 134,1 1 1,6-1-118,0 0 1,10 7 151,2-1 0,2 8-170,9-2 0,0-2-161,6 2 0,6 0 127,0 5 0,7 1-63,-1 0 227,3 7 1,2-3-233,0 7 195,-7 0 0,-2 14-65,-8 3 0,0 5 126,0 1 1,0 6 0,0 0 1,-8 6 184,-3-6 0,1 6-32,-2-6 0,9-6 68,-3-5 0,4-7-191,2 7 6,8-8 0,1 2-379,8-12 1,1-12 123,-1-10 1,0 1-118,1-2 0,-9 6 74,-3-6 1,2 8 124,-3-2 1,1 4 33,-6 1 35,0 9 48,0 1 1,0 12-39,0 7 1,0 1 369,0 11 0,0 2-114,0-2 1,0 6-377,0-6 1,0 2-402,0-2 1,6-4-474,0 4 0,7-4 951,-1-1 0,3-1 0,2 0 0</inkml:trace>
  <inkml:trace contextRef="#ctx0" brushRef="#br0" timeOffset="1554">2646 0 8134,'18'8'911,"7"-4"-810,4 7 0,9 1 1077,2 5 1,3-5-858,-3-1 1,-4-1-830,5 1 1,-5 3 175,-1-8 1,-2 5-95,-5-5 1,-3 2-1252,-7-3 1152,-9 5 1,-1 13 524,-8 0 0,-15 8 0,-5-4 0</inkml:trace>
  <inkml:trace contextRef="#ctx0" brushRef="#br0" timeOffset="2256">2871 588 8134,'-7'18'0,"5"-1"790,-4 0-406,4 0 0,2 1 38,0-1 1,0 0-195,0 1 0,0-7-175,0 1 1,0-1 205,0 6-438,0 1-519,0-1 432,8-7 194,9-3 0,4-9-118,8-3 1,-6-5 43,6-7 1,0 1-47,5 5 1,-1-3 169,-4 9 1,1-7 206,-7 6 1,0 1-167,-5 5 1,-9 2 160,-3 3 1,-4 7 33,-2 11 1,-2 2-84,-4 4 1,-3 3-238,-9-3 0,-6 10 136,-5 1 0,2 4-170,-2-9 1,6 3 130,-6-9 1,8 2 41,-2-2 0,9-6-9,3-12 0,5 3 57,-5-9-226,7 1 155,4-6 0,11-2 33,12-4 1,-3 3-13,3-9 0,-2 2-21,2-1 1,-4 1 35,4 5 1,-4 3 71,-1-4 1,-7 6 117,1 6 0,-8 9 335,1 8 1,-3 6 136,-2-6 1,0 6-229,0-6 1,2 6-429,4-6 1,-4 5 124,4-4 0,3-7-357,3-6 0,3-7 150,2 2-107,1-4 119,-1-10 1,6-3-157,0-12 0,6-4-162,-6-8 0,0 1-47,-6-1 0,1-3 140,-1 3 1,-8-3 56,-3 9 1,-4 9-27,-2 3 97,0 4 21,-8 3 44,-1 2 1,-14 22-31,0 3 0,-8 14 115,2 4 1,-9 7 222,-3 10 0,-5 0 281,6-1 0,-6-1-249,6-4 0,-1 4-254,7-3 0,-1-5 97,0-2 0,7-5-581,-1-6 0,6-3 198,-6-2 1,6-11 4,-6 4 0,8-9 93,-2 4 1,4-9 9,1 3 1,3-6 454,3-6 1,5 3-183,7-9 1,0 6-88,0-5 1,2 1-12,3-1 0,11 3 44,7 8 0,9 0 127,3 0 1,7 0 97,10 0 1,2 2-132,4 4 1,3-3 24,8 9 0,8-2-236,4 1 1,5-3 146,7-8 1,-3 0-1512,8 0 1,-10-2 875,-1-4 0,-8-4-283,-10-7 1,-10 0-76,-7 0 886,0-1 0,-15 3 0,3 3 0,-4 5 0</inkml:trace>
  <inkml:trace contextRef="#ctx0" brushRef="#br0" timeOffset="3739">4808 18 8089,'-10'0'874,"3"0"1,7 9-585,0 8 0,0 1-145,0 5 0,0 2-170,0-2 1,6 6 42,-1-6 1,3 0-215,-2-6 1,-2 0 67,7 1 0,6-3-52,6-3 1,8-5 129,-2-7 1,6 0-28,5 0 0,-9 0 92,3 0 1,-9 0-95,4 0 0,-14 2 199,3 4 0,-12 5 17,-1 13 1,-5-3 47,-5 7 0,-13 3-229,-11 10 1,-5-3-131,-7 8 0,3-6 2,-8 7-519,0-9 689,2 4 0,1-13-92,9 0 1,1-14-7,4 3-165,4-13 0,10 1-19,3-12 1,7-5-150,10-12 1,5 2 271,7-8 1,2 6 573,5-6 0,-3 14-191,8-3-211,-8 5-30,11 3 0,-12 3 613,3 7-418,-4 0 1,-4 7 114,-3 5 0,-7 5-75,-10 6 1,-7 4-106,-11 8 0,-2 5-46,-4 0 1,-7 1-274,7-7 253,-8 1 0,12-8-113,-3-4 122,10-4-109,3-9 60,13-3 0,-4-7-281,12 0 0,11-9-86,12-9 404,4 1-80,1-8 0,7 6 50,-1-4 0,6 6 8,-5-1 0,-3 3 55,-9 9 0,2 0-138,-8 6 169,0 0 1,-14 8-13,-3 4 0,-4 3 112,-2 2 0,-13 8-144,-5 4 1,-11 4-42,1 1 0,1-1 79,-2-4 0,8 1-4,-2-6 0,5-7 148,7-6 5,-4-7 1,15 4-558,0-8 0,9-8 167,14-3 0,4-5 69,8-1 1,5 0 77,0-1 0,6 1 74,-5 0 0,-1 1-23,-5 5 1,-8-2-3,-4 7 1,-4 2-12,-2 10 1,-5 3 194,-1 9 1,-7 7-7,2 3 1,-12 7-74,-5 5 1,-1 4 70,-5 8 1,3 8-176,-9 3 1,4 5 0,2 1 1,1 6-33,5 0 0,-3 3-296,9-8 1,-1 3-62,6-10 0,0-3-460,0-3 0,0-5-155,0-6 0,0 2 355,0-7 0,0-9 259,0-9 1,0-3 332,0-3 0,0-8 0,0-1 0,0-8 0</inkml:trace>
  <inkml:trace contextRef="#ctx0" brushRef="#br0" timeOffset="3914">4825 1557 8023,'8'-10'1460,"2"2"-667,7 8-475,0-7 1,2 5 335,4-4 0,4 4-355,8 2 1,0 2-285,-1 4 0,-3-2-197,3 7 0,-5 1-955,6 5 1137,-1 0 0,-7 1 0,8-1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2:59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8013,'-10'-8'183,"2"6"-183,8-5 669,0 7 1,0-2 285,0-4 170,0 4-569,0-6 1,-1 8 582,-5 0-807,4 0 0,-12 2-114,9 4 1,-9 4-31,3 7 1,1 2-65,-1 4 1,-1 4-275,-5 8 1,-1-1-92,1 1 1,2-1-303,3 1 1,-1 0-14,7-1 1,-6-5-1553,7 0 525,-1-8-237,6 4 1820,8-16 0,1-16 0,9-12 0</inkml:trace>
  <inkml:trace contextRef="#ctx0" brushRef="#br0" timeOffset="213">0 104 8294,'0'-10'2745,"0"3"-1780,0 7 22,0 0-4,8 0 1,1 7-377,9 5 1,7 11 111,3 6 0,-1 3-545,2 3 0,0 2-418,6 3 1,-1-6-470,1 1 0,-6 0-856,-1-7 1,1-3 1568,6-1 0,-8-5 0,-2-2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1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537 416 8193,'0'-18'-341,"0"1"708,0 0 1,0 0 1532,0-1-756,0 1-372,0 0-6,0-1 1,-6 7-253,0-1 0,-7 8-30,1-1 1,-5 10-365,-6 7 1,-6 11-317,-11 6 1,-2 11-60,-5 6 1,-3 10-316,4 2 0,4-1-7,2-5 1,5 0 257,6 0 1,4-8-83,8-3 0,7-11-24,5-1 1,3-8-54,2 2 0,7-9 127,5-3 1,0-5 344,5 6 1,-4-9-79,10 3 1,2-4 178,-2-2 0,6 0 48,-6 0 0,0 2-107,-5 4 1,-1 5 557,0 12 1,-7 4-255,-4 8 0,-5 5 678,-1 1 0,0 5-299,0-6 1,-5 6-117,-1-6 0,-6-1-415,7-10 1,-1 1-245,6-6 1,0-1-99,0-6 1,0-6 233,0 1-812,0-8 0,2 0 308,4-16 0,11-9-438,12-19 0,5-12 71,7-12 1,5-3-309,11-2 1,-3 13 724,4 4 0,-6 20 315,-6 3 0,-4 10 51,-7 7 0,-3 6-170,-3 12 0,-4 6 441,-8 11 1,-1 4-188,-5 7 0,-3 7 536,-8-1 1,0-2-208,0-9 0,-6 2 146,0-8 0,-7 0-377,1-6 0,-3-7-204,-2-4 1,5-4-14,1-2 1,-1-10 70,-5-7 0,7-10-233,5-14 0,3-3 36,2-8 1,0-13-218,0-4 1,2-10 29,3 4 1,7 6 43,11 6 0,-2-1 13,8-5 0,0 7 64,5 5 1,-1 3 98,-4 2 1,3 2-45,-3 4 1,-4 0 275,-2 11 1,-3-1 163,-3 13 1,-2-6 584,-3 6-515,-5 0 1,-1 6 262,0-1 1,0 7-191,-6-1 1,2 8 79,3-1 1,-1 3-161,8 2 0,-6 0-46,5 0 0,1 0-277,5 0 0,0 0 168,0 0-144,1 7 0,-1 1-11,0 4 1,1 3 89,-1-4 1,0 5-24,0 1 0,-5 0 18,0 1 0,-3-1-147,3 0 1,1 8 114,-7 4 0,7 4-87,-1 1 0,-4 9 64,-3 3 1,3 6-120,-2 5 1,5 5 176,-5 7 0,6 14 99,-7 3 0,7 8-407,-6 4 1,5 0 301,-8-44 1,0 2-1,3 3 1,1 1-300,-1 0 1,0 1-1,1 5 1,1 0 240,1 1 1,0-1 0,-3-1 0,-1-1-372,1-1 1,0 1 0,-2 0-1,1 0 163,1 0 1,0-1 0,1-6 0,-1-2-738,0 43 0,6-4 457,-7-8 1,1-5 103,-6-18 1,0-3 90,0-8 1,0-10 137,0-7 0,0-3 234,0-9 0,-2-5 326,-4-7-493,-3-7 0,-9 4 506,1-8 1,0-8-1038,0-4 0,-1-9 227,1-2 1,5-9-586,1-3 940,-8-7 0,0-18 0,-6-1 0</inkml:trace>
  <inkml:trace contextRef="#ctx0" brushRef="#br0" timeOffset="295">1384 1038 7986,'2'-15'0,"4"3"0,3-1 649,9 7 0,-1-5-292,0 5 0,3 0-44,3 6-235,-4 0 1,6 0-467,-8 0 60,0 0 0,-7 8 188,-4 3 0,-4 7-285,-2 5 0,-2 4 197,-4 7 0,2 7 122,-7-1 1,5-6 162,-6-5 0,9-8 278,-3 2 1,12-5 28,5-7 0,4 3 388,3-9 0,5 1 112,0-6 0,6 0-287,-6 0 1,2-6-436,-2 1 0,-4-9 41,4 3 1,-4 1-885,-1-1 0,-1 5 72,0-6 1,0 8 628,1-1 0,-1 3 0,0 2 0</inkml:trace>
  <inkml:trace contextRef="#ctx0" brushRef="#br0" timeOffset="548">2197 1713 7893,'-17'0'3735,"7"0"-4057,2 7-261,8 3 1,0 7 207,0 1 1,2-5 24,4 4 0,-4-3 246,4 9 1,-4-4-117,-2-2 0,2 1 225,3-1 0,-1 0-69,8 1 0,-6-1 87,5 0 1,-5-2 544,5-3 0,-7-4 1,6-3 90,-4 1 243,-5 0-2518,7-14 1616,-8-1 0,-8-16 0,-1-2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4:3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1401 8128,'-8'10'0,"6"-3"0,2-7 1076,12 0 0,5 0-391,6 0 1,4 0-359,7 0 0,7 0-110,-1 0 1,6-5 4,-5-1 1,7-6-29,-2 6 0,-2-1-18,2 1 0,-6 2-463,7-7 0,-7 5 230,6-6 1,0 7-1003,6-7 0,-2 1 157,-4-7 902,4 9 0,-13-7 0,5 7 0</inkml:trace>
  <inkml:trace contextRef="#ctx0" brushRef="#br0" timeOffset="157">1601 1315 8039,'7'17'6521,"-5"0"-6356,14 0 0,-13 8-1889,9 4 1724,-8 4 0,4 1 0,-8 1 0</inkml:trace>
  <inkml:trace contextRef="#ctx0" brushRef="#br0" timeOffset="4488">3365 18 8061,'0'-10'2276,"1"2"-1478,5 8 0,4 2-132,7 4 0,0-2-164,1 7 0,-1-1 66,0 1 0,1 3-97,-1-8 0,0 5-191,0-5 0,6 5-182,1-5 1,-1 0-137,-6-6 1,6 2-261,0 4 1,0-4-148,-6 3 0,-5-3-1588,-1-2 432,1 0 0,-1 2 730,1 4 0,-8-2-812,2 7 1683,-4 1 0,-18 5 0,-3 0 0</inkml:trace>
  <inkml:trace contextRef="#ctx0" brushRef="#br0" timeOffset="4975">3122 848 8061,'-32'17'510,"3"0"0,4 0-1,8 1 330,7-9 1,4 5-366,12-8 1,6-1-245,11-5 0,5 0-51,13 0 1,1-2-99,4-3 0,10-5-85,-4-7 0,5-1 61,1 1 0,-4-6-667,4 0 0,-7-2 59,-4 2 0,1 4-243,-8-4 1,-6-2-142,-5 2 377,-8 0 1,-3 5 486,-12 1 1,-5 6-50,-1-1 1,-1 8 41,-5-2 0,-4-1-97,-7 1 0,0 0 766,-1 6-367,1 0 0,0 0 675,-1 0-589,1 0 0,0 0 420,-1 0-225,1 0 1,0 8-121,0 3 0,-6 7-55,-1 5 0,-4 6-54,5 11 0,-8-2 149,2 8 0,2-1-260,-2 1 0,8 2-270,-2-8 0,6 6-172,5-5 0,5-7-622,7-5 1,2-10-129,3-1 0,7-3 472,11-9 0,-2-2 149,8-10 1,5-2 31,7-3 0,5-3 575,-6 8 1,1 1 105,-7 5 1,5 0 300,-5 0 0,3 7-2,-14 5 1,0 3 698,-6 2 0,-1 1-176,-5-1 0,4-2-528,-3-3 1,-2 1-191,1-7 0,1 0-179,5-6 1,6-8-1300,0-3 0,8-14-40,-2-10 1,9-7-633,2-10 0,1-2 1739,-7-3 0,-7 3 0,-2-6 0</inkml:trace>
  <inkml:trace contextRef="#ctx0" brushRef="#br0" timeOffset="5658">5025 190 9183,'17'0'781,"0"0"-548,8 0 0,-4 8 593,8 4 0,-6-3-275,6 3 0,-8-6-189,2 5 0,-4 1-115,-1 5 0,-1-2-376,0-3 1,-7 3-114,-4-3 0,-4 9-286,-2 2 1,0 2 333,0-2 1,-10 4-207,-7 7 0,-2-5-66,-10 0 1,2-8 88,-2 2 1,12-3 1049,11-3-587,-4 0 1,16 0 167,0 1 0,15-7 59,8 1 0,3-3 214,3 3 0,3 3-218,-3-3 0,2 3 61,-14 2 0,0 1 90,-6-1 0,-7 6-88,-5 0 0,-3 8-654,-2-2 1,-13 1 248,-4-1 0,-12 4 218,0-4 0,2-4-373,-2-2 0,0-12-550,-5-5 0,5-4 424,0-2 0,8-2 314,-2-4 0,-4-11 0,0-10 0</inkml:trace>
  <inkml:trace contextRef="#ctx0" brushRef="#br0" timeOffset="42953">2846 2006 8433,'0'-11'-557,"0"-1"0,2 6 288,3-5 1,-3 5 165,4-5 0,-4 5 140,-2-6 20,8 1 0,-1-1-41,5 1 1,-2 5-44,-5-6-17,-3 9 113,6-5-55,0 8 264,-6 0 1,3 0-143,-10 0 0,1 0 590,-8 0-162,8 0-28,-3 0-160,7 0-85,0 0-385,7 0 1,3 0 5,7 0 0,6-6 174,0 0 1,0-1-71,-5 1 1,5 4 16,0-4 0,2 4 9,-2 2 1,2 0 27,4 0 0,3 0 12,-3 0 0,-2 0 2,2 0 0,2 0-22,9 0 1,-4 0 35,5 0 0,1 0-29,-2 0 0,10 0-39,2 0 0,0 0 38,6 0 1,-3 0-35,3 0 0,-8-5-47,8-1 0,-6 0-22,11 6 1,-7 0-5,1 0 0,-1 0-10,2 0 0,1 0-26,5 0 0,3-6 66,-4 0 1,5 1-17,1 5 0,-6 0 9,1 0 1,-9-6 3,3 0 1,-4 0 17,-2 6 0,0 0 7,-1 0 0,3 0 65,4 0 0,-4 0 10,3 0 1,3 0-77,-3 0 0,3 0 13,-2 0 1,-3-1 2,9-5 0,-8 4-13,1-4 1,3 4-1,-3 2 0,7 0-24,-7 0 1,9 0-11,-3 0 0,4-6-22,3 1 0,-1-1-227,0 6 1,0-6 199,0 0 1,0-1 42,1 1 1,-1 4 12,0-4 0,-2 4-30,-3 2 1,3-6 99,-4 1 1,-1-1-45,1 6 0,1 0 14,5 0 0,6 0 1,0 0 0,2-6 9,-3 0 1,-2 1 4,2 5 0,-2-6-28,-3 0 0,0 0-2,0 6 0,0 0 5,0 0 0,-1-2-39,-5-3 0,4 3 10,-3-4 1,-3 4-2,3 2 0,-1-2-59,6-4 0,2 4-13,4-3 0,-2 1-29,8-2 0,-8 4 82,2-4 1,-4-1-6,-2 1 0,-2 0 48,-3 6 1,1 0-2,-7 0 0,-1-6 19,-5 1 0,-2-1 13,-4 6 1,2 0 6,-7 0 1,7 0 18,-2 0 0,-2 0-14,2 0 0,-5-6 86,5 0 0,-6 1-51,6 5 1,-7 0-51,1 0 1,-4 0 15,-1 0 1,0 0-18,-1 0 0,-5 0 6,0 0 0,-6 0-12,6 0 1,-8 0-4,2 0 0,-4 0-38,-2 0 81,1 0-195,-1 0 107,0 0-15,-7 0 19,-2 0 1,-8 0 0,-8 0-381,-4 0 1,-5 0-1210,-6 0 1600,-4 7 0,-23 3 0,-4 7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22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18 485 8200,'0'-9'325,"0"1"-103,-8 8-402,6 0-70,-6 0 0,8-2 39,0-4 616,0 4-288,0-5-182,0 7 133,0 0 0,6-2-117,0-4 150,7 4 1,-3-6 2,7 8 1,2-2-84,5-3 0,-3 3 26,7-4 0,1 4-73,6 2 0,-1-6 31,1 0 1,5 1-3,1 5 1,11-6 16,-6 0 1,8-2-12,-8 3 0,6 3-15,5-4 0,-3-2 0,4 3 1,3-7-4,3 6 1,-3-1 17,2 1 0,1 4-52,5-4 1,-2-2 47,-3 3 0,3-1-24,-4 6 1,-1 0 37,1 0 0,-7 0-2,2 0 1,-5 0 33,-1 0 0,6 0 13,0 0 0,-1-6-34,-5 0 0,2 1-7,4 5 0,-5 0-39,5 0 1,3 0 16,3 0 0,-3-6-8,3 0 1,-1-5 34,6 5 0,1-6-9,-1 7 1,0-7 3,0 6 0,-2-5 15,-3 5 0,3-2-1,-4 2 0,-1 5-16,1-5 0,-1 4-37,1 2 0,-1-6 16,-5 0 0,-1 1-5,7 5 0,-7 0 10,2 0 1,-3-2-10,3-4 1,4 4-7,7-4 1,-6 2 1,1-1 0,-1 3 1,6-4 1,-5-2 4,-1 2 1,-2-1 32,3 1 1,3 4 2,-3-4 0,-3 2 4,2-1 0,-7 3 11,2-4 0,-4 4 7,-3 2 1,1 0-11,0 0 0,-6 0 7,0 0 1,-5 0-77,5 0 0,0 0 55,6 0 1,0-6-70,0 1 1,-4-1 41,4 6 1,-4 0-9,9 0 0,-3 0-7,-2 0 0,-2 0-4,-4 0 0,4 0 4,-4 0 1,2 0 9,-2 0 0,4 0 17,-4 0 1,-1 0-17,1 0 1,-6 0-3,6 0 0,-6 0 2,7 0 1,-9 0-1,2 0 1,3 0-8,-3 0 0,6 0-2,-6 0 0,1 0 6,-7 0 0,1 0-2,0 0 1,-7 0 104,1 0 0,-2 0-96,2 0 0,2 2 159,-8 4 1,7-5-142,-1 5 1,-2-4 9,2-2 0,0 0-19,5 0 1,1 0-9,0 0 1,-1 0-47,1 0 1,1 0 70,5 0 1,-5 0-11,4 0 1,-3 0-11,-2 0 1,-1 0 64,1 0 1,-3 0-49,-3 0 0,2 0 9,-8 0 1,6 0-27,-6 0 0,6 0-4,-6 0 1,6 0-7,-6 0 1,5 0-11,-4 0 0,6 0-21,-1 0 0,-2 0 43,2 0 1,0 0 75,5 0 0,-5 0-12,0 0 1,-6 0 21,6 0 0,-8 0-6,2 0 1,-4 0 100,-2 0 1,1 0-120,-1 0 1,-5 0 20,-1 0 0,-5-6-134,5 1 118,-7-1 0,6 6 81,-4 0 88,-4 0 241,5 0-132,-7 0 1564,0 0-1724,8 0 14,-6 0 1,5-2 135,-7-4-63,0 4-230,0-5-370,0-1-783,0 6 1098,0-6 0,-7 1 0,-3-3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52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16 571 8255,'17'0'445,"0"0"0,0 0 668,1 0 1,5 6-1065,0 0 1,0 5-6,-6-5 1,-1 8-205,-5-3 0,3 4 88,-9 3 1,-1 1-65,-10 4 0,-5 6-204,-12 11 0,2-3-253,-8 3 1,6-3 360,-6-3 1,14-7 46,-3-4 1,7-4 524,-1-1 1,5-1-233,7 0 0,9 0 275,8 1 1,6-7-180,6 1 0,4-1 92,-4 7 0,2-1 62,-3 0 0,3-1-2,-8-5 1,-2 10 5,-9-3 0,-5 3 51,-7-4 0,-1 6-498,-5 0 1,-6 8 142,-11-2 0,-4-2-336,-7 1 1,-1-5 191,1 6 0,1-10-292,4-1 0,4-3-752,8-9 171,0 0 0,7-22 41,4-7 918,12-8 0,11-11 0,10-2 0</inkml:trace>
  <inkml:trace contextRef="#ctx0" brushRef="#br0" timeOffset="339">1468 312 8167,'12'-6'443,"-1"0"0,-5 1 183,5 5-173,-7 0 0,4 1-48,-8 5 1,0-2 167,0 8 1,-2 5-271,-4 6-105,-11 8 0,-2-10-125,-4 8 0,4-1-247,1 7 0,3-2-128,3-4 0,5 1 261,7-7 0,4-2-71,7-9 0,10 1-25,20-7 0,-3-2 425,8-10 0,0 2-41,6-7 0,-2 1 37,-4-1 0,0-3-169,-11 9 0,1-7 212,-13 6-793,8 1 378,-12 5 1,-1 7-1169,-13 5 1,-7 11 1255,-9 6 0,-8 3 0,-16 3 0</inkml:trace>
  <inkml:trace contextRef="#ctx0" brushRef="#br0" timeOffset="492">1641 1055 8103,'0'12'-1,"0"-1"1,2-1 1911,4 2 0,1 3-757,5-3 0,1 3-385,-7 2 1,0 2-268,-6 4 1,0 2-22,0 4 1,0 4-668,0-4 0,0 3 164,0 3 0,0 0-1689,0-1 1,0 1 601,0-1 1109,0 1 0,8-8 0,1-2 0</inkml:trace>
  <inkml:trace contextRef="#ctx0" brushRef="#br0" timeOffset="906">3163 1 10566,'0'19'1910,"0"4"1,2-4-1167,4 4 1,-5-4-358,5-1 0,-4-1-217,-2 0 1,0 0-105,0 1 0,0-1-380,0 0 1,-2 6-747,-4 0 1,5 1-2213,-5-7 1232,4-8 1230,2 7 0,4-16 810,7 0 0,8-16 0,16-10 0</inkml:trace>
  <inkml:trace contextRef="#ctx0" brushRef="#br0" timeOffset="1038">3491 87 8111,'18'0'1325,"-9"2"-881,-3 4 1,-4-2 164,-2 7 1,-8 1 22,-3 5 1,-5 0-191,-1 0 0,0 1-107,0-1 1,-1 0-84,1 1 1,0 1-1089,-1 4 0,1-4-164,0 4 1,-1 4 999,1 2 0,-15 4 0,-5 1 0</inkml:trace>
  <inkml:trace contextRef="#ctx0" brushRef="#br0" timeOffset="1564">3146 779 8111,'0'27'2603,"0"-4"-184,0-4-1663,0-2-395,7 1-435,3-1 0,1-8 157,1-3-1805,-8-4 987,11-2-257,-13 0 1,8-2 380,-5-4 0,-1-3 32,8-8 0,-1-7 260,7 1 0,5-2 112,0 2 1,6 6 242,-6 0 0,2-1-100,-2 7 0,2 3 703,3 2 1,-3 5-38,-7 1 1525,-1 0-1319,0 7 1,-7 3-64,-4 7 0,-6 6-389,-6 0 1,-6 2-267,-11-2 1,4-2-397,-4 8 0,4-8 272,2 2 0,1-3-301,5-3 0,-3 0 148,8 1 1,1-7-70,5 1 0,0-7 43,0 7 274,7-8-60,3 3 0,5-5 294,-3 4 0,3-4-389,-3 4 0,-5-2 114,-1 1 1,2-1-650,-2 8 0,-1-1 274,-5 7 0,-7 5-650,-5 0 1,-3 6 302,-2-6 1,-8 7 296,-4-1 1,-4 2 404,-2-2 0,1 1 0,-1-6 0,6 4 169,1-5 1,7 0-190,-3-5 1,5-1 2915,2 0-1366,7 1-170,3-1 0,9-7-509,3-5 1,7-3-268,11-2 1,-2 0-169,8 0 1,2 0 20,9 0 1,-2-7-618,9-5 0,-1-3 186,6-3 1,13-1-920,4-4 0,6 4 559,0-4 1,-10 4-1557,4 1 1,-3 7 608,3-1 0,-8 8 1301,-3-1 0,-6 3 0,-6 2 0,-6 0 0,-3 0 0</inkml:trace>
  <inkml:trace contextRef="#ctx0" brushRef="#br0" timeOffset="1738">4650 1643 7957,'0'18'1665,"0"-1"1,0-5-729,0-1 0,2-7-604,4 2 1,9 1-557,8-1 1,0 0-948,-5-6-148,-1 8 1,-2 1 1317,-3 8 0,3 1 0,-5-1 0</inkml:trace>
  <inkml:trace contextRef="#ctx0" brushRef="#br0" timeOffset="1838">4806 2007 7934,'0'17'768,"0"0"0,0 0 2848,0 1-1923,0-1-783,0 0-1895,0 1 1,2-9 984,3-3 0,5-4 0,7-2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50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1407 554 8049,'0'-9'0,"0"-1"943,0 4 0,3 2-363,9-7 1,1 5-294,16-5 0,0 5 5,6-6 1,-1 3-15,1-3 0,5-1-70,0 7 0,8 0-76,-1 6 1,3-6-645,1 1 417,1-1 1,-6 6-299,1 0 1,-9 0-599,2 0 0,-5 0 117,-6 0 0,1 8 355,-6 3 1,-7-1 38,-6 1 1,-7 1 479,2 5 0,-4 0 0,-17 8 0,-5 2 0</inkml:trace>
  <inkml:trace contextRef="#ctx0" brushRef="#br0" timeOffset="259">1268 1004 8049,'-27'0'60,"8"0"365,8 0-22,7 0-172,-4 0 1,10 0-334,4 0 0,3-6 153,9 0 1,1-5 300,4 5 1,2-2 3,4 3 0,9 3-166,-3-4 1,11-2 8,0 2 1,6 1 7,5 5 1,3 0-253,3 0 1,5-6-92,-5 0 0,4 0-137,2 6 0,-5 0-143,-1 0 1,-5-5-409,5-1 0,-9-6-340,-2 7 1164,-8-1 0,-1-2 0,1-2 0</inkml:trace>
  <inkml:trace contextRef="#ctx0" brushRef="#br0" timeOffset="626">2029 18 8049,'-17'0'9,"5"-6"-9,1 1 1440,7-1-391,-4 6-197,8 0-247,0 0-148,0 8 1,8-1-396,3 5 0,5 1 108,1-7 0,8 5-60,4-5 1,4 8 89,1-3 1,6-1-233,1 1 0,7 1 56,-2 5 1,2 0-94,-2 1 0,8 5 53,-8 0 1,6 8 122,-12-3 1,1 11 32,-7 1 0,7 8 159,-1-2 0,-5 4 72,-7 2 1,-5-6-46,6 0 1,-13-1-495,1 1 1,-6 4 170,1-4 1,-4-2-1094,-8 2 0,-8 0-65,-4 6 1,-11 0-1849,-5 0 3003,-5 0 0,-17 0 0,-4 0 0</inkml:trace>
  <inkml:trace contextRef="#ctx0" brushRef="#br0" timeOffset="1116">1043 433 8093,'0'-17'823,"0"0"-557,8 7 212,-6-5-596,6 13 1,-10 2 93,-4 11 1,-13 12-15,-16 6 0,-7 11 57,-10 7 0,-8 8-4,-3 3 0,26-23 1,-1 1-140,-2-1 0,-1-1 0,3 2 0,0-1 272,-37 29 1,-2-5 491,2-7 0,2-6-250,9 0 0,7-13 227,11 2 1,11-14 257,12-4-849,4 0 1,13-9 62,12 4 0,13 3-111,21-4 1,6 5 97,12 1 1,4 0 92,7 1 0,13-3-55,5-3 1,3 1 50,-3-7 1,1 0-817,4-6 1,4 0 304,-44 0 1,0 0 0,2 0 0,0 0 345,-2 0 0,-1 0 0,1 0 0,-2 0 0,43 0 0,1 3 0,-4 9 0,-5 7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48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225 347 7986,'-10'-8'2671,"5"6"-1568,10-4 50,-3 4-752,14 2 1,-7 2 28,8 4 0,-5-4-729,0 4 260,-1 3 1,6-5-926,1 8 0,-7-7 700,1 7 1,-3-1-1208,3 7 1,-4 7 1470,-8 4 0,0 3 0,0 3 0</inkml:trace>
  <inkml:trace contextRef="#ctx0" brushRef="#br0" timeOffset="832">69 1056 7986,'-17'26'1387,"0"-1"-1041,-1-7 1,9-1 260,3 0 1,4-5-184,2-1 0,2-7-633,4 2 1,3-4 111,9-2 1,-1 0 170,0 0 0,2-2-648,5-4 0,-3 2 267,8-7 0,-6-3-587,5-9 1,-6 4 430,1-4 0,-6 4-59,-6 2 1,-1-1 521,-4 1 0,-4 5 0,3 1 0,-10 1 0,-7-1 0,-3 3 0,-3 8 0,1-6-62,0 1 0,5-1 3,1 6 1,-1 6 770,-5-1 1,6 7-351,-1-6 0,8 7 239,-2-1 0,-1-3-157,1 3 0,-2-1 291,2 7 1,5-1-199,-5 0 0,2 0-60,-2 1 0,4 5-337,-4 0 0,3 8 68,-3-3 0,4-1-620,-4 2 1,4-2 317,2 2 1,0 2-313,0-8 1,6 0-75,0-6 0,1 0-899,-1 1 446,-4-9 586,14-1 1,-9-18 483,5-7 1,3-8-175,-3-10 1,1-7 20,-1-4 0,3-4-63,-3-2 0,3 0-40,2 0 0,0 1-102,1-1 1,-1 0-244,0 0 0,3 6 136,3 0 0,-4 7 328,4-1 0,-2 3 0,2 3 0,-4 1 0,4 4 0,-3-3-88,-3 3 0,-6 4 71,1 2 1,-1 2 290,7-2 0,-7 3 186,1-3 1,-6 4 389,5 2 1,-5 1 334,5 5 283,-7-4-739,12 13 1,-14-4-274,3 12 1,-3 11-7,-2 12 0,0 11-102,0 6 0,0 2-311,0-2 1,-2 4-170,-3-4 1,3 2-283,-4-1 1,4 1 104,2-8 0,0 0-477,0-5 1,0-8 261,0-4 1,2-6-167,4-5 188,-4 3-72,13-13 752,-13 6 1,6-6 114,-8 3 1,0-1 319,0 8 1,0-1-341,0 7 1,-2 1 30,-4 4 1,2-4 128,-8 4-282,9-4 1,-11-1-99,8-1 0,-1-6 254,1 1-327,4-8 1,-8 9 16,5-7-115,3 0 328,-6 1 11,8-5-123,-8 14 1,6-12-25,-3 7 0,3-5-102,2 5 1,0-5 196,0 6-487,0-8 183,0 11 237,0-13-336,0 13-361,0-13-878,0 6 1079,-8-8 1,6-2-290,-4-4 0,4-3 209,2-9 1,0-5 473,0 0 0,8-15 0,2 1 0</inkml:trace>
  <inkml:trace contextRef="#ctx0" brushRef="#br0" timeOffset="1482">969 18 8102,'7'-10'3197,"3"3"-2864,7 7 0,6 7 927,0 5-775,0 3 1,-7 3-381,-5-1 0,3 2-633,-9 4 0,-1 4-219,-10 8 495,-3 7 0,-10 4-100,-4 12 1,-4 1-265,-8 5 0,2 1 317,5-7 0,-3-3 70,8-9 1,7-3 506,11-9 1,3-1-197,2-4 0,2 2 233,3-8 0,5 0-47,7-6 1,1 0 169,-1 1 1,6-3-152,0-4 1,0 5 60,-6-5 1,1 5 5,-1 1 0,0 2-182,1 4 0,-3-2-204,-4 8 1,-3 0 131,-8 6 1,0 5-149,0 0 1,-6 8 135,1-2 0,-7-1 212,6 1 0,1 6-129,5 5 0,0 1 55,0-6 0,0 0 239,0 0 0,1-2-99,5-4 0,-4-4-460,4-7 0,2-1 132,-3 1 0,-1 5-719,-10 0 0,-3-5-114,-8-6 0,-3-2-439,-3 2 0,-4 1 612,-7-7 0,-1-2 4,1-9 1,1-4-167,4-8 1,-4-16 783,5-7 0,3-31 0,0-9 0</inkml:trace>
  <inkml:trace contextRef="#ctx0" brushRef="#br0" timeOffset="2085">398 935 7959,'-17'0'3036,"5"0"-2206,0 0 1,9 7-262,-3 5 1,-2 3 20,2 2 1,-1 3 68,1 3 1,4 4-404,-4 7 1,4 1-335,2-1 0,0 1-1357,0-1 0,6 7 515,0-1 920,7 1 0,-3 1 0,7 2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47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8126,'-27'0'1467,"2"0"-1015,8 0 1,7 2-91,4 4 0,-3 4-173,-3 7 1,-3 2 55,-2 4 1,-3 2-106,-3 4 1,2 9 489,-8-3 0,8-2-310,-2-5 1,6 1-167,5 6 1,5-8-197,7-4 0,0-4-346,0-2 1,2-1 116,3-5 1,7-3 127,11-8 1,4 0-170,7 0 1,1-10 56,0-7 1,-1 0-125,1-6 1,-1 3 148,1 3 1,-8 0 267,-4-1 0,-4 9-46,-2 3 1,-5 4 316,-1 2-65,-7 0 1,4 10-104,-8 7 0,-10 2 276,-7 10 1,-2 8-143,-10 9 0,2 4 2,-2 2 1,-3 7-142,3 5 1,2 11-200,-2 5 1,6 7 201,-6 5 0,6-2-283,9-41 0,-1 0 1,-6 43 138,9-42 1,1-2 0,-6 41 54,5-3 1,-1-1-735,7-10 1,-5-8 391,5-9 1,-2-6-211,2-6 0,4 2 105,-3-8 0,3-7-94,2-10-185,0-4 761,-8-9 1,6-5-594,-4-10 1,6-15-90,6-14 597,-4-8 0,13-10 0,-5 0 0</inkml:trace>
  <inkml:trace contextRef="#ctx0" brushRef="#br0" timeOffset="624">413 1159 8056,'6'-17'305,"0"-1"0,7 3 511,-1 3 1,3-3-427,3 3 0,-7-1-186,1 1 1,-1-1 386,7 7 0,-1 1-161,0 5 0,2-2-116,4-4 0,-3 4-53,3-4 0,-2 4-224,2 2 0,-4 0-14,4 0 1,-4 8 5,-1 3 0,-1 5 1,0 1 1,-5 8 104,-1 4 0,-7 5-126,2 7 0,-4-3-17,-2 8 0,0 0-13,0 6 0,0 0 70,0 0 0,-2-6-159,-4 0 0,4-9 39,-4-3 0,4-1 49,2-10 0,-5 0 18,-1-5-37,0-1-109,-1-8 0,-3-1 75,-7-8 1,-1 0-373,1 0 1,-8-8 163,-4-3 1,2-6 6,-1-6 1,1 1 142,-2-6 1,-2 6 17,8-1 1,0 4-147,6 2 332,-1 0-358,9-1 184,1 1 0,8 0-230,0-1 1,8 3 148,3 4 1,-1-5 68,1 5 0,1-3-139,5 3 141,-7-5 575,5 14-393,-13-5 1,4 14 290,-12 5 0,-3 3-145,-9 3 1,1-1 265,0 0 1,5 0-161,1 1 1,5-3 552,-6-3-209,8 3-433,-3-5 188,14-1-205,3-1 1,7-8 52,1 0 0,-7 0 156,1 0-130,-8 0 109,11 0 4,-13 0-149,6 0 0,-8 2 10,0 4 0,0-3-158,0 9 1,-6-1-149,0 7 0,0-1-459,6 0 0,0 1 282,0-1 1,0 0-1058,0 1 1,2-3-26,4-4 0,0 3-1711,11-8 3008,-4-1 0,20-20 0,-6-4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5:46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12543,'18'0'998,"-1"0"-96,0 0 0,6 0-354,0 0 0,8 1-50,-2 5 0,-4-2-123,-2 8 0,2-7-77,-2 7 1,6-8-129,-6 1 1,0 3-137,-6-2 1,0 0-376,1-6 0,-7 0 311,1 0-1835,-1 7 1368,7-5 1,-7 6-1044,1-8-252,-8 0 685,3 8 0,-7-4 365,0 7 0,-2 1-117,-3 5 0,-3 0 859,-4 0 0,-11 8 0,4 2 0</inkml:trace>
  <inkml:trace contextRef="#ctx0" brushRef="#br0" timeOffset="165">242 485 8201,'-17'7'1882,"0"3"-637,7 0-478,3-3-274,7-7 82,7 0 0,9 0-226,7 0 1,7 0-329,-1 0 0,-2-2-548,2-3 0,-6 3 396,6-4 0,-8 4-1145,2 2 0,-6 2 560,-5 4 0,-4 5 716,-8 12 0,0 4 0,0 8 0</inkml:trace>
  <inkml:trace contextRef="#ctx0" brushRef="#br0" timeOffset="323">156 1004 8163,'-17'26'887,"7"-1"61,2-15 1,10-2-312,4-8 0,4 0-146,7 0 1,6-2-153,0-4 0,8-4-80,-2-7 1,3 0-967,3 0 1,-1-1 520,1 1 1,0 5-610,-1 1 0,-5 1 795,0-1 0,0-5 0,5 7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03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8347,'-10'-2'1305,"5"-4"-838,3 4-247,2-5 0,0 5 300,0-4-479,0 4 294,0-6-85,0 8 1,-2 0-123,-4 0 1,2 2-11,-7 4 0,-1 4-68,-5 7 1,0 6 113,-1 0 1,1 8-95,0-2 0,-1 5 99,1 7 1,2-3-148,3 8 0,4 2 150,8 10 1,0 5 5,0 12 1,8-2 46,4 8 1,-3 0-40,3 5 0,-1-5 130,7-1 0,-7-3-112,1 10 1,-3-12 6,3 5 1,3-8 57,-3-9 0,-3-3-237,3-9 0,-1-6 118,7-5 1,-7-4 31,1-1 1,-3-2-91,3-4 0,3-3-136,-3-3 1,-3-3-28,3 3 1,-1-6-34,7-5 1,-7 3-379,1-4 0,-6-1 253,5 2 1,-5-9-1309,5 3 1,-5-4 55,6-2 1481,-8 0 0,19-15 0,-4-4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0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8095,'0'-17'965,"2"5"-203,3 1 27,-3 7-405,14-4 1,-5 8 53,12 0 0,-3 0 160,3 0 0,2 2-294,-2 4 0,0 2-68,-6 3 0,-2 10-258,-3-3 1,-4 10 85,-8 1 0,0 4-325,0 1 1,-10 9 49,-7 3 0,-2 6-207,-10 5 0,8-9 350,-3 4 0,7-17 41,6-1 1,-3-11 546,8 1 1,3-7-220,8-6 0,5-3 325,7-8 1,8 0-214,4 0 1,4 0-72,1 0 0,7-8-406,-1-3 0,6-5-553,-6-1 1,1 0 219,-7 0 0,1 5-438,0 1 1,-7-1-2507,1-5 3341,-8 7 0,4-13 0,-7 4 0</inkml:trace>
  <inkml:trace contextRef="#ctx0" brushRef="#br0" timeOffset="300">1142 18 8149,'0'-10'5392,"0"2"-4933,0 24 1,0 3 78,0 15 1,0 1-119,0 0 0,0 7-346,0 4 0,0 6 48,0 6 1,8-5-56,3 5 1,11 0 36,1-6 0,0 1-1,-6-12 1,6 5-25,0-6 1,0-5-127,-6-6 1,1-6-26,-1 5 1,-7-6-50,-5 1 1,3-2-144,-2 2 1,0-4 105,-6 4 1,-8 2-291,-4-2 0,-3 0 40,-2-6 0,-6-1-88,0-5 0,-6 3-228,6-8 0,-8-3-458,2-8 0,-4-7-1053,-1-11 2235,7-4 0,-13-23 0,3-4 0</inkml:trace>
  <inkml:trace contextRef="#ctx0" brushRef="#br0" timeOffset="447">1298 277 8091,'25'-35'0,"2"3"1427,7 3 1,1 4-629,-1 8 0,1-1 120,0 1 0,-3 6-341,-3-1 1,2 8-129,-8-2 1,0 4-505,-6 2 0,1 0-478,-1 0 1,0 8 531,0 4 0,-7 11 0,-2 4 0</inkml:trace>
  <inkml:trace contextRef="#ctx0" brushRef="#br0" timeOffset="1055">710 1799 8036,'0'-18'831,"6"7"658,-1-1-689,9 9-227,-5-5-258,9 0 0,1 6-85,4-3 0,-4 3 152,4 2 0,2 0 206,-2 0 1,0 0-1108,-5 0 379,-9 7 0,5 3-185,-9 7 1,1 8-385,-6 4 0,-9 9-133,-9 3 1,-1 3 341,-10-9 1,8 1 921,-2-13 1,10 0-342,1-6 1,8 1 117,-1-1 1,10-5 140,7-1 1,13-5 397,9 5 1,1-5-247,5 6 1,3-8 148,-3 1 1,-2 5-327,-9 1 1,-4 5-57,-8 1 0,-1 2-211,-5 4 0,-3 4 121,-8 8 1,-13 1-655,-5 5 1,-12 1-60,-5 4 0,-2 2-316,-9-8 1,6 7 220,-6-7 1,7-7-314,-1-10 0,9-6-1,3-6 1,12-5 952,-1-12 0,11-18 0,-2-13 0</inkml:trace>
  <inkml:trace contextRef="#ctx0" brushRef="#br0" timeOffset="1503">2093 709 9606,'12'0'812,"-1"0"0,1 2 188,5 4-631,0 4 1,8 7 221,4 0 1,4 10 173,1 8 1,7 9-54,-1 14 0,1-1-285,-7 12 1,-1 6 52,-4 17 0,-12 6-204,-13-44 1,-2 2 0,-2 5 0,0 1-287,-2 7 1,-2 0 0,-1 0 0,-2 1-547,-3 2 1,-3 0-1,-3 1 1,-2 0 68,-4-1 1,-2 0 0,0-3 0,0 0 12,0-1 1,1-3 0,2-10 0,0-1-984,3-1 1,2-2 0,-13 32-937,0-14 2393,8-8 0,-2-16 0,11-5 0,5-4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04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7943,'-25'-18'2381,"13"9"-699,-11 1-1354,21 8-242,-5 0 13,7 0 1,7 0-218,5 0 0,3-2-96,2-4 0,3 4 254,3-3 1,-4 3-813,4 2 0,-10 0 160,-1 0 612,-8 0 0,4 7 0,-8 3 0</inkml:trace>
  <inkml:trace contextRef="#ctx0" brushRef="#br0" timeOffset="112">139 364 7943,'11'17'956,"1"1"1,0-1-293,5 0 0,-6-2-100,1-3 1,-1 1-362,7-7 0,7 6-195,3-6-8,5-1 0,2-5 0,-1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09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312 692 8008,'9'-17'0,"-1"-3"707,-8-3-405,0 4 1,6-6 288,-1 8-310,1 7 1,-4-3 837,4 7-210,-4-7-73,5 11-495,-7-6 1,0 16 3,0 3 0,-9 12-217,-8 6 1,-3 10-149,-8 1 0,-3 14 36,-10-2 0,5 9-226,-4-3 0,3-1-153,3-5 0,7-8 143,4-3 0,11-12-42,6-6 1,4-10 58,2-1 0,10-9 73,7 3 0,16-12 76,13-5 1,12-6-2,5-6 0,2 1 10,-1-6-1,3 5 102,-4-6 0,3 8-444,-3-2 1,-9 9 106,-8 3 0,-7 7-493,1-2 458,-11 4 1,-12 12-1169,-11 7 1484,-12 8 0,-11 17 0,-10 2 0</inkml:trace>
  <inkml:trace contextRef="#ctx0" brushRef="#br0" timeOffset="212">433 1436 8093,'9'0'215,"7"-8"0,-13 6 1521,9-4-1158,-8 4 1,4 4 30,-8 4 1,0 11-180,0 12 1,0 11-189,0 7 0,-8 10 161,-4 7 1,3 3 233,-3 2 1,3 4-561,-3-4 1,4 2-516,8-13 0,0-2-981,0-10 0,8-6 757,4-11 1,11-4-389,5-8 0,5-7 1050,2-4 0,7-12 0,2-4 0</inkml:trace>
  <inkml:trace contextRef="#ctx0" brushRef="#br0" timeOffset="600">2283 1090 8008,'0'-10'973,"0"2"-514,8 8-257,1 0 1257,9 0-876,-1 0 1,2 0-263,4 0 1,-2 0-155,8 0 1,-2 0-333,2 0 0,4-2 152,-5-3 0,-3 3-1174,-2-4 0,-3 4 642,-3 2 0,-2 8-1405,-3 3 1950,-5 5 0,-14 9 0,-3 2 0</inkml:trace>
  <inkml:trace contextRef="#ctx0" brushRef="#br0" timeOffset="898">2318 1539 8008,'-22'21'0,"5"-3"0,11-11 763,1 5 1,12-8-291,11 2 1,9-12-236,13-6 0,-2-5-150,8-6 1,-5 2-135,5-8 1,-10 8-286,-1-2 0,-2 9 10,-10 3-1288,0 7 1195,-14-4 1,-3 24-118,-12 7 1,-5 7 209,-12 5 1,-10 5 320,-7 1 0,-3 7 0,3-2 0,2-2 0,-8 2 0,7-7 229,-1 1 1,5-4-52,6-1 1569,4-8-1234,8-2 1,9-15 78,8-5 0,10-5-181,13-5 1,10-7-154,7-11 0,8-4-69,-2-8 0,4 1-62,2-1 1,-6 1-256,0-1 1,-5 6 133,5 0 0,-8 3-819,3-3 0,-7-2 397,-5 8 0,-2 0-1379,-4 6 1795,-12-1 0,20-7 0,-12-2 0</inkml:trace>
  <inkml:trace contextRef="#ctx0" brushRef="#br0" timeOffset="2426">3701 225 8079,'0'-25'0,"-2"14"2801,-4-1-1288,-3 8-842,-9 4 0,3 8-206,4 3 1,-7 7-409,1 5 1,0 6-7,-6 11 0,-4 4-151,-2 8 1,2 0 204,-2 0 1,6 2-36,-6 3 1,8-11-290,-2 0 0,12-9-61,5-8-89,4 3 0,15-14 150,5-1 1,18-9-319,4-14 1,9-11 144,2-12 0,7-4-39,0-1 1,5-1 201,-5 0 1,-3 7 30,-8-1 0,-7 13 215,-11-1 0,-4 11-177,-8 1 499,0 3 0,-7 4-191,-4 3 1,-18 13 551,-5 10 0,-6 7-270,0 5 0,-4 5-93,-8 6 1,1 11-172,-1 7 1,1 2-196,-1 10 0,2 9-106,19-39 1,-1 2-1,0-1 1,0 2-83,3 3 1,1 1-1,-1-4 1,1-1-196,1 3 1,2-2 0,-1 40 78,3-2 1,-2-15-157,2 4 1,1-18 45,5-11 0,2-9-607,3-15 692,5-3 1,7-15 338,1-4 0,1-22-468,4-13 0,2-19 160,4-15 0,3-14 327,-3-9 0,4-1 14,1-5 0,-16 45 0,-1 0-14,18-45 0,-1 7 0,1 10 0,-1 12 19,1 5 1,-6 6-60,0 6 1,-8 12 39,2 10 0,-4 7 1319,-2 6-908,1-5 1,-1 14 888,0-3 1,0 8-234,1 3 1,-1 10-246,0 1 0,1 2-254,-1 10 1,-2 2-288,-3 9 1,3-3-221,-3 3 0,1 2-181,-1-2 0,1 1-651,-7-7 0,2-1 546,-3-4 0,-3 2-916,4-8 1,-6 6 438,-6-6 0,-9 0-37,-8-6 0,-8-2 189,2-3 0,-9-4 160,-3-8 0,-1-8 402,2-4 1,3-3-41,-3-2 0,0-6 697,5 0 1,-1-2-429,12 1 0,7 5 671,6-4 1,7 8-363,-2-2 0,10 9-133,2-9 0,7 9-116,-1-4 0,-3 9-383,3-3 104,-1 4-185,7 2 1,-9 8-97,-3 3 0,-6 10 104,-6 2 0,-3 2 91,-9-2 0,1-5 38,0-1 0,5 0 437,1-5-135,7-5-177,-4 1 218,8-8-174,8 0 1,1 2 96,9 4 0,-1-4-81,0 3 1,1 5 262,-1 2 0,-6-3-117,1 3 0,-6-1-36,5 7 1,-7-1-190,2 0 1,-4 0-199,-2 1 1,6-7-39,-1 1-656,1-8 132,-6 3 1,0-14 319,0-5 1,2-11-502,4-6 1,3-13 229,9-10 0,1-8 126,4-9 1,-2-9 9,8-9 0,-12 40 0,0 0 289,3-5 0,1 0 0,2 2 0,2 0 166,-2 4 0,0 0 0,1 0 0,2 2 66,26-31 0,4 4 334,-5 13 0,5 8-323,-10 15 0,-2 7 396,3-1 0,-9 13 249,2-1 0,-9 11 406,-2 1 0,-6 3-252,6 2 0,-8 0 333,2 0 1,-4 2-641,-2 3 0,7 3 19,-1 4 0,0 3-1038,-6-3 1,0 3 407,1 2 1,-1-5-288,0-1 1,0 1-310,1 5 0,-1 2-796,0 4 1,-7-2 429,-4 8 1,-4 0 133,-2 6 1,-8 1 507,-4 5 1,-9-3 401,-2 8 0,-13-2 218,1 2 1,-5 2-259,-1-7 1,5-1 296,-4-5 1,9-1 279,2 1 0,8-8 800,-2-4 0,11-4-594,6-2 0,5-5-184,1-1 1,7-7-291,5 2 1,5-4-201,6-2 1,4-2-249,8-4 1,5-5 230,0-12 1,3 2-281,-3-8 0,-4 6-233,5-6 0,-7 6-409,-5-6 0,-6 8 352,-11-2 1,1 9-20,-7 3 1,0 5 277,-6-5 1,-10 7 25,-7-2 1,-2 6 297,-10 6 0,6-2-146,-6 7 1,8 1 261,-2 5 1,4 0 232,1 0 1,3 3 440,3 3 1,5-4-327,7 4 0,0-2 196,0 2 0,0-4-389,0 4 0,2-3-2,3-3-311,5 8 1,7-6 109,1 4 1,-7-11-887,1-6 1,-1-5-20,6-1 0,1 0-377,-1 0 1,-5-13 470,-1-4 0,1-14 60,5-4 0,0-7 618,0-10 0,1 6 0,-1 0 0,-7 4 0,-5 1 0,3 3 0,-2 15 0,0 6 552,-6 5 119,0 8 0,0 6 646,0 15 1,-6 8-566,0 10 0,0 7 20,6 4 1,0 4-452,0 2 1,0 2-96,0 4 1,0-3-180,0 9 0,0-9 147,0 3 0,0-10-899,0-2 1,6-9-18,0-3 1,2-3-506,-3-14 0,-1 3 496,8-15 0,-7-1-90,7-10 0,-6-11-46,5-12 867,1-19 0,5-13 0,0-18 0</inkml:trace>
  <inkml:trace contextRef="#ctx0" brushRef="#br0" timeOffset="2821">5690 467 7966,'17'-69'0,"6"7"97,0 5 1,2 11 250,-2 5 1,-2 5-324,8 1 0,-8 3 159,2 3 224,4 4 0,-8 9-15,5 5 1,-11 3-34,-2 8 1,-7 2-179,2 4 0,-4 11 13,-2 12 1,0 4-43,0 1 1,0 10-139,0 8 0,0 2-369,0 10 1,-2-9 251,-4 3 0,2 1-313,-7-1 0,7 0 168,-2-6 0,4-6 103,2 0 1,0-2 154,0 2 0,8-4 169,4-7 1,9-2-22,2-4 0,8 3-85,-3-3 0,-1 2 293,2-2 0,0 3-62,6-3 0,-7 9 190,1 3 1,-8 7-71,2-2 1,-5 0 41,-7 6 0,3-2-280,-9 13 1,7-9-162,-6-2 1,-1 4 235,-5-10 0,0 6-51,0-12 1,0 0-653,0-5 1,2 0 271,4-1 1,-4-5 315,4 0 0,-4-6 16,-2 6 0,-2-6-24,-4 6 1,-5-6-181,-13 5 0,-2-6-176,-9 1 0,0-4 3,1-2 0,-3 0-239,-3 1 0,5-9-3380,1-3 3833,7-4 0,17-17 0,3-5 0</inkml:trace>
  <inkml:trace contextRef="#ctx0" brushRef="#br0" timeOffset="2953">7454 1764 10389,'-8'25'5690,"0"2"-5024,-3 8 0,-3-3-816,9-3-389,-1-4 539,6-8 0,-8 1 0,-2-1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1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7943,'-34'0'0,"3"8"2828,8 3 0,8 10-1702,15 2 0,0 8-1126,0-2 0,-8 11 0,-2 5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0 779 8052,'10'-17'0,"5"-1"0,-3 1 0,-3 7 803,3 5 1,1 1-182,10-2 0,-2 4-30,8-4 0,-6 4-216,6 2 0,0 6 38,6 0 1,-1 0-259,1-6 0,-1 2-135,1 3 1,-2-3-147,-5 4 1,3-4 244,-8-2-1614,0 0 132,-5 0-367,-9 0 1125,-1-8 0,-10 5-119,-4-9 0,-3 6 375,-9-5 1,1 5 347,0-6 0,-1 1 0,1-6 0,0-1 0,0 1 0,-1 5 3,1 1 1,5 7 465,1-2 778,-1 4-485,-5 2-195,7 0 1,-3 8-126,7 4 1,0 11-63,6 5 1,0 7-50,0 5 1,6 10-72,0 8 1,2 7-127,-3-1 0,3 9-131,4 2 1,1 0-294,-7-6 1,2 0-93,-3 0 0,-3-7-349,4-5 0,-4-16 385,-2-7 1,2-5-116,4 0 0,-4-10-236,3-7 0,-5-10-111,-5-2 808,3-8 0,-21-25 0,3-3 0</inkml:trace>
  <inkml:trace contextRef="#ctx0" brushRef="#br0" timeOffset="276">190 1056 8052,'-7'27'235,"-5"-4"1,-3 2 424,-2-2 1,5 7-243,0-1 1,1-4-134,-6-2 0,7 2 124,4-2-283,4 0-666,2-5 1,10-9 306,7-3 1,4-19-317,14-11 1,3-6 223,14-5 0,0 1-6,0-1 1,0 8 122,0 4 1,-8 6 199,-4 5 1,-3 4-101,-3 8 1,-7 2 196,-4 4 1,-5 6 1012,-7 11-584,-3-4-111,-8 6 1,0-8 178,0 1 1,0-1-445,0 0-708,0-7 252,0-3 0,2-10-379,4-9 1,-1-13 300,13-15 1,-5-10 391,10-2 0,4-8 0,0-9 0</inkml:trace>
  <inkml:trace contextRef="#ctx0" brushRef="#br0" timeOffset="885">1090 104 8052,'19'-36'0,"4"7"0,-10 10 230,5 7 0,-5 5 389,4 7 0,-7 2 89,-4 3 1,1 7-254,-1 11 1,6-2 181,-6 8 0,-1-6-337,-5 6 0,0-2-284,0 2 0,0 3 51,0-3 0,0 2-118,0-2 0,0 1-143,0-7 0,8 0-547,4-5 1,11-9-89,5-3 0,1-4 352,6-2 0,-3 0 238,15 0 1,-9 0 48,2 0 0,-3 0 260,-3 0 1,-1 2-59,-4 4 0,-2 3 178,-4 9 1,-6 7 244,0 3 1,-1 5 392,-10 2 0,5 1-144,-5 5 1,0 5-206,-6 11 1,0 5-501,0 7 0,-8 2-91,-4 4 0,-1-4-145,1 4 0,-3-6 133,4-5 0,-3 1-102,3-7 1,-5-3-278,5-9 0,-3 1 155,3-13 0,-5 3-489,5-14 397,3-8 179,-7 0 1,5-13-340,-7 4 407,0-12-72,-1-3 1,-1-16-48,-4-4 0,2-11 92,-8-7 0,0-2-14,-5-3 0,1 0 288,4 0 1,4 6-95,8 0 1,2 13 70,3-2 0,-1 7-128,7-1-276,0 4 694,6 7 400,0 1-59,0 8 302,0 1-510,0 8 0,0 8 357,0 3 0,-8 6 188,-3 6 0,-5-1-431,-1 6 0,0-5-431,0 6 1,5-8-62,0 2 0,9-3-165,-3-3 0,4-5-312,2-1 0,4-7-764,7 2 0,9-14-467,14-9 889,8-8 313,-5-2 0,11 2 286,-8 8 0,-5 1-202,-6 5 923,-8 3 0,2 10-151,-12 4 1,-3 3 306,-8 9 0,-2 5-57,-4 0 0,-5 7 346,-12-1 0,4-2-1032,-4 2 0,-2-8-1438,2 2 1448,-1-11 0,7-5 0,0-7 0</inkml:trace>
  <inkml:trace contextRef="#ctx0" brushRef="#br0" timeOffset="2051">2836 295 8124,'-9'-8'2679,"1"6"-1880,8-6-605,0 16 1,-6 2 212,0 7 1,1 0-90,5 1 0,0-1-22,0 0 1,2 0-220,3 1 0,1-1-203,11 0 0,-1-5 63,13-1 0,1-7-226,11 2 1,-3-6-399,8-6 1,-5-3 361,5-9 0,-14 1-177,3 0 1,-12-6 23,0 0 0,-4 0-120,-1 5 0,-9 1 154,-3 0 1,-6-1 155,-6 1 0,-3 0 95,-9 0 0,1 1 142,0 5 1,-3-3 819,-3 8-717,4 1 1,-6 5 538,8 0-175,7 7 0,-3 3 325,7 7 0,0 1-231,6-1 1,0 2 193,0 4 0,0-4-269,0 4 0,2-3-343,4-3 1,-2 0-805,7 0 0,-7 7 514,2-1 0,2 0-496,-3-6 1,1 6-24,-6 0 1,-2 8-379,-3-2 0,-5 3 1095,-7 3 0,-1-1 0,1 1 0,2-8-83,3-4 0,-1-4-83,7-1 1664,0-1-869,6 0-57,0-7 1,2-3-52,4-7 0,3 0 65,9 0 0,1-2-335,4-3 1,-4 1-275,4-8 1,-3 8 2,-3-1 0,0 3-303,0 2 0,-5 7-25,-1 5 0,-7 9 189,2 2 1,-6 8-157,-6-2 1,-3 3 229,-9 3 1,3 5 407,4 1 1,-3-7-93,8-5 1,1-8 272,5 2 1,1-3-223,5-3 1,4-2-14,7-3 0,8-5-150,4-7 31,-4 0 14,8-7 0,-7-3-366,9-7 0,-2-6 31,-4 0 1,-4-6-92,-8 6 1,-2 0-102,-3 5 146,-5-6 1,-10 4 142,-9-3 1,-1 10-3,-16 1 0,-2 8 148,-9-1 1,1 3-79,-7 2 1,6 7-267,-6 5 1,9 1-116,3-1 1,1 3-145,10-3 0,0 1-25,5-1 1,7 3-827,-1-3 1382,9-5 0,-13 9 0,7-7 0</inkml:trace>
  <inkml:trace contextRef="#ctx0" brushRef="#br0" timeOffset="2367">2404 1090 8039,'0'-11'737,"0"-1"207,0 8 1,-2-3-360,-4 7-644,4 0 1,-11 7 48,7 5 0,-5 3 124,5 2 1,-8 8-168,3 4 1,-5 4 64,-1 2 0,0-1-41,0 1 0,1-1 149,5 1 0,3-1-26,8 1 1,2-2 9,4-4 1,11 3 27,12-3 1,11 2 680,6-2-317,20-4-476,-3-8 0,23 0 549,1 0 1,1-7-246,10-4 1,-7-4-405,1-2 1,-4 0-109,-1 0 0,-1 0-368,1 0 0,1-2 314,4-4 0,-1-4-409,7-7 651,-8-8 0,-41 15 0,0-1 0,41-18 0,-3-5 0,-3-11 0,-3-8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0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8035,'-17'0'642,"7"0"1,3 4-514,7 7 1,0 3-162,0 15 1,0-1-523,0 7 222,-8 7 186,-2 2 0,-7 8 190,0 0 1,-1 6-92,1-1 1,2 1 131,3-6 1,5-2-165,7-4 0,13 2-17,4-8 1,14-7 184,4-10 1,5-4-71,6-1 1,4-1 798,-4 0-419,-4-7-17,8 5 0,-11-11 247,7 8 1,-6-7-319,6 7 1,-7-8-86,1 2 0,-5 1-101,-6-1 1,-4 2-216,-8-3 0,0-3-830,0 4 1,-5-4 534,-1-2 1,-7-2 384,2-4 0,-4-11 0,-2-10 0</inkml:trace>
  <inkml:trace contextRef="#ctx0" brushRef="#br0" timeOffset="433">346 87 8928,'-10'-17'1716,"10"1"-1395,12 5 0,13-5 52,9 5 0,3 3-256,9 2-37,0 4 0,6 2-9,0 0 1,0 2 2,0 4 1,0 6-28,-1 11 1,1 4-7,0 7 0,-8 9-183,-3 3 0,-12 0 132,-6 6 0,-12 3-308,-5 15 0,-6-1-2,-6 0 0,-11 0-96,-12 0 0,-4-2 3,-1-3 0,-7-5 88,1-7 0,-8-2-12,2-4 1,2 0-166,-2-11 1,-1 2-121,-4-14 0,-3-2 622,-4-10 0,4-5 0,-3-12-730,-5-11 758,8-10 0,-5-9 24,7-5 0,8-1 40,3-4 1,13 6 132,5 11 0,5 4 177,7 7 0,3 1 187,8 0 1,8 5-280,3 1 1,12 5-84,6-6 0,11 3 448,7-3 1,4-3-575,7 3 1,-2-3-216,7-2 1,-7-1-14,2 1 0,-7 0-213,-4 0 1,-5 1-203,-8 5 1,-7-5-1144,-4 5 1685,-11 3 0,-4-7 0,-8 5 0</inkml:trace>
  <inkml:trace contextRef="#ctx0" brushRef="#br0" timeOffset="555">605 450 8122,'-11'0'401,"-1"0"0,8 2 620,-1 4 1,3 3 281,2 9-693,0 7-292,0 9 1,0 3 133,0 3 1,0 4-287,0 2 1,0-1-273,0 1 1,0 0 325,0 6-220,0 0 0,0-1 0,0 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4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8162,'18'0'1018,"-1"0"0,6 8 16,0 3-554,8-3 1,-4 7 226,7-3 1,1 3-819,-1 2 1,-7-5-102,-4 0 1,2-3-1870,-2 3 1013,-7 3 66,-1-13 430,-13 13 0,4-5 215,-12 7 1,-6 2-123,-11 5 0,2-3 479,-8 7 0,1 1 0,-7 6 0,0-1 0,1 1 0</inkml:trace>
  <inkml:trace contextRef="#ctx0" brushRef="#br0" timeOffset="251">121 588 8162,'-17'8'-49,"7"1"1062,-5 9 1,13-1-523,-4 0-248,-3 0-31,7 1 1,-8 1-106,4 4-121,4-4-56,-13 14 0,13-14-282,-4 4 1,3-4-16,-3-1-179,4-1 526,-6 0-195,8-7 0,10-2 0,7-10-96,10-4 0,11-10 20,3-7 0,13-5 161,-3 5 8,13-8 102,-3 12 1,7-6 91,-5 7 1,-3 3-203,-9 3 569,1 5-289,-7 7 1,-5 0-103,-11 0 214,-4 7-255,-8 3 1,-2 9-537,-3 4 0,-6 4 248,-12 8 0,-4 1 281,-7 5 0,-8-5 0,-2 6 0</inkml:trace>
  <inkml:trace contextRef="#ctx0" brushRef="#br0" timeOffset="502">484 1124 8124,'18'8'827,"-1"1"1,2 9-300,4-1 1,-2 8-232,8 4 0,-8-2-51,2 1 1,-3 3-97,-3 10 1,-6-9-135,1 9 0,-8-9-465,2 9 0,-6-5 270,-6-1 0,-4-1 39,-7 1 1,-8-1 91,-4 1 0,-2-8-111,3-4 1,-3-11 329,8-7 0,0-3 301,5-2 0,1-15-275,0-8 0,7-8 49,4-4 0,5-5-258,1 0 67,7-1 1,9 7-62,7-1 1,7 3-737,-1 3 291,4 4 0,1 13-452,1 1 0,5 1 903,1-1 0,-1-12 0,-5 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49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8067,'0'-10'-220,"0"-5"1,0 11 1119,0-7 1327,0 7-1739,0-4 1,0 16-232,0 3 0,-8 7-181,-3 5 1,1-2 54,-2 8 0,1-1-68,-6 7 1,-1 5-9,1 1 1,7-7-222,5-5 1,3-8-157,2 2 207,0-3 32,0-11 0,13 5 168,4-9 0,12 1-23,0-6 1,10 0 161,1 0 0,2-2-160,-2-4 1,-3 3 13,3-9 1,-3 8-57,-3-2 0,-5 5-178,0 1 1,-8 0-364,2 0-429,-4 0 614,-9 0 1,4 7-1459,-9 5 1179,1 3 1,-8 8-592,-4 0 1204,-3 8 0,-16-12 0,-2 6 0</inkml:trace>
  <inkml:trace contextRef="#ctx0" brushRef="#br0" timeOffset="138">295 709 8067,'0'12'365,"0"-1"1,0 1 557,0 5 0,5 8-460,1 4 1,2 9-88,-2 3 1,-4 7-157,3-2 1,3-2 28,-2 2 1,1 0-427,-1 6 0,-4-6-532,4 0 1,-4-2-1809,-2 3 2517,0-5 0,0-8 0,0 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48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8143,'-18'0'1326,"9"0"-806,1 0 0,10 6 20,4-1 1,3 9 217,9-3-634,7 12 0,-4-3-101,8 3-29,-1-4 0,1-2-280,0 1 1,-8-1 70,2 0 1,-4 0-170,-1 1 1,-9 1 144,-3 4 0,-6 6-87,-6 11 1,-5-1 85,-12 7 1,-4-2 65,-8 2 1,6-4 1002,1-7-375,7-1-90,3-7 1,5-2 304,7-7 0,0-7-234,6 1-205,0-8-70,0 11 0,8-13-27,3 4 0,7-4-173,5-2 1,6-2 106,11-4 0,4-6-324,8-11 1,2 2-1856,3-8 1410,5-7 0,5-3-1339,-3-7-30,3 0 1816,-13 2 0,3-6 255,-11 4 0,-3-6 0,-9-2 0,1-2 0,-1 1 0,1-3 0</inkml:trace>
  <inkml:trace contextRef="#ctx0" brushRef="#br0" timeOffset="295">1228 70 8143,'0'-17'634,"0"5"184,0 1 1,0 5 659,0-6-520,-8 9 1,4-5-702,-7 8 1,-1 10-357,-5 7 0,0 8 225,-1 9 0,-1 9-78,-4 3 1,-2 17-198,-4 6 1,1 6-261,10 0 0,-3 10 198,10 7 1,3-7-75,2-11 1,4-4-163,2-7 0,14-5 41,3-12 0,10-6-45,-4-11 0,8-6 157,-3-11 1,3-5 71,-2-7 1,2-13 153,-8-4 503,8-12-431,-12 2 1,4-8 191,-12 1 1,-1-1-10,-4 0 1,-4 3 348,3 3 0,-8 4-239,-3 8 177,-8-1-232,5 1 1,-14 6 76,0-1 1,-2 8 66,2-2 0,3 6-1619,-3 6 709,4 4 1,4 7-1781,3 0 1427,5 1 877,7-1 0,0 0 0,0 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4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8050,'8'10'5943,"3"-5"-7048,5 5 797,-7 0 0,5 1-2996,-8 1 1583,7-8 1721,-11 3 0,13-7 0,-5 0 0</inkml:trace>
  <inkml:trace contextRef="#ctx0" brushRef="#br0" timeOffset="119">17 260 8014,'0'32'-400,"0"-3"1,0 2 1179,0-8 0,2 0-205,4-6 1,2 0 480,3 1-551,5-1 258,-14-7 83,13 5-1443,-5-5-1377,7-1 1974,0-1 0,1-16 0,-1-1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47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363 364 8299,'0'-18'520,"0"1"0,0 6 2228,0-1-1191,0 8-264,-7-11-408,5 13-389,-6-6 1,6 8-152,-4 0 0,3 0-310,-9 0 46,0 8-200,-12 9 0,2 10-150,-6 8 0,-1 7-17,-6 4 1,1 4-433,-1 2 0,8-8 379,4-3 0,6-7-105,5-5 0,-1 2-621,7-8 315,0 0 400,6-6 0,6-5 86,0-1 9,7-7 180,-3 4 1,7-3 133,0 1 0,1 0 51,-1-6 1,0 6 320,1-1 1,-1 9-152,0-3 0,-5 13 85,-1 4 1,-7 7 1516,2 5-738,-4 4-727,-2 8 1,-6 2 737,0 4-565,-7-4-441,11-3 1,-6-2-222,8-9 0,0-2-51,0-9 1,0 2-264,0-8 0,6-6 53,0-5 38,7-8 0,-3 3-893,7-7 761,0-15 0,3-6-164,3-20-1024,-4-3-104,6-15 1067,0-3-78,-14-7 0,12-6 61,-11 0 1,3 0 432,3 6 0,-1 2-38,0 3 0,0 11 147,1 6 0,7 11-54,4 1 0,3 3 120,3 9 1,-6 1 833,-1 11 0,-5 1-596,6 5 1029,-8 3 0,4-6-659,-7 8 0,-3 2 287,-3 4 0,1-2-307,-7 7 0,2 1-307,-3 5 1,-3 0-53,4 0 0,-4 1-141,-2-1 64,8 8 0,-7 0-236,5 4 168,4 3 1,-1-10-374,9 6 245,-1-6 1,6 8 31,0-7 0,0 2-71,-5-2 1,-1-3 96,0 3 0,-5-4 23,-1-2 0,-7 2 167,2 4-149,-4-3 0,-10 5 0,2-2-293,-11 0 302,3 8 0,-12-12-5,3 4 1,1-6 3,-6-5 1,6 1 51,-1-7 0,4 5-48,2-5 532,0 0-477,7-6 1,2-2-319,8-4 0,2 4 162,4-3 0,9-3-80,8 2 0,2-2-38,-2 3 178,-3 3 1,10-12-13,-7 8 0,1 1-18,-7 5 0,0-6 65,0 0 1,1 0 282,-1 6 0,0 0-712,1 0 235,-9 0 0,7-2 69,-5-3-937,4-5 671,3-7 0,-1-2-555,0-4 1,1-2 385,-1-4 1,-2-2 215,-3 8 1,3 2 343,-3 9 0,3 5 32,2 7 1,1 2-143,-1 3 1545,-7 5-816,5 15-436,-13 2 1,6 5 1400,-8-3 1,5 6-575,1-1 0,0-1-419,-6 2 1,0-8-445,0-10 1,0 0-632,0 0 125,8-7 0,-1-4-354,5-12 0,3-11-2077,-3-12 2790,3-4 0,2-17 0,1-3 0</inkml:trace>
  <inkml:trace contextRef="#ctx0" brushRef="#br0" timeOffset="401">1747 70 8109,'0'-18'1233,"0"1"1,0 6 179,0-1 161,0 8-633,0-3-106,0 7-608,0 0-348,0 7 179,0-5-62,0 14 0,6-7 23,-1 8 1,3-1-132,-2-5 0,-4 11-150,3-5 0,3 4 111,-2-4 0,2 2-53,-3 5 0,-1 2-19,8 9 201,-8 7 0,9 4 1,-7 10-222,-2 2 1,3 13 61,-1-2 0,0 12-316,-6-1 0,6 11 374,-1 1 1,-1-39 0,-2 2 26,-1-1 0,-2 1 0,1 1 0,0 0 31,0 1 1,0 1 0,0 2 0,0 1 43,0 2 0,0 1 0,0-3 0,0 1-1082,0-1 1,0-1 887,0-5 1,0-1 137,0 6 1,0-1-1,0 37-399,0-3 1,0-13 295,0-5 1,6-7 131,0-11 0,-1-1-225,-5-16 0,0-1-114,0-10 1,0-5 349,0-6-162,0-9 1,0-3 659,0-12 1,-5-11-462,-1-12 0,-2 2 312,2-1-312,5-1 0,-9-6 0,6 1 0,-2-1 0,-7-7 0,3-2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8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258 621 7934,'-12'-21'1287,"1"4"0,7-4-706,-2 9 1,4-3 377,2-2 0,2-3-1091,4-3 1,-2-4-920,7-7 1,-1 5 623,1 0 0,-3-2-78,-8-9 1,0 4 562,0-5 1,-2 5 73,-4 1 1,-2 2-11,-3 5 0,-4 3-195,3 7 337,-3 1 0,-3 7-204,1 5 1,0 5-157,0 5 0,-1 13 13,1 11 1,2 9 116,3 2 0,-1 8 167,7-2 0,2 4-35,10 2 0,5 0 33,12 0 1,2-2-94,4-4 1,4 2 184,-4-7 0,1-1-240,-1-6 0,2 1-302,-8 0 0,0-1-362,-6 1 0,-7-3 316,-4-3 0,-4 2 282,-2-8 1,-8 0-121,-4-6 1,-9-1 175,-2-5 1,-9-3-69,-3-8 0,0 0 257,-5 0 0,4-10 152,1-7 1,2 0 564,4-6 0,10 2-106,8-2 1,7 3-281,-2-3 0,12 4-1035,5 2 0,14 0 79,10-1 1,13 3-83,10 3 1,7-3 390,-2 3 86,-3-3 0,7-2 0,-5-1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01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536 260 8083,'-17'0'-1,"0"7"1,0-1-267,-1 11 0,1-3-371,0 9 1,-6-2 435,0 2 133,-1-4 1,7 8 59,0-4 1,0-4 164,-1 5 0,1-7-54,0-6 1,-1 3 387,1-8-297,0 7 0,0-11-146,-1 4 1,7-4 481,-1-2 15,8 0 95,-11 0-437,5 0 1,-1 0 81,-1 0 0,8 7-60,-1 5 0,-3 3 160,2 2 1,-5 1-173,5-1 1,-2 6 9,3 0 0,1 0 34,-8-5 1,8-1-64,-1 0-379,-5 0-26,8 1-686,-6-9 394,8-1 0,2-8-367,4 0 1,0-13 221,11-5 1,-2-9 187,14 4 1,-6-7 125,6 1 0,0-2 335,6 2 0,-1-2 0,1 8 0,-1-7 0,1 10 0,-1-5 0</inkml:trace>
  <inkml:trace contextRef="#ctx0" brushRef="#br0" timeOffset="1860">277 830 7397,'0'-17'-1386,"0"5"2430,0 1-24,-8 7-510,6-11 0,-7 11 260,3-8 24,4 9-85,-6-5-496,8 8-125,0 0-153,0 8 1,2 9 121,4 12 0,4 11-62,7 6 0,-5 4-103,-1 2 0,-1 2-145,1 3 1,3-1-172,-9 8 1,1-15 183,-6 3 0,0-11-134,0-1 1,0-11 13,0-6 497,0-4 0,-2-3-173,-4-5 93,5-3 1,-7-16-294,8-3 0,0-13-178,0-4 1,0-5-48,0-2 1,0-1 160,0-4 1,0-1 299,0-11 0,0 10 0,0-10 0,0 12 0,0-1 0,0 7 0,0 5 0,0-2 0,0 8 0,2 0 2,4 6 0,-5 0 114,5-1 1,2 1 448,-2 0 1,5 5 181,-5 1-328,7-1 1,-3-3-115,7 3 1,-5-1 193,-1 7-314,1-7 0,5 11-117,1-4 0,-7 4 119,1 2-358,-1 0 1,6 2 72,1 4 0,-7 3 123,1 9 0,-1 7 314,7 3 1,-1 7-35,0 5 0,0-1 15,1 7 1,-3-6-179,-3 6 0,3-2-107,-3 3 0,-3 1-710,3-8 0,-8-7 402,1-10 0,-3 2-300,-2-2 0,0-6 228,0-5 0,-7-9 74,-5 3 1,-3 2 25,-3-2 1,1-1 32,0-5 1,-6-5 22,0-1 1,-6-8 117,6 3 1,-6-4 131,6-3 0,0-3-3,6 4 1,5-8 88,0 13 0,9-7 2,-3 8-370,4-5 0,4-1 68,4 0 1,1 5 54,5 1 1,3-1 94,-3-5 0,-3 1 67,3 5 0,-6-3 138,5 9 544,-7-9-465,4 12 0,-8 2-81,0 12 0,-2 3-121,-4 2 1,-4 8 18,-7 4 1,0 2-10,0-2 1,5 2-45,0-8 1,9 0-232,-3-6 13,4 0-96,2-7 23,0-2 1,6-16 89,-1-4 0,9-5-71,-3-6 1,3-4 59,-3-8 1,5-5 95,-5 0 0,-1-8 12,1 2 1,-1-10 146,2-2 1,3-13-41,-3 2 0,3-10-238,2 4 1,0 6 316,1 6 0,1 3-65,4 2 0,-4 3 174,4 14 0,4 1-26,2 5 0,-4 3-123,-2 3 0,2-2-10,-2 8 0,0 0 9,-6 6 0,-5 5 262,-1 1 266,-7 7-310,4-4 1,-8 10-68,0 4 0,-2 5-93,-4 13 1,-3-3-29,-9 7 1,1 1-83,0 6 1,5-2-5,1-5 1,7-3-252,-2-7 0,6-3 55,6-3 0,5 1-206,13-7 1,-3-2 94,7-10 1,1 2 95,6-8 0,-1 7 257,1-7 0,-8 3-84,-4-3 0,2-1 97,-2 7-39,0 0 48,-6 6-90,-7 0 0,-2 2 2,-8 4 0,-2 3 59,-4 9 0,-4 7-65,-7 3 0,0-1-9,0 2 1,-1-6-18,1 6 1,0-6 1,-1 6 1,7-6 16,-1 6 0,8-6 3,-1 6 0,3-8-84,2 2 74,0-4 1,0-2 46,0 1 0,2-7-44,3 1 1,-1-8 115,8 1 0,-8-1 128,1 2-55,5-4-160,-8 13 0,6-5 9,-8 7 0,0 8 54,0 4 0,-8 4-32,-4 1 0,-5 1 134,-6-1 0,10-1-94,-5-4 1,11 2 110,-5-8 1,8 5-30,-1-4 0,3-7 56,2-6 0,2-1-168,3 1 1,-1-3-136,8-8 1,-1 0-180,6 0 0,7-2 139,-1-4 0,2-3 42,-2-8 0,-4-3 43,4-3 1,-4 2 101,-2-8 1,1 6-123,-1-6 0,-2 6 59,-3-5 0,1 6-65,-7-1 1,2 2-59,-2-2 0,-5 4 41,5-4 0,-4 4-7,-2 1 0,0 7 137,0-1 0,-6 7-136,1-7 75,-9 8 1,5-3 6,-9 7 0,1 0 122,0 0 0,5 0-77,1 0 0,1 1 334,-1 5-340,-5-4 5,7 14 1,-7-13-13,5 9 0,1-8 50,4 2-132,4-5 53,-5 7 1,7 2-15,0 7 0,7 0 61,5 1 1,-3 7-1,3 3 1,1 11 166,11 1 0,-3 16-110,7 2 1,-6 13 4,1 4 0,2 13-323,-2-2 1,-11-36-1,-1 0 117,-2 2 1,-1 0-1,1 0 1,-1 0-193,1 3 0,0-1 0,-1-1 0,1-2-802,8 47 0,-7-13 627,-4-16 1,-4-10 18,-2-12 0,0-11 277,0-7 1,-2-10 569,-4-2-441,-4-7 1,-7-10-141,0 0 1,-1-15-589,1-8 758,-8-16 0,-2-5 0,-7-8 0</inkml:trace>
  <inkml:trace contextRef="#ctx0" brushRef="#br0" timeOffset="2318">848 657 7617,'0'-9'3013,"0"1"-2726,0 8 1,0 2 46,0 4 0,5 3-275,1 9 0,6-1-175,-6 0 1,5 1 204,-5-1-89,7 0 0,-3 8 0,7 2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0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8017,'8'-17'626,"-6"-8"981,6 6-1106,-8 1 1,0 13-58,0 10 1,-2 13-108,-4 11 0,-9 9-58,-8 2 0,-6 1-198,6-7 0,0 1-56,5-1 1,3-1-119,3-4 0,5-4 6,7-8 1,7-1-240,5-5 0,7-3 101,10-8 0,2 0 70,15 0 1,-2-14-39,2-3 1,2-6 89,-7 0 1,-1 4-169,-5-4 0,-9 5-21,-2 7 1,-5 1-618,-2 4 408,-7 5 1,-3-5-276,-7 12 1,-2 5 413,-3 12 1,-7-2 361,-11 8 0,-2-8 0,-4 2 0,4-4 161,8-1 0,2-7 464,3 1 722,4-8-237,8 3-211,0-7 1,2 0 148,4 0-481,-4 0-996,13-7 0,-5 3 357,7-8 0,-1 7-1052,-5-7 0,5-1 194,-5-10 930,4-4 0,10-8 0,2 0 0</inkml:trace>
  <inkml:trace contextRef="#ctx0" brushRef="#br0" timeOffset="337">831 0 8017,'27'0'233,"-2"0"1,-16 2 781,-3 4 0,-4 4-521,-2 7 1,0 0-24,0 0 1,-6-5 303,1 0-319,-9-1-318,4 6 270,1 1-1032,1-9 535,16-1-499,1-8 442,9 0 0,-1 6-46,0-1 0,-5 1 116,-1-6 0,-5 0-18,6 0 42,-8 8 1,9-4 724,-7 7-264,0-7 316,-6 11-303,0-13-165,0 6-41,0-8-317,0 0-25,7 0-396,-5 0-1201,6 0 719,-8 8 285,0-6 0,0 13 88,0-3 0,-8-3-8,-3 3 1,-5-1 230,-1 7 0,-6 1 408,0 4 0,-14-4 0,3 4 0,-5-2 0,5 2 0,-1 4 0,1 8 0</inkml:trace>
  <inkml:trace contextRef="#ctx0" brushRef="#br0" timeOffset="1154">364 813 7892,'-12'0'-223,"1"0"1,5 2 92,-5 4 1,-1 3 325,-5 9 1,-6-1-55,0 0 0,-8 6 246,2 0 0,4 0-101,2-5 0,6-1-320,5 0 1,-1 1 63,7-1 0,0 0-131,6 0 0,2 1 68,4-1 1,2 0-92,3 1 1,5-3 298,-5-3 116,4 11 1,1-6 274,-5 12 1,-3-4-259,-8-8 1,0 6 185,0 0 0,0 0 176,0-6-447,0 1 1,0-1-29,0 0-257,0-7 0,0 0-608,0-5 1,2-3 391,4 4 0,-2-6-335,7-6 1,-5-3 238,5-9 1,1-7-500,5-3 0,6-13 223,0-5 1,0 2 648,-5-2 0,5 7 0,0-1 0,6 3 0,-6 3 0,7 7 0,-1 4 0,4 9 0,1 3 0,3 1-24,3-1 0,5 1 151,6 4 0,3 3 784,4-9 0,-6 8-275,0-2 0,-2-1-97,-10 1 0,6 0-270,-6 6 1,-5-6-316,-6 1-590,-8-1 540,4 6-625,-15 0 501,-3-8 0,-16 6-274,-9-3 0,-7 1 162,-9-2 1,-1 2 123,1-7 0,1 7 135,4-2 0,-2 4 317,8 2-35,0-8 0,8 8-33,3 0 1,5 10 51,7 13 1,0 4-129,0 8 1,7 7 458,5 4 0,1 6-127,-1 5 0,3 3-19,-3 3 0,1 5-289,-1-5 1,-3-1-285,-3 1 1,-4-13-318,4 2 1,-6-4 306,-6 4 1,4-10 40,-4-7 1,-3-3 10,-3-9 0,-3 0-13,-2-5 1,3-9-62,-3-3 1,7-6 57,-13-6 1,8-3 187,-8-9 0,-2-7 209,2-3 0,0-5 328,5-2 0,9-1-259,3-5 1,4 5 228,2-4 0,0 3-164,0 2 1,4 1-136,7-1 1,1 6-240,11 1 0,4-1-404,2-6 0,3 1-135,3-1 1,5 1-575,1-1 1,1 0 1089,-2 1 0,4-16 0,8-4 0</inkml:trace>
  <inkml:trace contextRef="#ctx0" brushRef="#br0" timeOffset="2005">1990 312 8433,'7'-10'1034,"-5"-5"1,8 13 763,-5-4-1310,-3 4 0,8 2-135,-4 0 0,-4 8-352,3 3 0,-3 5 81,-2 1 0,0 2-169,0 4 0,-5-2-246,-1 8 1,-6-6-1027,7 6 989,-9-8 1,12 4-1076,-4-8 1101,5-7 0,8-4 78,5-12 0,5-6 218,6-11 0,-2-4 6,8-7 1,4 5-21,1 0 0,5 10-19,-10 2 590,-4-1-243,-1 17 29,-6-7 0,-3 10 175,-3 4 0,-7 3-137,-10 8 1,-7 8-78,-11 4 1,-8 4-346,-3 1 0,-12 1 185,5 0 1,1-1-311,0 1 1,9-8 120,2-4 1,14-6 85,-3-5-325,13 3-76,-3-13 0,16 6 413,3-8 1,10-2-75,2-4 0,8 2 194,-2-7 1,-2 5-6,2-6 0,-8 8 94,2-1 0,-4 3 6,-2 2 229,1 0-327,-1 0 0,-7 2 145,-5 3 1,-12 7-264,-11 11 0,-7-2 72,-9 8 0,-1 0-142,1 5 0,-1-5 135,0 0 0,1-2 45,-1 2 1,8 3-87,4-3 0,6-2-2,5 2 0,3-8-23,3 2 1,4 2-125,-4-2 0,4 2 234,2-2 0,0-4-70,0 4 1,0-3 277,0-3-282,0 0 1,0 1 91,0-1-183,0-8-219,0-1 140,0-8 0,2-2-266,4-4 0,6-5-208,11-12 0,9-10 246,9-7 0,1 0-36,-2 5 1,3 2-1,3 4 0,-4 4 525,-7 8 0,-3 6 208,-3-1 0,2 8 410,-8-2 0,0 5-385,-6 1 1,1 0 224,-1 0 1,0 1-436,0 5 0,-5 4 116,-1 7 0,-7 0-1026,2 1 1,-4 1 444,-2 4 0,-10-2-811,-7 8 1,-10 0 347,-13 5 0,-4 1 111,-8 0 1,2-7 748,4 1 1,-2-8 109,7 2 0,3-9 156,9-3 0,4-7-261,8 2 1160,0 4-477,7-8-104,-5 5 19,13-7 0,-4 0-322,12 0 0,3-2-328,9-3 0,1-5 43,4-7 0,4 1-242,7 5 0,1-5-229,-1 5 1,-5-5 217,0-1 1,-8-2-944,2-4 1,-4 2 1114,-1-8 0,-9-8 0,-1-7 0</inkml:trace>
  <inkml:trace contextRef="#ctx0" brushRef="#br0" timeOffset="2440">2145 156 7985,'-6'-12'88,"1"1"1,-7 5 233,6-5 611,1 7-756,-3-4 41,6 8 517,-13-8-228,13 6-552,-6-5 1,8 14-121,0 5 41,0 3 0,0 3 155,0-1 1,0 0-80,0 1 0,0 6 203,0 5 1,0-2-90,0 2 0,6 0 126,-1 5 0,1 9-72,-6 3 1,0 4 126,0 2 0,6 1-174,0 5 0,0 4 8,-6 7 1,0 0 59,0 0 1,5 6-199,1 0 0,0 6 394,-6-6 1,0 5-76,0-5 0,0 6 14,0-6 0,0 8-76,0-3 1,0 5-242,0 1 1,0-7-292,0-4 0,0-6-391,0-5 1,2-7 522,4-11 1,-5-3 18,5-9 1,-4-1-303,-2-4 0,0-4 128,0-8 0,-2-2 366,-4-3 0,3 1-126,-9-7 0,6 0 694,-5-6-579,7 0 0,-10-2-113,9-4 1,-1 2-19,6-7 0,0-1-145,0-5 0,2-6-472,4 0 0,3-8 748,9 2 0,-1-3 0,0-3 0</inkml:trace>
  <inkml:trace contextRef="#ctx0" brushRef="#br0" timeOffset="2604">3148 1764 7986,'12'17'3821,"-1"1"1,1-1-2533,5 0 1,-5 6-721,-1 0 0,-1 6-3992,1-6 3423,-3 16 0,-16-3 0,-1 16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9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8109,'17'0'446,"0"0"1,2 0 676,4 0 0,4 0-196,8 0-619,0 0 1,-7 0-308,1 0 1,-8 6-364,2 0 0,-5 2 183,-7-3 1,-3-1-65,-8 8 0,0-1-925,0 7 1,-15-1 1167,-9 0 0,-14 8 0,-6 2 0</inkml:trace>
  <inkml:trace contextRef="#ctx0" brushRef="#br0" timeOffset="253">191 519 8109,'-10'17'327,"-5"1"-273,3-1 1,3 0 803,-3 1 0,7-1-483,-7 0 0,8 2-574,-2 4 1,-3-3 171,-3 3 0,3-4-130,-3-2 0,3 1 106,-3-1-63,-3 0 0,7-5-102,-4-1 239,5-7 0,14 4-486,5-8 1,17-8 146,5-4 1,20-9 103,4-2 0,9-6 158,8 6 0,4 0-385,7 6 1,1 2 425,-1 3 0,-9-1 240,-8 7 0,-9 0 65,-14 6 0,-4 2-141,-7 4 1,-10 3-278,-8 9 1,-7-1-9,-10 0 1,-4 8-342,-8 4 475,-7 4 0,-23 1 0,-2 1 0</inkml:trace>
  <inkml:trace contextRef="#ctx0" brushRef="#br0" timeOffset="503">398 1176 8060,'18'10'198,"1"-1"50,4-3 0,6-2 117,11 8 1,-3-1 460,3 6 1,-3-1-553,-3-5 0,-5 7-52,0-1 0,-14 0-412,2 6 1,-11-2 42,0 2 1,-4-1-90,-2 6 1,-10-6 60,-7 1 0,-8 2-128,-10-2 0,1-6 129,-1-6 0,1-1-71,-1 2 0,1-5 929,-1-7 1,8-9-350,4-9 0,0-1 24,6-10 0,3-5-145,14-7 0,0 1-20,0 5 0,14 1-178,3-1 0,14 8-423,3 4 0,9 0 243,8 6 164,1-4 0,8 4 0,1-10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8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8159,'23'0'1195,"0"0"0,6 6-566,-6 0 1,8 5 274,-3-5-565,-3 7 1,6-9-651,-8 8 0,6-3 272,-6 3 0,0-3-420,-6-3 0,-5 2 346,0 3 0,-9 5-1202,3-5 1,-8 5 1314,-9 1 0,-9 8 0,-14 2 0</inkml:trace>
  <inkml:trace contextRef="#ctx0" brushRef="#br0" timeOffset="390">35 536 8047,'-10'17'0,"-3"1"318,7-1 0,0 6 499,6 0 0,0 2-458,0-2 1,0-4-368,0 4 1,8 2 7,3-2 1,-1 0 198,1-5 0,-5-7-316,6 1 0,-3-6-39,3 5 0,-2-7-49,-5 2 1,-1-4-21,8-2-34,-8 0 0,5 0 229,-3 0 416,-4 0-346,13 0 1,-5 0-18,7 0 258,0 0 1,1 2-54,-1 3 0,0-3 55,1 4 1,-5-4-243,4-2 0,-1 0-262,12 0 0,1-2-34,6-4 0,5-5-365,1-12 1,7-2 112,-2-4 1,2-2 189,-2 8 1,2 0 201,-8 6 0,-1 7 215,-10 4 1,1 4 475,-7 2 0,0 10 32,-5 7 1,-9 3 700,-3 8 0,-4-6-547,-2 1 0,0 2 126,0-2 1,-2 0-499,-4-6 0,2 0-157,-7 1 0,5-9-456,-5-3 1,5-4 256,-6-2-864,1 0 1,-6-8-138,-1-3 0,1-5-691,0-1 1,5-8 1657,1-4 0,-9-4 0,-7-1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6:5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68 8183,'0'-17'-523,"0"7"808,7-5 0,3 13 493,7-4 1,1-1-105,-1 1 1,-6 2-191,1 10 1,-1 1 283,7 5-338,-9 3-29,7 3 1,-14 1 171,3 4 1,-3 2-356,-2-2 0,0 8-234,0-3 0,0 3-86,0-2 0,-2 4-336,-3-5 1,1-3-1445,-8-1 1423,8 2 0,-5-8-987,3-1 791,4-7 1,-4-10-45,12 0 1,4-8 258,7-4 1,2-11 161,4-5 0,2-5 94,4-2 0,4 1 184,-4-1 0,1 0 0,-1 1 0,-4 7 0,-8 4 666,1 4-213,-1 1 1,-2 7 1273,-3-1-505,-4 9-324,-8-5 1,5 10-126,1 4 1,0-3-305,-6 9 1,-6-1-361,0 7 1,-7 7 91,1 4 0,3-3-1002,-3 3 0,1 0-45,-7 6 1,1-1-564,0 1 0,-6 1 639,0 5 1,-6-5 65,6 5 1,-6-5 703,6-1 0,-8-1 0,2 1 0,3-1 0,-3 1 0,6-6 0,-6 0 0,8-8-119,-2 2 0,5-4 647,7-2 1187,-5 1-1308,7-9 1,1-1-41,8-8 0,4 0-82,13 0 1,-1-4-214,12-7 1,1-1-32,6-11 1,3 4 91,-3 1 0,1 3-319,-13 4 1,1 3-61,-7 8 0,-8 9-1,-3 9 1,-4 7 184,-2 9 0,-13 11 194,-5 6 0,-16 15 10,-1 9 0,-3 5 15,3-5 1,8 0 264,4-6 1,6-1-83,5-5 1,5-3-152,7-8 1,9-6-196,9 0 1,1-14-246,10 3 0,-4-12 144,9 0 1,-3-11-77,9-7 0,-3-3 131,-3-2 0,-3-2 171,4-3 1,-10-7-143,9-11 0,-5-4-44,0-7 0,2-3-83,-8-3 1,-2 1 176,-10-7 1,3 6-9,-8-6 1,-1 5 201,-5-5 0,0 14 324,0-3 0,-5 12 744,-1 0-571,-8 11-291,5 5 1,-7 16-11,5 9 0,-3 1-171,9 10 1,-1-1-135,6 7 1,0 0-160,0-1 1,2-5-134,4 0 1,3-2-456,9 2 1,6-4-233,5-8 0,4-2 377,2-3 0,7-5-1033,4-7 0,10-3 1523,1-9 0,9-7 0,-5-16 0</inkml:trace>
  <inkml:trace contextRef="#ctx0" brushRef="#br0" timeOffset="260">1305 777 8187,'0'-17'1354,"0"7"-969,0-5 1,2 13 217,4-4 0,3 4-169,8 2 0,1 6 12,-1 0 1,0 7-114,1-1 0,-1 3-57,0 2 1,0-5-1083,1 0 0,-3-1 525,-3 6 0,1-5-1262,-7-1 1,2-7-366,-3 2 1290,-3-4 1,14-4 617,-5-4 0,12-11 0,4-10 0</inkml:trace>
  <inkml:trace contextRef="#ctx0" brushRef="#br0" timeOffset="808">1893 449 8131,'0'11'609,"0"1"1,0-7-124,0 7 1,0-1 395,0 7 1,0-7-934,0 1 0,0-1-106,0 7 1,0-1-65,0 0 0,0 1 177,0-1 0,0 0 36,0 0 1,0 6 52,0 1 0,-8 8 1,-3 3 0,1 7-171,-2 10 1,-1 7-55,-10 5 0,2 3-229,-8 2 1,6 0 161,-6 1 0,0 1-333,-5 4 1,-1-4 232,1 4 0,-1-8 116,0-9 1,3-1 73,3-11 1,-4-5 121,4-7 1,4-3 867,2-14-416,12 4-187,-5-19 548,7 6-306,-1-16 1,-3-1-369,7-8 0,0-1 1,6 1 0,2 2-132,4 3 1,-2-1 88,7 7 1,1-6-130,5 7 0,2-9-118,4 3 1,-1-5 19,6-1 1,1-2-240,6-4 0,1-4 61,5-8 1,-3 1-80,8-1 0,-7 0 202,1 1 0,2 7 53,-1 4 1,-1 4 146,-6 1 1,1 3 304,0 3 1,5 5 518,0 7 0,1 2-428,-7 3 0,7 7 474,-1 11 1,0-2-313,-5 8 1,0 2-776,-1 9 1,-7-3 110,-4 3 0,-9-4-90,-3-1 0,-7-8 1,2-4 1,-4-4-242,-2-2 0,-8-7 553,-4-4 0,-3-4-186,-2-2 1,-6-4 665,0-8 0,0-1-209,5-16 0,-5 0 17,0-5 1,0-7-186,6 1 1,5-6-264,1 6 0,5 1-115,-6 10-431,9-3 1,-5 12-51,8-3 1,2 12 657,4 5 0,3-4 0,8 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1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0 8196,'8'10'824,"2"5"0,7-11 314,0 8 1,0-7-814,1 7 0,-1-6-769,0 5 0,1-5-472,-1 6 49,0-9 0,-5 11 329,-1-8 1,-7 7-208,2-1 0,-12 11 745,-5 5 0,-13 5 0,-2 2 0</inkml:trace>
  <inkml:trace contextRef="#ctx0" brushRef="#br0" timeOffset="779">10 761 8196,'-8'17'133,"6"-7"1,2-6-185,12-16 1,11 1-106,6-12 0,9-4 87,2-2 1,3 4-22,-3 2 1,-3-2 101,3 2 1,-6 2 13,-5 9 0,2 5 74,-8 7 0,0 0-81,-6 0 0,-7 9-58,-4 9 0,-6 7 86,-6 9 1,-4 6 143,-7 1 0,-8 7-159,-4-2 0,-3-2 2,-3 2 0,1-1 59,-1 1 0,2-6 108,4-11 465,12-4-386,2-8 0,15-7-440,0-5 1,7-5-11,11-5 1,12-7-13,5-11 1,5-4 91,1-7 0,3-1-143,8 0 0,-8 9 181,-4 2 0,3 5-52,-3 2 0,0 2 280,-5 3 0,-6 4-50,0 8 0,-8 2 420,2 4 1,-10 4-124,-1 7 0,-8 0 26,1 1 1,-3 5-250,-2 0 0,0 2-204,0-2 0,-7-2 59,-5 8 1,-3-8-138,-3 2 0,-5-6-293,0-5 0,0 1 186,6-7 1,5 0 10,1-6 1,-1-2-42,-5-4 1,6-6-57,-1-11 1,2-5 115,-1-13 1,-3-3-160,9-8 0,-7 6 266,6 0 0,-5 7-3,5-1 1,0 6 54,6 5 0,0 4-127,0 7 1,0 7 194,0-1 85,0 9 1,0-5 150,0 8 0,-2 0-165,-3 0 0,3 2-43,-4 4 0,-2 3-39,2 8 0,-1 1-8,1-1 0,4 0 30,-4 1-17,-3-1 0,7 0 115,-4 0 0,4 3-126,2 3 1,0-4-120,0 4 0,6 2 27,0-2 1,7 6-136,-1-6 0,-3 6-229,3-6 1,-3 6 179,3-6 0,1 2 226,-7-2 0,6-2-96,-7 8 1,1-6 583,-6 6 1,0-6 28,0 5 1,-6-1 286,1 2 1,-9 4-342,3-4 0,3-2 163,2 1 1,-1-5-222,1 6 1,0-6-143,6 6 0,2-8-315,4 2 1,-2-2 92,7 3 0,1-5-76,5 4 0,-6-4 59,1-2 0,-1 1 21,7-1 1,-7-6-8,1 1 1,-6-6 5,5 5 1,-5-7 76,5 2 0,-5-4 182,6-2 0,-1-10-861,7-7 1,1-10 286,4-13 1,6-10-1510,11-8 1,-2-15 142,9-2 1355,6-8 0,-26 40 0,0 0 0,3 0 0,0 0 1</inkml:trace>
  <inkml:trace contextRef="#ctx0" brushRef="#br0" timeOffset="1315">1583 450 8259,'8'10'279,"2"5"0,1 2 504,1 12 0,-3 11 461,3 6 1,3 12-518,-3 6 1,-4 1-179,-3-2 1,-3 5-539,-2-5 0,0-4-389,0-1 0,0-4-95,0-2 1,0-8-518,0-4 0,0-11-584,0-6 551,0-4 545,-7-9 0,5-12 110,-4-15 1,4-8-56,2-10 0,0-7 193,0-4 0,0-4 230,0-2 0,0-8 0,8-1 0,1-8 0</inkml:trace>
  <inkml:trace contextRef="#ctx0" brushRef="#br0" timeOffset="2195">1774 467 8108,'23'-23'-410,"0"0"0,8-2 551,-3 2 1,-1 4 650,2-4 0,0 4-286,6 1 0,5 1-215,0 0 1,1-1-110,-7 1 0,7 0-82,-1 0 0,0-1-80,-5 1 0,-1 5 139,1 1 1,0 7 5,-1-2 0,-7-1-64,-4 1 0,-4 0-269,-1 6 194,-1 8 1,-2 1 69,-3 9 1,1-1 142,-7 0 1,6 1-58,-7-1 0,7 2-284,-6 4 0,5-4 34,-5 4 1,7-1 40,-1 1 1,-3-4 36,3 4 0,-8-4-24,2-2 0,1 3 120,-1 3 0,0-2 73,-6 8 1,0-6-9,0 5 1,6 1-114,-1 6 0,1 7 59,-6 4 0,6 4 6,0 2 0,5 2 267,-5 4-237,0 3-254,1 8 0,-3 2 160,8 4 1,-8-6-44,1 1 1,3-5-32,-2-13 0,5 2 139,-5-14 1,0 0 150,-6-5 0,0-8-299,0-4 0,0-4 201,0-2-698,0-7 170,0-2 0,-8-16 51,-3-4 0,-5-5-98,-1-6 1,-2-4-196,-4-7 0,2-9-347,-8-3 1,2-2 365,-2 2 1,-6-4 280,1 4 0,-1-2 48,-5 2 1,9 9 134,2 8 0,1 6-67,-7-5 1,0 6-15,1-1 1,5 6 31,0 6 1,8-5 157,-2 5 0,-2-5 40,2-1 1,0 2 270,6 3 0,1-3 43,5 3 0,-3 3 22,8-3 1,-1 6 825,1-5-390,4 7-396,-6-11 1,8 11-133,0-8 1,8 8-211,4-1 0,3 1-32,2-2 0,6 4-309,0-4 0,6 4-271,-6 2 381,0 0 0,-2 8-407,-3 4 1,1 5 203,-13 6 1,-1 4-667,-5 7 657,-7-7 0,-3 6 125,-7-4 0,-6 3 362,0 3 1,-6-2 802,6-4 1,0 1-551,6-7 1,7 0 317,4-5 1,4-7 395,2 1-486,0-8 1,14 3-234,3-7 0,6-2-149,0-3 1,2-7-254,4-11 1,4 2-334,-5-8 0,-3 0-172,-2-5 213,-3 7 228,-3-6 1,-2 12-1178,-3-8 511,-4 0 363,-8-5 1,0 7-108,0 4 0,-8 4 300,-4 1 1,-3 3 336,-2 3 0,1 3 239,5 3 110,-5 4 0,13-6 85,-9 8-246,8 0-45,-4 0 1446,8 0 1056,0 0 0,-5 2-2332,-1 4 1,0 9 215,6 8-256,0 16-227,0-3 1,0 18-471,0 4 207,0 3-939,0 9 0,0 3-3328,0 7 4041,8-7 0,1 19 0,9-13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10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8301,'0'-10'0,"9"2"1242,8 8 0,7 0-449,4 0 0,13 2-213,-1 4 0,8-2-211,4 8 1,-4-9-120,4 3 0,-8-4-138,14-2 1,-16 0-137,4 0 1,-7-6-810,-5 1 1,-1-1 309,-4 6-1580,-4 0 1352,-8 0 0,-9 13 69,-8 4 1,-16 12 116,-13 0 1,1 4 564,-7 1 0,-3 9 0,-14 1 0</inkml:trace>
  <inkml:trace contextRef="#ctx0" brushRef="#br0" timeOffset="292">139 588 8241,'-19'12'132,"-4"-1"1,9-5 296,-3 6 0,4-1-3,-5 7 1,7-1-102,-1 0 1,8 0-169,-1 1 0,3 1 40,2 4 1,0-4 15,0 4 0,7 2-75,5-2 0,9-2-221,2-9 0,8-4 53,-2-8 0,5 0-273,7 0 1,-5-8-61,4-4 0,-5-11 170,-6-5 1,-4-3-3,-8 2 0,-5-2 166,-1 8 1,-9-6-4,-2 6 0,-8 2 41,-9 10 1,-8-5 187,-4 5 0,-3 3-58,-3 2 1,-1 4 85,-5 2 1,10 2 47,-3 4 1,11 2-115,0 3 1,5-1-1115,7-4 541,3 3 1,10 7-146,4-5 1,11-3 558,12-8 0,11 0 0,5 0 0</inkml:trace>
  <inkml:trace contextRef="#ctx0" brushRef="#br0" timeOffset="572">675 398 8629,'-11'0'1607,"-1"0"-1173,8 0-1571,-3 0 851,7 0 1,1 0 188,5 0 0,-2 0 254,8 0 1,-7 10 362,7 7 0,-1 4-123,7 14 0,-1-3 144,0 15 1,-1-1 25,-5 6 0,3 5-130,-9 1 0,1 0-253,-6-7 1,-2 3-71,-4 4 0,-3-10-235,-8 4 1,-1-12-83,1 0 0,-8-5-302,-4-6 1,2 2 176,-2-8 0,1-2-253,-7-10 0,2-3 79,5-8 1,-3-2 91,8-4 0,0-11-509,5-12 919,9-3 0,-7-18 0,7-4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0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8102,'8'-17'347,"2"7"1,7-3 567,0 7 1,2 0-299,4 6 0,-1 0-12,6 0 1,1 6 286,6 0 1,-1 5-364,1-5 0,-6 7-39,0-1 0,-8-3-229,2 3 0,2-2-329,-2 1 1,0 3 79,-6-9 1,0 7-216,1-6-605,-1 7-1422,0-11 541,-7 13 1,-2-11 168,-8 8 1520,-8-1 0,-9 7 0,-10-1 0</inkml:trace>
  <inkml:trace contextRef="#ctx0" brushRef="#br0" timeOffset="424">121 536 8159,'-7'16'405,"-5"-5"1,5 4 1594,1-3-1534,-4 3 0,2 3-32,-3-1 0,-3 2 159,9 4-351,-9-4-60,12 6 0,-7-5-255,3 3 157,4-4-252,-6 14 1,8-14-166,0 4 1,0-4 210,0-2 1,0-5-364,0-1-122,0 1 191,8-3 0,-4-1 69,7-8 97,-7 0 252,12 0 0,-7-6-181,9 1 0,-1-9-80,0 3 0,2-10 50,4-3 1,-1 0-238,6 0 1,3-2 252,9-9 1,1-2 3,11-3 1,-4 4 326,9-5-98,5 5 77,-8 1 0,11 8 99,-7 4 1,-8 12-68,-10 5 1,-5 4 107,-7 2 0,-3 2 214,-7 4 0,-3 5 319,-4 12 0,-3 4-400,-8 8 1,-2 1-94,-4 5 1,-3 1-1042,-8 4 0,-3 2 479,-3-8 0,2 1-574,-8-7 0,1 1 269,-7-1 0,0-7 9,1-4 0,-1-3 189,1-3 0,5-2 372,0-3 0,2-4 0,-2-8 0,12 7 0,2-5 0,5 6 0</inkml:trace>
  <inkml:trace contextRef="#ctx0" brushRef="#br0" timeOffset="718">485 1072 9233,'9'10'1605,"1"-2"-419,-4-8-733,-5 7 0,15 3 241,-5 7-182,-3 0-400,7 1 1,-5 1 59,7 4 1,1 2-192,-1 4 0,0 9-396,0-3 0,-7 3 10,-4-3 0,-4-1-455,-2 1 1,0-6 274,0 0 1,-8-6 148,-3 5 0,-5-6 182,-1 1 0,0-6 215,-1-5 1,-5-3 425,0-3 0,-2-4-86,2 4 0,4-6 396,-4-6 0,4 2-76,1-8 0,3-1 340,3-10 0,5 4-367,7-4 1,2 2-190,3-3 0,7 5-319,11-4 1,4-2-198,8 2 0,-1-6-301,1 6 1,-1-2 459,1 2-2267,-1 4 1439,9-14 1,-7 14 779,5-4 0,-13 4 0,-3 2 0</inkml:trace>
  <inkml:trace contextRef="#ctx0" brushRef="#br0" timeOffset="1333">1712 415 10282,'0'10'1978,"0"11"-2014,0-4 29,0 12 95,0-2 1,0 9-678,0 5 457,-7-5 0,3 16-28,-8 0 0,1 0-127,-7 6 0,1-5 114,0-1 1,5-2 76,1-4 0,7-3-36,-2-9 1,6-1 147,6-4 1,4-3 178,7-2 0,6-5-67,0 4 0,8-10 115,-2-1 0,9-6 483,2 5-343,8-7-167,-3 11 0,1-11 57,0 8 1,-8-7-54,3 7 1,-3 0 124,2 5 1,-3-6-341,3 1 1,-9-6-343,-2 5 0,-8-1-63,2 1 0,-6-1-1229,-5-4 262,3-4-619,-13 5 1986,6-7 0,-16-7 0,-1-3 0</inkml:trace>
  <inkml:trace contextRef="#ctx0" brushRef="#br0" timeOffset="1770">1937 432 8090,'-17'0'774,"7"0"1041,3 0-1518,22 0 0,-2 0-177,16 0 0,-6 14 66,6 3 0,-6 12 180,6 0 0,-2 5-202,2 7 1,-2-3-61,-4 8 0,-10 6-297,4 6 0,-11 1-35,0-1 0,-4-2-494,-2 7 1,-10-7 223,-7 1-1096,0-3 1211,-16-2 0,0 0-85,-7 0 1,-6-8 62,6-4 1,-7-11 241,7-6-73,-8-3 59,12-11 1,-13-3 254,9-12-98,0 4 77,5-21 0,1 6 110,-1-12 1,6-4-20,0 5 1,8-5 63,-2-2 1,12 7-87,5-1 1,4 8 371,2-3 0,10 5-403,7 2 0,4 0 44,14-1 0,-3 1 244,14 0 0,2 5-38,10 1 0,-4 1-165,3-1 1,1-3-237,-6 8 1,2 1-276,-14 5 1,6-6 84,-5 0 0,-7-2-511,-5 3 757,-8 3 0,4-14 0,-8 7 0</inkml:trace>
  <inkml:trace contextRef="#ctx0" brushRef="#br0" timeOffset="1924">2024 796 8090,'-12'0'1317,"1"0"-710,7 0 0,-4 1 269,8 5 0,0 4-342,0 7 0,-2 8-73,-4 4 0,4 4-395,-3 1 1,3 1-197,2-1 0,0 3-3177,0 3 3307,0-3 0,7 13 0,3-6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0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8026,'0'-9'4453,"0"1"-3632,0 8 3339,0 0-3366,0 8 1,0 1-325,0 9 0,-8 1-119,-3 4 0,-5-2-1896,-1 8 1,-8 3 457,-4 15 1087,-11-1 0,-20 13 0,-11-7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2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8485,'0'-10'665,"0"1"-28,0 3-395,8 4 0,1-5 103,1-1 0,5 6 18,-3-4 1,3 4 48,2 2 1,-5 0-103,0 0 0,-1 0-1,6 0 1,-5 6-85,-1 0 0,1 5 15,5-5 0,-5 6-277,-1-7 114,-7 9 0,4-5-255,-8 9 0,6-1-16,-1 0 0,-1 1-146,-10-1 1,1 0 172,-13 0 1,5 6-112,-10 1 1,4-1 37,1-6 0,-5 4-38,0-4 1,0 4 325,6-9 55,0 3-283,-1-5 429,9 5-98,-7-5 1,14 7 21,-3 1 1,10-7-51,7 1 0,3-3 104,3 3 1,7 3-77,3-3 0,-3-3 123,-2 3 0,2-6-179,-2 5 0,1-1 23,-7 1 1,-2 5-66,-3-5 79,-5 4-102,-7 3 0,0-1 13,0 0 0,-9 6 5,-9 0 0,-1 6-16,-10-6 0,1 6-57,-7-6 0,2 0-113,5-5 0,3-3-1123,7-4 637,1-3 138,0-8-943,7 0 1,2-8 1428,8-3 0,16-12 0,3-4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2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11150,'17'0'1264,"6"0"-742,0 0 1,10-6 418,2 1-655,-1-1 1,10 0-81,-3 0 0,-5 1-276,5 5 1,-5 0-448,-1 0 1,-6 0-202,-1 0 1,-8 2 717,-3 3 0,0 5 0,-7 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3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8008,'0'-33'121,"0"4"0,0-1 545,0 7 1,0 0 255,0 5 150,0 1 1,5 6-142,1-1 0,2 8 97,-3-2 0,-1 4-536,8 2 1,-6 0-21,5 0 1,-1 2-664,1 4 1,5-2-620,-5 8 1,3-1-835,-3 6 966,5 1 453,-7-1 225,1 0 0,5 8 0,-5 2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3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18 8300,'0'-9'2918,"0"1"-2200,0 8 0,-6 2-416,0 4-104,0 3 1,-1 9-2,-5-1 0,3 6 47,-3 0 0,8 6-241,-1-6 1,-3 6 22,2-6 0,2 0-307,10-6 0,4 0 130,7 1 0,6-7-169,0 1 1,14-8 265,-3 1 1,5-3 71,-5-2 0,1-2-32,-1-3 1,-5 3 204,0-4 0,-2 4 75,2 2 1,-4 0 145,-8 0-953,0 0 38,1 0 0,-9 2-1314,-3 4 1261,-4 3 0,-4 9-286,-4-1 1,-3 6 841,-9 0 0,-7 0 0,-2-6 0</inkml:trace>
  <inkml:trace contextRef="#ctx0" brushRef="#br0" timeOffset="157">258 572 8149,'2'11'955,"3"1"0,-1-1-54,8 6 0,-8 8-347,1 4 1,3 12 395,-2 5 0,0 4-350,-6 2 1,0 1-166,0 5 1,-6-4-344,0 3 0,0-3-217,6-2 1,-5-6-1763,-1 0 1,0-7 1886,6 1 0,-8-3 0,-1-3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3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8091,'-17'0'1361,"7"8"1,3 2-920,7 7 0,0 6-75,0 0 1,0 8-208,0-3 1,0-1 75,0 2 1,0 0-18,0 6 1,7-7-84,5 1 0,3 0 19,3 6 0,5-7-120,0 1 1,5-2-230,-4 2 0,0 2 164,0-8 1,-11 0-37,4-6 1,-5 0 33,-1 1 1,-3-1 53,-8 0 0,-2 1-195,-4-1 1,-5 0-136,-12 1 1,2-1-164,-8 0 1,0-2 103,-6-3 0,-5 1-95,0-7 1,-1 0-155,7-6 1,-1-2-935,1-4 1550,-1-3 0,-7-16 0,-2-2 0</inkml:trace>
  <inkml:trace contextRef="#ctx0" brushRef="#br0" timeOffset="158">502 208 8083,'0'-12'835,"0"1"1,4 7 1091,7-2 1,3 4-1603,15 2 1,-8 0-715,2 0 1,-4 0-126,-2 0 0,1 0-461,-1 0 1,6 0-230,0 0 1204,0 0 0,2 0 0,2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258 225 8053,'-8'-9'924,"6"-7"-462,-5 14 402,7-5 727,0 7-1171,0-8 1,0 8-169,0 0 1,5 4-1,1 13 1,0-2-15,-6 14 0,-8 0-334,-3 6 0,-5 7 121,-1 4 0,0 4-428,-1 2 0,1 2 118,0 3 1,-1-3-114,1 4 0,8-6 151,3-6 1,4 2 55,2-8 0,9-1 110,9-11 0,9-3 13,13-7 0,4-9 553,8-3 0,-6-4-237,0-2 1,0 0 454,6 0 0,0 2-84,0 4 1,-6-4 59,0 3 1,0-3-465,6-2 0,-6 0-283,1 0 1,-3 0 14,2 0 1,-4 0-191,-7 0 0,-3 0-986,-3 0 1,2-6 11,-8 1-276,-8-1 1,-7-2 1492,-8-3 0,-15-12 0,-5-4 0</inkml:trace>
  <inkml:trace contextRef="#ctx0" brushRef="#br0" timeOffset="437">431 156 8177,'-14'-17'2307,"-3"-1"-1643,4 1 0,5 6-561,8-1 1,8 6 65,3-5 1,10-1 29,2-5 0,8 5 40,-2 1 1,3 7 31,3-2 1,7 4 67,4 2 1,4 8 145,2 4 1,2 5-470,4 6 1,-6 4 6,0 7 1,-8 3-191,-10 3 1,-7 4-86,-4 8 1,-11 0-181,-6 0 0,-12 8 157,-6 3 0,-13 4-296,-9 2 1,-5-5 8,-13-1 1,2-1-376,-13 1 0,7-5 292,-1-12 0,-3 2 218,2-8 1,-3-5 320,9-6 1,-4-14-23,10 2 1,2-11 196,-2 0 0,6-14-182,-7-9 0,9-8 72,-2-10 0,3-5 377,3 0 0,7-3 428,4 3 1,11 9 171,6-3 1,6 5-450,6 0 0,11 10-363,12 7 1,12 7 14,5-7 1,9 6-158,3-5 1,7 7 113,-1-2 0,1-2-128,-1 3 0,1-1-253,-8 6 1,-5-2-348,-6-4 0,-13 4-1476,2-3 1114,-12 3 994,-6 2 0,-2 0 0,-5 0 0</inkml:trace>
  <inkml:trace contextRef="#ctx0" brushRef="#br0" timeOffset="554">604 519 8074,'-18'0'2117,"7"2"-1641,-1 4 1,7 5 924,-7 12 0,6 0-697,-5 12 0,7-2-478,-2 13 0,2-6-150,-1 6 0,3-5-388,-4 5 312,4 8 0,-6-8 0,-1 4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8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7996,'13'2'706,"4"4"1,-3-3-82,9 9 1,4-6 513,2 5 1,-4-1-53,-2 1-597,4 5 1,-4-7-370,0 9 1,-2-7-229,-15 1 0,-1-1-1110,-5 7 1,6-5 412,0 4 1,-2-3 6,-10 9 0,-4-2 797,-7 2 0,-8 4 0,-2 7 0</inkml:trace>
  <inkml:trace contextRef="#ctx0" brushRef="#br0" timeOffset="240">260 520 7996,'-17'17'0,"-2"0"266,-4 1 1,3-1 431,-3 0 0,4 6-323,2 0 0,-2 2-261,-4-2 1,3-3-52,-3 3 1,6-4-17,5-2 1,5 0-294,7 1 0,0-7-69,0 1 1,9-8-258,9 1 0,9-10 288,13-7 0,4-5-20,8-6 1,8 2 105,3-8 1,2 8 217,-1-2 1,-1 5 257,-11 7 1,2-3-162,-14 9 0,-1-1 125,-11 6 1,-5 7 36,-11 5 1,-4 3 56,-8 3 1,-10 7-426,-7 3 1,-4 5-379,-14 2 1,2 5 466,-13 0 0,0 8 0,-6-3 0</inkml:trace>
  <inkml:trace contextRef="#ctx0" brushRef="#br0" timeOffset="513">277 1194 7996,'24'6'532,"-1"0"1,2 7-98,-2-1 1,-4 3-299,4 2 1,-4 1 96,-2-1 0,-1 0 168,-5 0 1,-3 3-331,-8 3 0,0-4-186,0 4 0,-2-2-33,-4 2 1,-3-4-265,-9 4 0,-5-3 192,0-3 0,0-7 19,6-5 1,-2-3 540,-4-2 0,9-2 102,-3-3 0,5-7 101,1-11 1,-3-2-131,9-4 1,1-3 149,10 3 0,-3 4-252,9 2 0,7-2-308,10 2 0,4 0-180,1 5 0,3 7 230,3-1 0,-1 1-1293,7-7 1,-8 3 153,2 4 1085,-3-5 0,-2 14 0,-1-5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2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241 381 8096,'17'12'2558,"0"-1"-942,0-7-613,1 12-381,-1-14-258,0 13-277,1-13 0,-7 11-861,1-7 1,-8 2 198,1-2-619,-3 3 1,4 8-453,0 1 1646,-1-1 0,-12 8 0,-3 2 0</inkml:trace>
  <inkml:trace contextRef="#ctx0" brushRef="#br0" timeOffset="367">85 1056 8096,'-17'17'274,"-1"-1"411,1-5-145,0 4 9,7-13 0,4 6-563,12-8 1,6-8-109,11-3 0,4-5-70,7-1 0,3-6 102,3 0 1,-2 0-95,9 6 0,-15 7 53,3 4 0,-10 4-138,4 2 1,-14 2 182,2 4 0,-11 9 246,0 8 1,-12 8 444,-5-2 1,-7 9-305,-5 3 1,-2-1 50,-4-5 1,-1-3-170,7-3 1,0-2 100,5-4 18,1-11-445,0 11 1,9-23 18,8 0 1,8-8-250,9-9 0,2 0 315,4-1 1,-2 3-9,8 3 0,0 3 1018,6 3-461,-8 4-114,5-6 0,-7 16 235,4 4 1,-2 3 78,-4 2 0,-4 1 339,4-1 1,2 0-582,-2 0 0,0-5-147,-5-1 0,5-7-1950,0 2 883,7-4 629,-3-2 0,14-10-3296,-1-7 1712,0-8 1584,3-9 0,-7-9 0,6-1 1</inkml:trace>
  <inkml:trace contextRef="#ctx0" brushRef="#br0" timeOffset="967">1416 1 8108,'18'2'1087,"-1"4"0,0-4-308,1 3 0,1 3-162,4-2 1,-4 1 54,4-1 1,-4-4-398,-1 4 1,-7 2-332,1-3 1,-6 3-216,5-2 0,-7-2-1318,2 7 767,-4 1 1,-4 11 331,-4 0 1,-6 6-1832,-11-6 1176,-4 7 1145,1-3 0,-15 8 0,5 0 0</inkml:trace>
  <inkml:trace contextRef="#ctx0" brushRef="#br0" timeOffset="1907">1347 485 8108,'-9'8'31,"1"-6"181,8 5 1,2-7 20,4 0 0,5-1-33,12-5 0,-4 2 30,5-8 0,-5 9-35,-2-3 0,0-2-8,1 2 0,-7 1-46,1 5 1,-3 2-210,3 3 1,1-1 4,-7 8 1,0-1 43,-6 6 0,0 1-174,0-1 1,0 0 95,0 1-52,0-1 0,-6 0 224,0 1 0,-5-7 67,5 1 182,-7-1 0,11 1 142,-4-1-239,-4-7-101,8 4 1,-3-8-320,10 0 117,13-8-88,1 6 0,12-13-94,-8 3 0,5 3 54,-4-3 0,-1 8-105,-6-2 0,-6 5 34,1 1 0,-8 1 9,2 5 1,-14 10-216,-9 7 260,-8 7 0,-12 3 1,-5 9-200,-10 2 1,0 1 304,-6 1 0,-1 2 117,1-8 1,1-1 132,5-11 0,2 3 347,4-8 0,11-5-210,12-7 1,9-7 428,3 2-354,7-4-227,12-2 0,5-8 0,20-4 192,9-3-93,2-10-176,24 6 1,-9-12-121,5 8 0,3-6 137,-4 6 1,-3-6-137,-3 6 0,-8 6 113,-3 5 1,-10 3 14,-1-3 1,-3-1-145,-9 7 55,1 0 1,-13 1-580,1-1 44,-9 0 299,5 6 1,-16 6 39,-3 0 0,-4 5-245,-3-5 0,1 7-32,0-1 150,-1 3 360,1 2 0,0-5 35,-1 0-57,9-1 140,-7-1 404,15 5-7,-7-5-20,8 7 1,-2-6-75,-4 1 1,4 0 182,-4 5 1,-1 2 85,1 4-158,-7 4-247,3 0 1,-2 11-26,1-3-131,-1 3 49,3-3 0,-1 0-262,4-1 0,5 1-12,-5-1 0,4-5-35,2 0 1,0-8 97,0 2 0,0-4-102,0-1-99,0-1-50,0 0 41,0-7 182,0-2 28,0-8 0,6-8-121,-1-4 1,3-9-180,-2-2 1,-2 0 169,7 6-50,-7-1 56,11-7 1,-5 6-43,7-4 0,-5 4-106,-1 2 1,1-1 90,5 1 0,0 0 65,1 0 1,-1 5 240,0 0 1,1 7-12,-1-7 1,0 8 174,1-1 0,1 3-108,4 2 0,-8 5 4,8 1 1,-13 8 111,7-3 0,-5 5 166,-1 1 1,3 6 96,-9 0 0,1 6-163,-6-6 0,-6 2-309,1-2 0,-9-4 20,3 4 1,-10-4-159,-3-1 0,1-7 219,6 1 0,0-8 45,0 1 0,-1-10 101,1-7 0,5-5 305,1-6 0,7-2 180,-2-4 1,4-4-450,2 4 0,2-3-379,4-3 0,4 8-104,7 4 0,0 4-457,1 2 1,5 1 281,0 5 0,2 1-343,-2 4 1,-2 4-2406,8-3 3088,-8 3 0,4 2 0,-8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32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60 8313,'-8'-25'573,"-2"6"1,-1 4-574,-1 15 0,-7 30 0,-8 16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34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8067,'18'-25'0,"-1"6"0,0-8 264,1 4 0,8-4 909,9-7-690,0-1 1,9 6 147,-4 0 0,-3 8-142,3-2 1,2 6 81,-1 5 1,-5 5-189,-1 7-208,-12 0 0,17 2-8,-11 3 1,-4 5-121,-2 7 0,-4 8-135,-1 4 1,-9 4-329,-3 1 1,-4 3-935,-2 3 1,-10 4 624,-7 8 1,-2 0-1552,-10 0 2276,0 0 0,-6 0 0,1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34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8067,'6'17'0,"0"1"2233,7-1 0,-3-2-1159,7-3 1,2 3-812,4-3 0,-1-3-263,6 3 0,9-1 0,7 7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34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8233,'8'-17'0,"-7"-1"0,9 3 884,-4 4 1,3 3-303,9 8 1,7 0-50,4 0 0,1 2-212,-1 4 1,2 11-104,-8 12 0,0 3-114,-6 3 1,-1 5-186,-5 1 0,-3 7 121,-8-2 0,-2 4-133,-4 2 1,-11 0-759,-12-1 1,-4-4 436,-1-1 1,-1-14-216,1 3 1,-1-12 154,0 0 1,1-11 181,-1-7 1,6-7 177,1-9 0,8-8 251,3-16 1,8-7-91,9-4 1,3 3 99,9 3 1,7 4 158,16 1 0,7 8-128,4 4 0,6 11 172,6 7 1,-3 3-33,9 2 1,-14 7 72,2 5 1,-6 5-148,0 6 1,-12 4-38,-11 8 1,1-1-104,-7 1 0,2 7-149,-13 4 0,0 4-5,-6 2 0,-2 0 108,-4 0 1,2 8-248,-7 3 1,-1-2-102,-5 3 0,-6-3-73,0 3 0,0-1 114,5-11 0,3-6-9,3-17 1,5-4-277,7-8-405,-8-7 624,6-2 0,10-32 1,11-4-1</inkml:trace>
  <inkml:trace contextRef="#ctx0" brushRef="#br0" timeOffset="170">865 121 8182,'17'-25'217,"1"6"54,-1-4 0,0 6 176,1 5 0,-1-1 560,0 7 0,-5 0-760,-1 6 1,-5 0-3,6 0 0,-9 2-1270,3 4 1,-8 11 1024,-9 12 0,-8 11 0,-16 5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3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284 70 8419,'-9'-27'1381,"1"2"-448,8 16 480,0 1-860,0 8-818,0 0 570,0 8 1,-7 1 352,-5 9 0,-1 1-536,1 4 1,-1 2 113,7 4 0,-6 1-496,7-7 1,-1 6 203,6-6 0,9 0-140,9-5 0,1-7-39,10 1 0,5-8-98,7 1 1,5-3 24,-6-2 1,-7 0-133,-10 0 1,-4 6 29,-2 0 0,-7 7 161,-4-1 0,-14 9 182,-9 2 1,-8 8-58,-10-3 1,-5 5 100,-1 2 1,-5-8 97,6-4 0,-6-4 233,6-2 0,-1-1-140,7-5 0,5-3 87,0-8 0,14 0-1131,-3 0 644,5 0 0,5-8-272,8-3 1,10-5 212,13-1 0,4 2-203,7 3 0,1-1 158,-1 7 1,-5 0 309,0 6 1,-8 0-69,2 0 1,-5 2 435,-7 4 0,-3-2 469,-8 7 1,0 1-361,0 5 1,-8 0-46,-3 0 1,-7 1 27,-5-1 0,4 0-105,-4 1 0,4-1-276,1 0 0,3-5-406,4-1-69,-5-7-956,14 12 969,-5-15 0,14 7 89,5-8 1,9-6 228,2 1 1,2-3-127,-2 2 1,-4 4 314,4-4 0,-4 6 105,-1 6 1,-9-2 87,-3 8 0,-4 5-5,-2 6 0,-8 6 152,-3-6 0,-12 8-105,-6-3 1,2 3-121,-2-2 0,6 2 109,-6-8-139,8 0-238,-4-6-44,16-7 1,5-3-351,15-7 1,9-13 156,14-4 0,16-12-49,8 0 0,7-4 4,4-1 1,-7 7 108,-5 4 0,-5 4 257,-6 1 0,-5 9-141,-12 3 1,-4 6 385,-8 6 1,-8 11 137,-3 12 0,-12 3 301,-5 3 0,-12 5-311,-6 1 0,-4 1 105,-1-2 1,1-3-84,4 3 1,-1-3-44,6-3 1,1 9-459,6 3 0,6 6-161,-1 5 0,8 5-178,-2 7 1,5 2-7,1 4 1,0-4-405,0 4 0,0-4 351,0-2 1,0-13-175,0-4 1,0-14 180,0-3 0,0-8 47,0-10 1,1-7 51,5-5 1,-4-5 180,4-5 0,-2-9 188,2-15 0,-5-7 0,7-16 0</inkml:trace>
  <inkml:trace contextRef="#ctx0" brushRef="#br0" timeOffset="166">77 1505 8223,'-12'0'943,"1"0"227,7 0 1,0-1-474,16-5 0,7 2-235,16-8 1,7 9-339,4-3 0,10-4 99,1-1 0,-5 3-1315,-6 2 1,-5 4 1,5 2 0,-8 0 1090,3 0 0,-5 8 0,-1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2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260 329 8073,'-8'-10'1528,"6"-5"-369,-5 13 52,7-13-51,0 13-216,0-6-263,0 8 1,0 2-231,0 4 1,0 3-102,0 9 1,0-1-263,0 0 0,-6 6 126,0 0 1,-7 10-306,1 2 0,-1 1 50,1 10 1,-1 0 50,7 6 1,-6 0-69,7 0 0,-1-2-15,6-4 0,8-2-92,3-3 0,4-11-102,3 5 1,7-14-47,4-4 0,-3 1 108,3-7 0,-6-3 303,6-2 24,-8 3-115,4-7 1,-9 8 104,-5-5 0,5 3-126,-5 4 1,-3 3 186,-3-3 0,-3 9-43,-2 2 0,-2 2 189,-3-2 1,-5-2 38,-7 8 0,0-6-80,-1 6 1,-7-8-81,-4 2 0,-3-4-104,-3-2 1,1-5-104,-1-1 1,6-7-457,0 2 1,2-10-910,-1-2 0,-3-15 185,8-2 0,6-8-2112,5-3 3301,8-8 0,-4-3 0,8-6 0</inkml:trace>
  <inkml:trace contextRef="#ctx0" brushRef="#br0" timeOffset="181">346 675 8036,'-17'0'4553,"7"0"-3981,3 0 1,9 0-206,3 0 1,11-2-80,7-4 0,2-2 72,-2-3 0,2-5-498,4 5 0,1-2 191,-6 1 1,4-1-502,-5 7 1,2-2 280,-2 2 167,-3 4 0,-3-5 0,-9 7 0</inkml:trace>
  <inkml:trace contextRef="#ctx0" brushRef="#br0" timeOffset="525">1021 208 8008,'0'-17'961,"6"-1"-648,-1 1 0,9 0 350,-3-1 1,5 1-309,1 0 1,2 0-156,4-1 1,-4 7 248,4-1 0,-3 3-83,-3-3 0,2 4-123,4 8 0,-9 2-66,3 4 0,-5 11-129,-1 12 1,-3 4 123,-8 1 0,0 3-98,0 3 0,0-1 199,0 7 0,0-8 34,0 3 0,0-7-215,0-5 124,0 4-85,0-14 0,7 6-154,5-8 0,3-7-228,3-4 1,1-5-318,4-1 0,-2-7-101,8-5 0,-8-11-727,2-6 0,2-9 483,-2-2 1,-6-3-1046,-5 3 1958,-8-4 0,3-16 0,-7-1 0</inkml:trace>
  <inkml:trace contextRef="#ctx0" brushRef="#br0" timeOffset="1050">1972 242 7899,'10'10'1542,"-3"-2"1,1-2-691,3-1 0,-1 3-311,2-2 1,-3-2 10,3 7-257,3-7-249,-5 11 72,-1-5 0,-1 7-59,-8 0 0,0 3-358,0 3 0,-2-2 112,-4 8 1,2-8 366,-7 2 0,7-4 88,-2-2 0,4 1 197,2-1 1,8-5-450,4-1 1,11-7-396,5 2 1,5-6 23,2-6 0,7-6-789,4-11 1144,-4 4 0,8-14 0,-5 7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49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242 554 7984,'10'0'-1107,"-2"0"601,-1-8 184,3-1 492,7-8-150,-7-1 1,3 7 127,-7-1 1,0 6 188,-6-5 1,2 7-97,3-2 1,-3-3 153,4-3 0,-4 3 127,-2-3 0,0 6 284,0-5-388,0-1 0,0 1 325,0-1 187,0 8-586,0-11 0,-2 13 360,-4-4-567,-3 4 1,-10 10-105,-4 4 1,1 11-505,-6 5 0,1 5 356,-2 2 1,-4 5-136,4 0 0,4 1 85,2-7 0,0 1-79,6-1 1,-2-5 118,13 0 0,0-6 0,6 6 1,2-8-33,4 2 1,-2-6 13,7-5 0,1 3 194,5-3 0,-5-4-149,-1-3 143,1 5 71,5 0 1,-2 7 225,-3 0 0,-2 2-13,-5 4 1,-3 0 227,4 12 1,-4-10-148,-2 10 1,0-5 34,0 5 0,0-6-581,0 0 0,0-8 176,0 2 0,2-4-205,4-2 0,-3-5-403,9-1-48,-1-7 0,7 2 198,-1-12 0,2-11-219,4-12 1,2-11 130,4-6 0,4-4-138,-4-2 1,3 8 574,3 3 0,-1 7-90,1 5 0,-6 4 95,0 8 1,-8 7 169,2 4 0,-4 4 194,-2 2 0,-5 14 47,-1 3 0,-7 6 350,2 0 1,-4 6-445,-2 11 1,-6-3-88,0 3 1,-7-9-210,1-2 0,3-8 153,-3 2-478,1-12 139,-7-3 44,9-8 0,-5-4-168,9-7 1,-1-8 109,6-16 0,0-7-6,0-4 0,2-12 65,4-5 0,-3-9-76,9 3 1,-1-10-49,7 10 1,-3-4 161,-3 4 0,3 8 156,-3 3 0,3 4-11,2 2 1,1 8 77,-1 4 1,-2-1 8,-3 7 1,1-3 177,-7 14 1,5 0 341,-5 6 423,0 0-517,2-1 0,-4 7 129,7-1-560,-7 8 0,11-3 15,-3 7 0,-3 0-49,3 0 1,-6 2 69,5 3 1,-1-1-50,1 8 1,5-6 30,-5 5 0,-1 1-16,1 5 1,-5 2-28,6 4 34,-8-4-2,11 6 1,-7-5-113,3 3 0,5-2 16,-5 8 1,-1-1-81,1 7 0,1 2 178,5 3 0,0 4-18,1 8 1,-7 6 35,1-1 0,-3 14 9,3-2 1,3 12-269,-3 0 1,-7-32-1,-1 2 191,2 3 0,0 1 0,-4 4 0,0 0-7,0 1 1,1 1 0,1 2 0,0 0 42,-1 1 1,0-1-1,0 1 1,0-1 3,-3-2 1,0-1 0,0 0-1,0-1-178,-1-1 1,2-1-1,1-5 1,1-2-518,3 37 1,0-8 367,-6-10 1,6-14-23,-1-3 1,1-13 213,-6-5 1,0-7-300,0-9 362,0-1 74,0-8 149,0-1 1,-2-10-493,-3-4 0,1 3 53,-8-9 0,1-5-154,-7-6 1,1 0 69,0 5 0,5-7-144,1-3 0,-1-7-997,-5-5 1433,0 3 0,-8-20 0,-2 3 0</inkml:trace>
  <inkml:trace contextRef="#ctx0" brushRef="#br0" timeOffset="310">917 1090 7954,'0'-27'975,"0"2"0,0 8-491,0 0 0,2 7 6,3 4 0,5-1-194,7 1 1,1 0-83,-1 6 1,6 0-144,0 0 1,6 0 127,-6 0 1,6 0-512,-6 0 1,0 6-56,-6 0 0,-1 7-305,-5-1 0,-3 5 364,-8 6 1,0 2-71,0 4 1,-8 3 184,-3-3 0,1-2 95,-2 2 0,9-8 852,-3 2 0,4-4-454,2-1 1,0-7 319,0 1 1,2-8-107,4 1 1,-3-3 50,9-2 0,-1 0-284,7 0 1,-1-7-106,0-5 1,3-3-218,3-3 1,-4 7-432,4-1 1,-2 1-1060,2-6 0,-4 7 718,4 4 1,-3 4 812,-3 2 0,0-7 0,0-3 0</inkml:trace>
  <inkml:trace contextRef="#ctx0" brushRef="#br0" timeOffset="442">1678 1298 8288,'0'9'1400,"2"-1"-284,3-8-652,-3 0-620,14 0 156,-7 0 0,9 8 0,-1 1 0</inkml:trace>
  <inkml:trace contextRef="#ctx0" brushRef="#br0" timeOffset="567">1902 1713 8071,'-17'0'6199,"8"7"-5631,1-5 1,6 6-929,-4-8 1,4 2 359,-3 4 0,-13-4 0,-1 5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4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8058,'14'-10'241,"3"5"0,-2 3 396,14 2 0,-2 0-88,2 0 1,4 0 114,-5 0 0,-3 7-376,-1 5 1,-5 3-43,-2 3 1,-2 1-503,-3 4 1,-4 4 62,-8 7 1,-14 3-133,-3 3 1,-12 3-43,0 3 1,-2 2-440,3-8 1,-3-5 420,8-7 1,0-8-102,6-3 944,7 0-304,2-15-155,8 6 1,14-8 539,3 0 1,12 0-182,0 0 1,5 0 6,7 0 1,-5 0-58,4 0 0,-9 0 411,-2 0-480,-8 0 1,2 8-45,-11 3 0,-5 6-171,-7 6 1,-7 4-116,-5 8 1,-11 0-288,-6-1 1,-1 1 164,1-1 0,-6-1-50,1-4 0,5 0-286,-6-12 0,12 2-1357,0-13 1906,4 0 0,-6-14 0,-2-2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8089,'17'-8'0,"-5"4"128,-1-7 353,1 7-128,5-4 33,-7 8 1,3 2 89,-7 4 0,0 3 111,-6 9 0,-2 7-370,-4 3 1,-4 3-174,-7-2 1,6 4-3,-1-4 1,6 1-142,-5-1 0,7 2-146,-2-8 0,6-2 198,6-9 1,6 1-44,11-7 1,3 0 79,9-6 1,7-8 300,4-4 0,-3-3-162,-3-2 0,2 5 17,-1 1 0,1-1-213,-2-5 0,-9 5-251,4 1 1,-12 7-217,0-2 1,-10 4 306,-1 2 1,-8 2-1275,1 4 0,-3 3 1501,-2 9 0,-15 7 0,-4 2 0</inkml:trace>
  <inkml:trace contextRef="#ctx0" brushRef="#br0" timeOffset="149">398 519 7555,'0'11'1134,"0"1"1,6-1-442,-1 7 0,7 7 118,-6 4 0,5 3-159,-5 3 0,0 1-201,-6 5 1,0 7-713,0 4 1,0 9 227,0-9 0,0 4-1415,0-4 1,0 5 1447,0 1 0,-8-1 0,-2-5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17 8019,'0'-9'1110,"8"1"-792,3 8 1,-1 8 34,1 3 0,-5 5-87,6 1 1,-7 0 88,7 1 0,-8 5-282,2 0 1,-6 7 98,-6-1 1,-6 6-142,-11 5 0,2-3-216,-8 3 0,0 4-335,-5 2 1,-7 2 186,1-1 0,-6-5-174,6-8 0,-1-7 261,7-4 1,5-5 53,0-7 1,8-3 134,-2-8 0,6-2-51,5-4 0,-1-9-58,7-8 1,0 0 100,6 5 1,2-1 23,4-4 0,5 4-2,12-4 1,6 6 90,12 5 1,3-3-73,8 3 0,-1-3-6,1-3 1,2 1 213,4 0 54,-4 7-260,5-5 1,-7 11 124,0-7 1,-6 1-51,0-2 1,-7 3 13,1 3 1,-9 4-50,-2-4 0,-8 4-1,2 2 1,-10 0-79,-1 0-270,-8 0 141,3 8 1,-7 2 34,0 7 0,-7 0-262,-5 1 1,-5 1 134,-6 4 1,3-4 281,-3 4 0,4-4 24,2-1 1,0-7-25,-1 1 0,3-7 198,3 7 1,-3-1 1,7 7 44,-3-1 1,1 0-10,4 1 0,3 7 102,-9 3 0,6 5 23,-5 2 0,5 1 45,-6 5 1,7 5-196,-7 11 1,6-1-174,-5 7 1,7-5 1,-2 6 1,4-7-212,2 7 0,-5-3-36,-1 2 0,0-3 113,6-8 1,0-2-296,0-4 0,0-10 74,0-7 0,0-13-380,0 1 171,0-11 368,-8 1 0,6-20 36,-3-4 0,1-12 121,-2 0 0,4-4 0,-13-17 0,5-3 0</inkml:trace>
  <inkml:trace contextRef="#ctx0" brushRef="#br0" timeOffset="304">796 882 8025,'0'-17'1008,"0"7"-901,0 2 0,0 7-171,0-5 0,1 4 277,5-4 0,-2 4 61,8 2-234,-1 0 0,6 6 28,1 0 0,-1 7-2,0-1 0,-5 3 93,-1 2 1,1 8 72,5 4 1,-5 4-74,-1 1 1,-7 7 9,2-1 1,2 6-26,-3-5 0,1 7 8,-6-2 0,0-4-429,0-2 1,0 3-67,0-3 1,0-5-265,0-7 0,0-6-191,0 1 206,0-4 0,-2-8-189,-4 1 337,4-8 0,-13-4 444,4-12 0,-5-11 0,-1-4 0</inkml:trace>
  <inkml:trace contextRef="#ctx0" brushRef="#br0" timeOffset="525">692 1211 8025,'0'-18'371,"0"1"1,8 2-9,3 3 1,4-3-240,3 3 1,-1 5 231,0 1-124,1-4 0,-1 8-95,0-3 0,-5 3-225,-1 2 120,-7 0 1,4 7-172,-8 5 1,-8 9-146,-3 2 1,-5 6 172,-1-6 1,-6 6 533,0-6 1,2-6 391,9-5 295,-3-1-907,13-1 1,4-3-278,15-7 1,8-9 22,10-9 0,1-1-1133,4-10 1184,5 1 0,14-15 0,3-1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537 258 8227,'0'-10'1040,"0"2"-390,0 8 114,0-7-149,0 5 30,0-6-453,0 8 1,2 0-16,3 0 1,-3 2 86,4 4 0,-4-2-1,-2 7 1,2 1 109,4 5 1,-3 2-61,9 4 0,-8-3 0,2 3 0,-4 4-133,-2 1 0,0-1-123,0 2 0,0-8 108,0 2 1,0-4-172,0-1-1523,0-1 891,0 0-2163,0-7 1712,7-2 0,-3-10 79,8-4 1,-9-6 304,3-11 705,-4 4 0,-2-14 0,0 7 0</inkml:trace>
  <inkml:trace contextRef="#ctx0" brushRef="#br0" timeOffset="527">104 379 8227,'-17'-8'-1032,"2"4"1019,3-7 0,-3 5 423,3-6-256,5 1 1,-7-6 162,8-1 1,1 1-154,5 0 0,0-1-30,0 1 1,0 6-114,0-1 0,7 1 159,5-7 0,3 1-14,2 0 0,7 1-48,-1 5 1,7-5 16,-1 5 1,4 1-96,1-1 1,1 1 6,0-1 1,5-3-89,0 8 145,8 1-34,-11-3 0,13 6-127,-4-4 0,-2 6 94,2 6 0,-5-2-112,5 7 1,-6-1 80,6 2 0,-7 9-1,1-4 0,-9 6-54,-3 0 0,-1-2-10,2 8 0,-4 0-3,-8 5 1,1 1 47,-1 0 1,-7-1-1,-5 1 0,-3-1 52,-2 1 1,0 0 140,0-1 0,-5 1-110,-1-1 0,-13-1 22,1-4 1,-5 3 18,0-3 1,-2-2 140,-4 2 1,-9-6-12,3 6 1,-5-8-75,0 2 0,-5 2 196,-6-2-52,-1 0-224,8-13 0,-6 3-84,3-7 0,5 0 63,2-6 0,-4-2 2,-2-4 1,3-5-9,3-12 1,-2-12-130,1-11 0,3-6-166,9-6 0,4 3 68,8-9 0,7 8-242,4-1 0,6 3-6,6 2 0,8 8-120,14 4 1,1 3-115,12 2 1,3 3 649,2 3 0,-4-4 0,0 6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7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8867,'0'11'1747,"0"1"1,0-6-1232,0 5 0,0-5-729,0 5 0,6-5 172,0 6-2121,0-1 2162,1 7 0,-5-1 0,6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8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7911,'-8'17'0,"6"1"0,-3-1 0,3-5 4027,2-1-3434,0-7 0,7 9-1182,5-7 1,3 0 588,2-6 0,8 0 0,2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7:55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121 433 8202,'18'0'2323,"-1"0"-1909,8 0 0,-6 2 548,4 4 1,-4-2-371,-1 7 1,-7-5-92,1 6 0,-3-7-255,3 7 0,1-6-206,-7 5 0,6 1-1150,-7 5 0,1 0 759,-6 1 1,6 6-2249,0 5 1295,-8-4 1304,-8 16 0,-15-13 0,-2 15 0</inkml:trace>
  <inkml:trace contextRef="#ctx0" brushRef="#br0" timeOffset="339">35 1246 8182,'-17'8'943,"7"-6"-815,2 5 1,10-7-50,4 0 0,9-7-58,8-5 0,2-1-26,-2 1 0,-1-3 305,6 3 0,-6 4-71,1 3 0,-4-3-340,-2 2 0,0 2 25,1 10 1,-9 4-170,-3 7 57,-4 0 171,-2 8 1,-8 0-111,-3 4 0,-5 4-20,-1-4 0,-8 3-214,-4 3 0,4-8 86,2-4 168,4-4-118,2-9 634,7-3-83,3-7 1,8-7 129,5-5 1,6-3-68,11-3 1,4 3 137,7 4 0,1 3 64,-1 8 0,7 2 279,-1 4 1,0 3 18,-5 8 0,-2 1-348,-4-1 0,3 6-145,-3 0 0,-2-2-535,2-9 0,0 1-488,5-7 0,1 0 288,-1-6 1,1-8-383,0-3 1,3-12 273,-3-6 457,11-4 0,-18-17 0,15-4 0</inkml:trace>
  <inkml:trace contextRef="#ctx0" brushRef="#br0" timeOffset="896">1488 1 8273,'17'0'1799,"0"0"-1301,0 0 0,1 2 37,-1 4 0,0-5-81,1 5 1,-1-4 57,0-2-224,0 8 0,1-6-245,-1 4 1,-5 1-246,-1-1 1,-7 7-1662,2-1 952,-4-4 667,-2 7 0,0 0-1020,0 8 1264,-8 8 0,-9-4 0,-10 8 0</inkml:trace>
  <inkml:trace contextRef="#ctx0" brushRef="#br0" timeOffset="1376">1505 450 8432,'17'0'894,"2"-5"-706,4-1 1,-1-6-148,6 7 1,-5-1 197,6 6 1,-8 0 245,2 0-22,-3 0-255,-3 8 1,-6 1-211,1 8 0,-8 3-76,2 3 1,-12-2-243,-6 8 0,-3-8 66,-2 2 0,-1 2-131,1-2 1,0 0 258,-1-6 1,1-5 79,0-1 0,5-7 219,1 2-202,7-4 63,-4-2 0,10 0-113,4 0 0,4-6-61,7 0 0,0-5 158,0 5 0,1-5 0,-1 5-41,0 0 1,-5 6-27,-1 0 1,-7 8-212,2 3 1,-14 6 79,-9 7 0,-8 2-61,-10 9 1,-5 7-14,0 4 0,-8-1-154,2 1 0,-4-2 222,-2 2 0,0-4 186,0-7 0,2-8 173,4-4 1,11-6 156,12-5 0,4-5-194,2-7-133,7 0 1,18-9 669,15-9 0,10-1-134,7-10 1,6 6 29,12-5 1,3-1-235,8-6 0,1 6-175,-1 0 0,-2 8-66,-4-2 0,3 4-187,-9 2 1,-5-1-91,-6 1 133,-7 8 48,3 1 1,-15 8-438,-4 0 0,-4-6-513,-1 0 265,-9 1 1,-1 7 173,-8 3 1,-2 3 512,-4 4 0,-11 3 0,-10-6 0</inkml:trace>
  <inkml:trace contextRef="#ctx0" brushRef="#br0" timeOffset="1925">1799 1004 8155,'-6'11'770,"0"1"-617,1-8-57,5 11 1,0-5 711,0 7-357,0 0-184,0 1 0,5-1-73,1 0 0,0 6-86,-6 0 1,0 6-221,0-6 1,0 8 89,0-2 1,6-4-144,-1-2 0,1-4-38,-6-2 1,6 1 73,0-1 0,1-2-630,-1-3 457,-4 3 1,8-11-389,-5 8 303,-3-9 124,6 5 158,-8-8 1,-2-2-11,-4-4 0,4 3 245,-3-9-165,3 0 0,0-3 246,-4 4 96,4-5 107,-6 7-224,8-1 305,0-5-385,0 13-57,8-14 0,2 7-206,7-9 0,0 1 69,1 0 0,-1 1-30,0 5 0,0-4 230,1 3 0,5-3 169,0-3 0,2 9-133,-2 3 1,-2 4 117,8 2 1,-6 0-93,6 0 1,-8 8 120,2 3 0,2 10 30,-2 2 0,-2 8-15,-9-2 0,1 2-310,-7-2 1,0 3-102,-6-3 0,-2 2-105,-4-2 1,-4 1 38,-7-7 1,0 1-147,-1-7 0,1-2 274,0-3 0,0-5 42,-1-7 0,1-2 419,0-3 0,-1-5-193,1-7 0,7-8 696,5-4-593,3-4 0,2-1-550,0-1 0,2 6 209,3 1 1,5 6-701,7-1 0,3 4 403,3 2 0,-4 1-351,4 5 0,2 1 111,-2 5 542,0 3 0,-6-6 0,1 8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13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8212,'29'0'500,"-1"0"1,-6 0-364,1 0 0,-2 0-114,2 0 0,-2 0 676,8 0 0,0 0-204,5 0 0,7 0-1252,-1 0 1,12 0 77,-6 0 679,15 0 0,-15-7 0,14-3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1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68 527 8178,'-18'-8'452,"1"6"778,0-6-772,7 8 1,4-7-33,12-5 0,11 3-34,12-3 0,10 0-68,1-5 1,10 0-89,2 0 0,2-1-244,9 1 0,-1 0-285,1-1 0,4 7-108,-3-1 0,-5 3-530,-1-3 1,-4 3 478,-2 3 0,-6 4-188,0-4 0,-16 4 640,-1 2 0,0 0 0,-2 0 0</inkml:trace>
  <inkml:trace contextRef="#ctx0" brushRef="#br0" timeOffset="228">967 60 8616,'0'-18'984,"-2"7"-736,-4-1 1,2 9 322,-7-3-26,7 4 18,-4-6 1,8 8-786,0 0 0,-5 14 120,-1 9 1,-8 9-125,3 3 0,-10 1 7,-2 11 0,-8-1-54,2 6 1,-4-1 113,-1 1 1,5 0-181,0 0 1,2-2-136,-2-4 0,2-4-188,4-7 1,6-8-192,0-4 853,0-4 0,7-2 0,-7 1 0</inkml:trace>
  <inkml:trace contextRef="#ctx0" brushRef="#br0" timeOffset="420">483 146 8106,'-27'-8'0,"2"7"2966,7-5-1936,1 12 1,6 3-156,-1 8 0,8 3-397,-1 3 1,5-2-441,5 8 1,5 0-212,7 5 0,8 6-226,4 1 0,6-1 266,5-5 133,4-1 0,0 9 0,-1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5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1 223 8056,'0'-27'0,"0"-5"0,7 12 823,5-3 1,5-2-334,6 2 1,4 0-326,8 6-152,-1 7 1,1 1 419,0 3 0,-7 4-102,1-4 1,-8 6-138,2 6 0,-5 9-81,-7 8 0,3 10-140,-9 2 1,1-1 68,-6 7 1,0-5-104,0-1 1,6-3 67,0-3 0,1-4 51,-1-8-78,4 1 0,7-9-165,0-3 1,1-6-795,-1-6 0,0-5 64,1-12 0,-1-4 915,0-8 0,-7-7 0,-3-2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13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8856,'17'-10'11,"6"2"74,0 8 1,10-5-477,1-1 0,1 0 103,5 6 0,-9 0-94,-2 0 1,-2 0 179,1 0 1,5 0-38,-4 0 1,4 0-31,1 0 269,1 0 0,-1 8 0,1 1 0</inkml:trace>
  <inkml:trace contextRef="#ctx0" brushRef="#br0" timeOffset="136">1055 70 8248,'25'0'-9,"-3"0"223,6 0 1,-6 0 46,1 0 0,-2 0-271,2 0 1,-2 0 55,8 0 0,0 0-629,5 0 1,7 0 185,-1 0 0,8 0-12,-2 0 1,4-2 214,2-4 1,7 2 193,5-7 0,3-9 0,2-7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1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8126,'0'-12'-821,"0"1"919,0 7 1129,0-4-818,0 0 0,8 6-6,4-3 0,-1-3 298,6 2-522,-3-7 1,18 3 81,-3-7 1,6 0 14,5-1 1,4 1-369,8 0 1,6 1 123,0 5 0,-7-3-539,-4 9 1,-9-7 306,2 6 1,-3 1-223,-3 5 1,-7 0-112,-4 0 0,-3 0-1051,-3 0 564,-8 0 1020,-1 0 0,-10 5 0,-4 1 0,-3 0 0,-8-6 0</inkml:trace>
  <inkml:trace contextRef="#ctx0" brushRef="#br0" timeOffset="188">606 52 8126,'-18'-7'-381,"1"-5"1,2 3 916,3-3 1124,-3 8-1242,5-3 1,-7 7-165,-1 0 1,7 2-171,-1 3 0,7 13-20,-7 10 0,3 5-170,-3 2 1,-3 1 129,3 4 1,-1 5-101,1 7 0,-1-2-300,7-4 1,-6 2 204,7-8 1,-1 6-590,6-6 1,0-5-12,0-6 45,0-8 726,8-4 0,-7-1 0,7-7 0</inkml:trace>
  <inkml:trace contextRef="#ctx0" brushRef="#br0" timeOffset="375">260 104 8160,'-18'2'362,"1"4"1,7-2-51,5 7 0,3-5-79,2 6 0,0-7-53,0 7 1,13-6-434,5 5 1,8 1 42,-2 5 1,4 0 25,-5 1 0,8 5 32,-2 0 1,4 2-261,1-2 1,1-4 411,-1 4 0,9-4 0,1-1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1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18 623 8474,'-9'-7'132,"1"5"-136,8-6 1,8 8 165,3 0 0,4 0-79,3 0 0,1 0 249,4 0 0,-4-6-17,4 1 1,-2-3 12,2 2 1,-3 4-153,3-3 0,2-3 1,-2 2 0,6-5-48,-6 5 1,7-8 75,-1 3 1,4-5-42,1-1 0,9-6 21,3 0 0,-2-6-271,2 6 0,-2-6-197,3 6 1,-5 0-232,-8 6 1,-1 7-90,-4 5-27,-4 3 183,-8 2 0,-7 7-207,-5 5 0,-10 7-25,-7-2 0,-1 4 679,1-9 0,-11-4 0,12 7 0,-14-5 0</inkml:trace>
  <inkml:trace contextRef="#ctx0" brushRef="#br0" timeOffset="229">779 53 8360,'0'-17'2276,"0"-1"-1551,0 9-359,0 1-583,0 8 139,0 0 0,-6 8 45,1 3 0,-7 6 208,6 6 0,-7 6-187,1 12 0,-9 3-18,-2 8 0,0 0-237,6-1 0,-8 3 116,-4 4 1,2-4-40,-2 3 1,8-5-409,-2-6 1,6-3 249,5-9 0,-1-7-728,7-4 235,0-4 841,6-9 0,0-18 0,0-11 0</inkml:trace>
  <inkml:trace contextRef="#ctx0" brushRef="#br0" timeOffset="396">502 278 8340,'0'-18'1359,"0"9"-898,0 1-495,0 31 1,2-2 25,4 20 0,2-5 101,3-1 0,5 5-491,-5 0 1,6 1 67,7-7 1,4 1 329,13-1 0,3-7 0,8-2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24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606 451 8172,'0'-10'-1091,"0"-5"1272,0 5 180,0-7-297,0-1 1,2 3 318,4 3-143,-4-3-10,5 5 1,-1-1 68,0-1 223,0 9-93,-6-5-5,0 8 425,0 0-737,0 8 0,0 3-13,0 12 1,0-2 97,0 8 1,0-6 0,0 6 1,0 0-31,0 5 1,0 1-13,0 0 0,0-7-140,0 1 1,0-6 152,0 6 0,0-8-262,0 2 0,-2-4 66,-4-1-624,4-1-79,-6 0-355,8-7 508,0-2 251,0-8 1,6-8-438,0-4 0,0-3 217,-6-2 1,0-2 545,0-4 0,-8-4 0,-2-8 0</inkml:trace>
  <inkml:trace contextRef="#ctx0" brushRef="#br0" timeOffset="583">35 485 8198,'-9'-17'-468,"-1"5"-151,4 1 1,4-1 954,-3-5-206,3 0 1,2-1 139,0 1 0,0 0 91,0-1-45,7 1 0,1 0-71,4 0 0,3-1-138,-3 1 1,3 5-39,2 1 0,6-1 47,0-5 1,6 0-118,-6 0 1,6-1 82,-6 1 0,8 0-116,-2-1 1,3 7 94,3-1 1,0 1-17,-1-7 1,-1 7 16,-4-1 0,1 9 8,-7-3 1,6 4-34,-6 2 1,8 0-3,-2 0 0,-4 0-69,-2 0 1,2 0 88,-2 0 1,8 8-63,-3 3 0,-1 3 44,2-3 1,-2 4-68,2-3 1,2 5 34,-8 6 0,0-3-4,-6 3 1,0-2-10,1 2 1,-7-2-4,1 8 1,-8-6-80,1 6 1,-1-2 87,2 1 1,-4 3-25,4-8 0,-6 6 13,-6-6 1,2 6 140,-8-6 1,1 6-81,-6-6 1,-3 6-38,-3-6 1,2 6 4,-8-6 1,1 2 2,-7-2 1,6-4 2,0 4 0,-5 2 4,-7-2 1,1 0-6,5-6 0,1 1-1,-1-1 0,-1-6 68,-5 1 1,11-8 1,-5 2 1,6 1 27,0-1 0,-1 0-61,7-6 0,-6-2 4,6-4 1,-6 2-98,6-7 1,-2-3 88,2-9 0,4 2-217,-4-8 1,3 0 120,3-5 0,2-7-26,3 1 1,-1 0-62,7 5 1,0 6-165,6 1 1,0 12-466,0-1 96,0 11 1,0 0 662,0 12 0,8 4 0,2 7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28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33 865 8032,'-9'-17'408,"-7"-1"246,15 9 0,-5-5-515,12 9 0,3-1-234,8 6 0,3-6-181,3 0 1,-2 0 116,8 6 1,-2 0-200,1 0 1,11 2 41,-5 4 0,5-2 142,-5 8 0,1-7-610,0 7 784,-1-8 0,1 11 0,-1-5 0</inkml:trace>
  <inkml:trace contextRef="#ctx0" brushRef="#br0" timeOffset="126">1002 865 8032,'23'-2'213,"0"-4"0,6 4 16,-6-3 1,2-3-212,-2 2 0,2 0-163,4 6 1,11-5-196,0-1 1,3-8 190,3 3 1,0 3-70,6 2 0,-6 3 218,0-3 0,-8 4 0,5-6 0</inkml:trace>
  <inkml:trace contextRef="#ctx0" brushRef="#br0" timeOffset="259">1936 796 8032,'11'0'19,"1"0"233,-8 0 0,5 0-106,-3 0 1,-2 6-313,7-1 1,3 1-212,9-6 0,4 0-284,7 0 0,1 0 661,-1 0 0,1-8 0,0-1 0</inkml:trace>
  <inkml:trace contextRef="#ctx0" brushRef="#br0" timeOffset="1047">3682 830 8037,'-17'-7'0,"0"-3"0,5-7 179,1-1 1,7 7 314,-2-1 1,4-1-734,2-10 1,8 2 95,3-8 0,5 2 33,1-2 1,-2-3 92,-3 3 1,-3 2-12,-3-2 0,-4 2 1,4-2 0,-4-1-6,-2 6 0,-6 1 240,0 6 0,-7 2-84,1 3 0,-3 5-65,-2 7 0,-1 0-5,1 0 1,0 7-40,-1 5 0,7 3-1,-1 2 1,7 6-12,-7 1 0,8 6 94,-1-1 1,5 4 77,5 1 0,7 1 80,11 0 0,-2 5-74,8 0 1,0 3-221,5-3 1,-5-9 157,0 3 0,-2-3-239,2 4 0,1-1-155,-7 1 0,-5-1-222,-7 1 0,-7-1 141,2 1 1,-8-6-157,-10 0 1,-1-8 196,-16 2 1,0-10 65,-5-1 0,-3-10 735,-3-2 0,3-10-324,-3-13 1,5-4 250,7-7 1,3-1 29,7 0 0,9 1 414,3-1 0,8 1-498,9-1 0,11 6-305,18 0 1,4 8-677,8-2 0,8 4 395,3 2 1,-2-1-1434,3 1 1457,-1 0 0,-1 0 1,-3-1-1</inkml:trace>
  <inkml:trace contextRef="#ctx0" brushRef="#br0" timeOffset="1536">2956 502 8022,'-15'-18'108,"3"1"0,-1 0 185,7 0 1,0 5-135,6 1 1,8-7-141,3-5 1,12-6-206,6 6 153,4-7 1,9 3 97,4-8 1,10 6 42,2 0 1,7 1-77,-2-7 1,6 8-100,6 4 0,2 4 56,4 2 0,7 7 83,-7 4 0,13 4-94,-7 2 0,3 14 15,-4 3 1,7 14-90,-1 3 0,-2 3-243,-9 9 0,2 0 293,-9 6 1,-6 6 20,-11-1 0,-7 7-115,-9-7 0,-3 9 111,-15-3 0,-7 4 22,-11 2 0,-5 1-125,-5-1 1,-15-6 21,-14 1 1,-16-9 26,-14 3 1,-12-6 58,-11-6 0,38-21 0,-2-2-139,-3-2 1,-1-2-1,-3 1 1,0-1 160,4-4 1,-1-1 0,-4-2 0,1-1-118,0-5 1,0-1-1,0-1 1,-1-2 207,1-3 0,1-4 0,4-2 0,2-3 34,-41-19 1,5-19 33,7-10 0,42 23 1,3-5-179,4-2 0,4-2 1,2-2-1,4-2-207,7-3 1,5-2 0,0-5 0,4-1 227,7-1 0,2-1 0,-2-2 0,2-1 0,4 1 0,1-1 0,2-1 0,-1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27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587 484 8040,'0'-26'-12,"0"1"1,0 13-164,0 0 242,0 9 427,0-5 1,13 6-305,4-4 0,12 4-131,0-3 1,4 3 71,1 2 0,3 0-114,3 0 0,-3 0 0,3 0 1,-6 7-78,-5 5 0,2 3-134,-8 3 1,-6 1 53,-5 4 0,-8-2-80,2 8 1,-6-2 265,-6 1 1,0 3-124,-11-8 1,3 6 328,-9-6 0,4 6-53,2-6 1,5 0-35,1-6 1,7-5 127,-2-1-144,4 1 1,10-2 92,3-5 0,10-3-44,3-2 1,12 0-358,-1 0 0,11-7 96,0-5 1,4-3-93,2-3 0,-2 1 58,-4 0 0,-4 0 5,-7-1 92,-9 1 0,7-8 0,-6-2 0</inkml:trace>
  <inkml:trace contextRef="#ctx0" brushRef="#br0" timeOffset="477">206 450 8074,'-17'-17'-374,"-1"-1"1,1 1 123,0 0 0,5 1 478,1 5 0,7-5 14,-2 5 0,6-5-97,6-1 1,4-6-83,7 0 0,10-6 7,7 6 0,3-6 12,9 6 0,0-6-1,6 6 1,2 0-59,3 6 1,5 0 52,7 0 1,-5 7-64,-1 4 1,6 4 1,6 2 1,2 2-119,-2 4 0,-10 5-17,4 12 1,-5 4 15,-1 8 0,-3 1 61,-8 5 1,-8-1 35,-4 12 0,-5-4-7,-6 10 0,-4-4-7,-8-3 1,-8 1 33,-3 0 0,-4 0-12,-2 0 1,-9 0 8,-9 0 1,-13-6 48,-9 0 1,-10-2 123,-2 2 0,-3 2-145,-15-7 0,1 5-319,-17-6 0,1-1 279,37-24 0,-2-2 1,-42 12 48,-6-7 0,6-9 83,-6-3 0,6-14-76,-6-9 1,9-10 6,3-13 0,15-4-57,13-8 0,20 0 16,9 0 0,15-2-146,8-4 1,22 5 125,13-5 0,7 2 0,16-1 0,4-5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49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277 138 7451,'0'-11'481,"0"-1"-446,0 9 237,0-13 0,0 12 13,0-7 0,0 5 28,0-5 0,0 5-88,0-6 0,0 6 483,0-5-176,0 7 168,0-4-282,0 1 30,0 5-457,0-6 0,-2 8 143,-4 0-237,-3 8 1,-8-1 96,-1 5 0,7 3-53,-1-3 0,3 3 54,-3 3 0,-3-1-28,3 0 0,3 6 149,-3 0 1,6 8-5,-5-2 0,1 4 87,-1 1 1,-3 1-126,8-1 0,-7 9 151,1 3 0,3 2-68,-3-2 0,8 10 5,-1-5 1,-3 5-22,2-4 0,0 0 135,6 0 0,0 5-41,0 1 0,2 5 83,4-5 0,2 6-168,3-7 0,5 8 36,-5-1 1,3-5-315,-3-1 1,5-6 101,-5-6 0,-1 2 126,1-8 1,-5 1 22,6-7 1,-7-5-20,7 0 1,-6-8-52,5 2 1,-7-4 48,2-1-349,3-1 1,-5-2-17,8-3-1593,-8 3 890,3-13 105,1 6 0,-4-18-27,7-7 888,1-16 0,5-11 0,0-8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52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7836,'0'-9'378,"8"1"1,1 2 172,9 1-323,-1-1 0,0 4 128,1-4 1,-1 4-105,0-4 0,8 5 1,4 1 1,-2 0-19,2 0 0,0-2-245,5-4 0,3 4 68,3-4 0,-2 4-197,8 2 1,-5 0-54,5 0 0,-6-2-63,6-3 1,-1 3 135,1-4 0,-4 4-71,-7 2 1,-9 0-142,-2 0 0,-5 0 95,-2 0 0,-7 8-755,-5 3 991,-3 5 0,-2 1 0,0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56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206 552 11314,'0'12'-206,"0"-1"1,-8 9 258,-3 8 0,-6 5-134,-7 2 0,0-1 152,-5 1 1,4-1-698,7 1 1,1-2 152,0-5 0,7-3-142,4-7 1,6-7 202,6 1 0,4-8 161,7 1 0,8-1 191,4 2 0,-2-2-38,2 7 1,-6 1 512,6 5 1,-8 6-260,2 0 0,-6 8 798,-5-2 1,-5 5-229,-7 7 1,0-5 24,0 5 1,-2-5-746,-3-1 0,3-6 148,-4-1-533,4-6 371,2 3 1,2-16-1148,4-3 1,3-8 1154,9-10 0,7-7 0,1-15 0</inkml:trace>
  <inkml:trace contextRef="#ctx0" brushRef="#br0" timeOffset="195">794 241 8260,'8'10'3370,"1"3"-1517,9-7-1686,-1 7 1,0-5-324,0 4 1,-7 3-589,-4-4 0,-4 7-835,-2 5 0,0-2 169,0 8 1410,-8 7 0,-2 8 0,-7 8 0</inkml:trace>
  <inkml:trace contextRef="#ctx0" brushRef="#br0" timeOffset="504">708 933 8653,'9'7'1232,"7"-5"-853,-5 4 1,4-6-136,3-6 0,5 4-751,0-3 447,0 3 0,-6-4-48,0 0 0,-1 2-81,-5 10 1,3 4-306,-8 7 0,1 0 240,-1 1 1,-4-1-39,4 0 0,-4 1-38,-2-1 1,0 0 115,0 0 1,-6-5 265,0-1 0,0-5-253,6 6 606,0-8 1,8 3-90,4-7 1,-3 0 82,3 0 0,-7 2-42,7 4 1,-6-4-36,5 4 0,-7 3 385,2 3 1,-4 3-238,-2 2 1,-6 6 86,0 1 0,-5 4-127,5-5 1,-2 0-21,3-5 1,3-1-307,-4 0 1,12-5-233,5-1 1,6-7 34,7 2 1,2-12-149,9-5 1,2-7-2753,3-5 2993,4-4 0,8-15 0,0-2 0</inkml:trace>
  <inkml:trace contextRef="#ctx0" brushRef="#br0" timeOffset="855">1693 85 8190,'0'-17'804,"0"0"-515,0 7 1,2 3 89,4 7 0,-2 0-102,7 0 0,-1 1 725,1 5-643,5 11 0,-8 3 204,3 3 0,2 2-144,-7-2 0,2 6-931,-2-6 1,-2 5 399,7-4 0,-1-1-2389,1-6 1586,5 8 1,-13-6-667,9 4 1581,-8-11 0,3-5 0,-7-7 0</inkml:trace>
  <inkml:trace contextRef="#ctx0" brushRef="#br0" timeOffset="1893">1935 137 7993,'8'-9'-169,"-4"-7"-42,7 5 0,9-3 372,8 3 0,-1-5 357,2 5 0,6 1-405,5-1 1,0 7 35,-5-2 0,0 2 138,-1-1 1,-1 3-83,-4-4 1,-4 6-282,-8 6 0,0-3 28,1 9 1,-9 0 118,-3 5 1,-4 2-26,-2 4 0,-8 2-141,-3 4 0,-12 9-197,-6-3 1,-10-2 118,-1-5 0,0-1-75,5 2 0,2-4-135,5-8 292,-5-7 0,14-2-308,-4-8 78,11 0 1,4-8 1,8-4 1,0-3 154,0-2 0,0-1 227,0 1 0,8 2-91,4 3 1,-3-1 170,3 7-120,-8 0 66,3-1 1,-7 7 186,0 0 0,-7 7 120,-5 11 1,-3 5-194,-3 0 1,-5 2-78,0-2 0,0-4-117,6 4 0,2-10 100,3-1 1,4-6-155,8 5 0,2-7 26,4 2 0,9-6 18,8-6 0,8 2-53,-2-7 0,2 5 19,-2-6 1,1 9 13,-7-3 0,-5 4 34,-7 2 1,-7 2 74,2 4 1,-4-1-88,-2 13 0,-10-3 30,-7 14 1,-6-6-10,-6 6 1,-4 0 56,4 5 0,-3-5-78,-3 0 1,6-2-6,1 2 1,6-4 36,-1-8 0,4 0-11,2 0 1,7 1 307,5-1-166,-5-7 199,8 5 0,-4-13-30,12 4 1,-2-4-15,7-2 0,1 0-79,5 0 0,6 0 19,0 0 1,8-8-352,-2-4 0,4-3 104,1-2 1,1-3-484,-1-3 0,-1 4 246,-4-4 0,-2 4-335,-4 2 0,-4-1 196,4 1 0,-11 6-347,-7-1 449,5 0 0,-10-3 96,0 4 0,-4 3 216,-13 8 0,3 0-64,-9 0 0,4 2 390,2 4 0,-1-3-189,1 9 0,2-1 69,3 7 1,-1-1-80,7 0 1,-5 1 219,5-1 0,0 8 11,6 4 1,-6 3 119,0 3 0,-1 0 175,1-1 1,4 7-258,-4-1 0,2 0-526,-1-5 0,3-1 138,-4 1 0,4-2-153,2-5 1,0 3-63,0-8 0,0 0-177,0-5 1,-2-1 148,-4 0 0,5-5-423,-5-1 590,4-7-82,2 4 1,0-16-210,0-3 1,6-11 106,-1-1 0,9-7-27,-3 1 0,5 4-9,1 2 0,6 0-121,0 5 0,6-3 188,-6 10 0,2 1 55,-2-1 0,-2 7 406,8-2 1,-8 4-193,2 2 0,-4 6 324,-1 0 1,-7 7-170,1-1 0,-6 3-24,5 2 0,-7 1-154,2-1 1,-4 0 33,-2 0 1,-2 6-103,-4 1 1,-4-3-249,-7-10 1,5 3 15,1-9 1,-1 7-68,-5-6 1115,0-1-619,0-5 1,1-1 450,5-5 214,3 4-264,8-6 0,0 16 158,0 3 1,2 7 350,4 5 0,-4 4 665,3 7 0,-1 7-905,2-1 1,2 6-870,3-6 1,10 5 50,-3-11 0,10 3-344,1-14 0,6-2-446,5-10 1,4-11-765,8-11 1,14-14 1497,3-10 0,11-15 0,-1-11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53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172 260 8303,'2'10'725,"3"-4"1,5 1 327,7-1 1,-5 0-392,-1-6 0,1 6 36,5-1 0,1 1 369,-1-6-703,0 0 1,0 6-771,1 0 0,-7-1 331,1-5 1,-8 2-575,1 4 56,5 4 0,-8 13-743,4 0 1,-12 8 327,-6-3 1,-11 5-979,-6 2 1986,4-1 0,-7 9 0,5 1 0</inkml:trace>
  <inkml:trace contextRef="#ctx0" brushRef="#br0" timeOffset="358">33 1021 8260,'-17'17'1143,"8"-7"0,3-2-767,12-8 0,5 0-145,12 0 0,-2-6-89,8 0 0,-2-5-145,2 5 0,-2 0-233,-4 6 0,-4 0 120,4 0 0,-4 0-296,-1 0 1,-3 2 215,-4 4 0,-3 3-24,-8 9 0,0 5 64,0 0 1,-10 8 54,-7-3 0,-2-1-41,-10 2 1,6-2 39,-6 2 0,2 0 279,-1-12 1,3 4-58,7-9 1,7-5-171,-1-1 1,6-4 23,-5-2-149,7 0 278,-4 0 92,16 0 0,4 0 77,11 0 1,-2 0 363,8 0 0,-6 6 618,6 0 0,-1 5-541,7-5 1,1 5 143,5-5 0,-3 0-328,8-6 0,-5 0-293,5 0 0,-2-2-355,2-4 0,2-3-456,-8-9 1,3 1-144,-3 0 1,-5-6-2053,-1 0 2770,1-8 0,-8 4 0,7-8 0</inkml:trace>
  <inkml:trace contextRef="#ctx0" brushRef="#br0" timeOffset="1079">1417 35 9847,'25'0'1868,"-4"0"-1277,8 0 1,-8 0 281,2 0-575,4 0 1,-8 6 0,4 0 0,-6 2-143,-5-3-268,3-3 0,-11 8-1256,8-4 578,-8-4 223,3 5-348,-7-7 407,0 0 1,0-7 86,0-5 1,-6 2-104,1-1 246,-9-1 1,7 1 311,-5-1 0,2 9 290,5-3 320,3 4-161,-6 2 158,8 0 1916,0 0-1866,0 8-357,0-7 1,0 9-89,0-4-563,0-4 233,0 5-332,0-7 87,0 0 962,0 8-277,0-6 398,0 6-121,8-8-473,-6 0 1,5 2-247,-7 3-609,0-3-284,0 6 519,0-8-2791,0 0 2173,8 0 1,-6 2 1077,4 4 0,-4 3 0,-2 9 0</inkml:trace>
  <inkml:trace contextRef="#ctx0" brushRef="#br0" timeOffset="1929">1434 468 8082,'-9'0'2378,"1"-2"-1658,8-4 0,2 4-259,4-4 0,3-1-168,8 1 1,7-2-172,-1 2 0,0 5 20,-6-5 1,0 4-139,0 2 0,1 0 61,-1 0 1,0 0-175,1 0 1,-7 0-623,1 0 0,-8 8 227,1 3 1,3-1 304,-2 1 1,0 1 40,-6 5 0,-6 0 709,0 1 1,-7-1-105,1 0 0,-3 6 167,-3 0 0,7 0-274,-1-5 1,3-1 110,-3 0 1,3-5-481,3-1 271,4-7-1085,-6 4 1,10-8 466,4 0 1,3-2-483,9-4 1,5-3 262,0-9 1,6 1 72,-6 0 0,6-1 206,-6 1 0,0 6 351,-6-1 0,-5 8 464,-1-2 1,-7 6-390,2 6 1,-8 4 463,-10 7 0,1 8-246,-12 4 1,-4 0-545,-2 5 1,-4-3 47,-1 9 0,-1-3-50,0-2 1,-5-1-80,0 1 1,-1-1-404,7 1 0,-1-8 250,1-4 0,1-4 29,4-2 0,4-7 412,8-4 1,5-4-140,1-2 1033,7 0-550,-4 0 1,16-2 56,4-4 0,9-4 43,2-7 0,9 0 305,3-1 1,7-1-369,10-4 1,0 4-68,0-4 1,0 2-491,0-2 0,0 3 202,-1-3 1,-6 4-700,-5 2 1,-4 2 131,-1 3 0,-8-1-811,-4 7 132,-11 0 1229,-5 6 0,-22 8 0,-4 1 0</inkml:trace>
  <inkml:trace contextRef="#ctx0" brushRef="#br0" timeOffset="2300">1694 952 8082,'-16'2'0,"5"4"0,3-3 559,8 9 0,0 0-40,0 5 0,0 0-114,0 0 0,0 8-156,0 4 1,0 6 461,0 5-297,0-3-134,0 13 1,0-12-406,0 8 0,0-5 96,0 5 1,0-2-7,0 2 1,0-11-194,0-12 1,0-4-1269,0-2 358,0 0 747,0-7 1,2-4 186,4-12 1,-3-11-42,9-12 1,-6-6 47,5-5 0,1 2 95,5-9 1,6 9 124,0-2 1,6 11 119,-6 6 1,8 5 181,-2 7 0,1-3 327,-1 9 0,2 1-286,-8 10 0,6 9 53,-6 8 0,-6 8-96,-5-2 0,-6 9-399,5 2 1,-7 1-57,2-7 1,-6-7-179,-6-4 1,2-3 220,-7-3 66,-1 0 0,-5-7 497,-1-5 0,1-10-198,0-7 1,5-5-64,1-6 0,1-4-63,-1-8 1,3-5-443,8 0 0,0 1-189,0 10 1,2-1-409,4 7 1,3 1 297,9 11 591,-1-4 0,8 5 0,2-7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8009,'-9'-10'3620,"1"-5"-2566,8 13 0,8-6-219,3 8-608,4 8 1,3 1-367,-1 9 1,0-7-488,1 1 1,-1-7-829,0 7 0,0-6 1454,1 5 0,-1 1 0,0 5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8:50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295 552 8271,'9'0'-2200,"-1"-2"2252,-8-4 0,6 2 242,-1-7 1,1 5 94,-6-5 1,6-1-20,0-5 1,5-1-167,-5 1 0,2 0-34,-3 0 1,-1-3-210,8-3 1,-8 2 123,1-8 1,-3 6 50,-2-6 1,0 8-14,0-2 0,-5-2-15,-1 2 1,-8 0 136,3 6 0,1-4-80,-1 3 0,-1-3-7,-5 10 0,0-3 157,-1 3-120,1-5 0,0 15-88,-1-5 1,3 2-30,3-2 1,-3 4-58,4-4 0,-3 6-206,3 6 0,-5-2-58,5 8 1,-5-1 120,-1 6 1,6-1 12,-1-5 1,2 10 62,-1-3 0,-3 3-21,9-4 1,-7 6 77,6 0 0,1 8 159,5-2 1,0 4-58,0 1 0,7 1 212,5-1 1,3 1-24,2-1 1,1 7-56,-1-1 1,6 1-93,0-7 0,6 6 17,-6 1 1,6-7-392,-6-5 1,0-6-27,-6 6 0,1-8-39,-1 2 0,-2 2 78,-3-2 1,1 2-79,-7-2 1,0-3 150,-6 3 0,-2 2-19,-4-2 1,-4 5 224,-7-4 1,-6 1-91,0-2 0,-6-6 224,6 0 1,-2-1 82,2-11 1,4 7 73,-4-6 0,4-1-94,1-5 0,-5-7 47,0-5 1,6-5-162,5-6 0,9 2 27,-3-8 1,4 2-148,2-2 0,4-7 74,7 7 1,3-8-376,15 8 0,-1-1 34,7 1 1,-6-2-104,0 8 0,-1-2-99,7 2 0,-2 4-276,-5-4 0,3 11-219,-8 6 1,0-1 336,-5 1 1,-3 2 590,-3 10 0,3 4 0,-6 7 0</inkml:trace>
  <inkml:trace contextRef="#ctx0" brushRef="#br0" timeOffset="858">191 1624 8061,'0'-11'799,"0"-1"1,0 6 87,0-5 105,0 7-568,7-11 0,3 13-43,7-4 1,-5 4-94,-1 2 0,1 0-150,5 0 0,1 0 39,-1 0 1,-2 2-128,-3 4 1,1 3 19,-7 9 0,5-1-339,-5 0 1,0 0-287,-6 1 0,-2 5 288,-4 0 1,-3 8-235,-9-3 1,-5 3 146,0-2 1,-2 2 48,2-8 210,4 0 465,-6-6-74,8-7 130,7-3 1,10-7 265,12 0 0,5 0-286,6 0 0,4 0 86,8 0 0,-3 0-72,-3 0 1,2 0-146,-8 0 1,0 8-101,-6 4 1,-1 3 14,-5 2 1,-3 2-170,-8 5 1,-2 2-344,-4 9 0,-4 0-387,-7-1 0,-6-5 368,0 0 0,-8-8-542,3 2 1,3-4 345,1-1 1,5-9-343,2-3 1,0-4 216,-1-2 1,9-10 661,3-7 0,-11-16 0,-2-11 0</inkml:trace>
  <inkml:trace contextRef="#ctx0" brushRef="#br0" timeOffset="1642">813 414 6291,'0'-10'665,"0"2"1,2 8-87,4 0-60,-4 0 300,6 0-444,-8 0 303,0 0 1,2 6-518,3 0 0,-1 7-27,8-1 0,-7 3-10,7 2 0,0 8 51,5 4 1,0 12-31,0 5 1,8 11 214,4 7 0,-4 9-101,-2 2 0,2 9-56,-2 3 1,-5-1 232,-7 6 0,-7-3-189,2-3 1,-4 1-215,-2-1 0,-2 1-218,-4-1 0,2-15 36,-7-7 0,-1-11 106,-5-6 0,5-1-20,1-12 0,1 3 7,-1-14-157,-5 0 1,7-12-127,-9 1 0,7-8-30,-1 2-612,1-5 258,-7-8 0,3-3-85,3-7 0,5-2 808,7-4 0,0-4 0,0-8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00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727 865 8367,'0'-17'50,"0"-1"172,0 1 1,0 6 202,0-1-228,8 1 1,-6-7 149,3 1 0,-1 5-33,2 1 0,-4 5-43,4-5 1,-4 5 24,-2-6 1,1 8 82,5-1 214,-4 3-22,6 2-242,-8 0 0,0 15 130,0 8 1,0 8-189,0 4 1,0 7-34,0 4 1,0-2-21,0 2 0,-6-7 33,0 1 0,1-5-287,5-7 1,0 3 98,0-8 0,0 0-641,0-5 457,0-1 0,0-6-1393,0 1 442,0-8 529,0 3 1,0-8-437,0-5 0,0-4 322,0-7 1,1 0-199,5-1 0,4-5 22,7 0 833,0 0 0,8-2 0,2-2 0</inkml:trace>
  <inkml:trace contextRef="#ctx0" brushRef="#br0" timeOffset="343">1211 900 8712,'0'9'566,"0"7"-129,0-7 0,6 3 365,0-1-303,-1-7-612,3 11 276,-6-5-349,6 0 89,-8 5 217,0-13 31,0 6 0,0-10-22,0-4 398,0 4-239,0-13 246,0 13-125,0-6 337,0 8-355,-8 8 0,6 1 10,-4 9 1,-1-1 5,1 0 1,-2-1 239,2-5 1,5 4-456,-5-3 0,2-4 256,-2-3-1400,4-3 684,-5-2-449,7 0 1,0-7-386,0-5 1,2-3-2333,3-2 3434,5-1 0,7-7 0,0-2 0</inkml:trace>
  <inkml:trace contextRef="#ctx0" brushRef="#br0" timeOffset="664">1730 709 8315,'0'-17'-505,"0"0"934,0-1 0,6 7 1042,-1-1-540,1 9 229,-6-5-245,0 0-486,0 6 9,0-5 63,0 7-96,0 0-312,8 7 0,-6 3 167,4 7 1,-3 2-86,3 4 0,-4 4 173,4 8 0,2 5-97,-3 1 1,7 5-382,-6-6 1,5 2-115,-5-1 0,5-5-122,-5 5 1,0-13-435,-6-5-552,0-3-1297,8-3 1221,-6-7 1428,5-3 0,-14-14 0,-3-3 0</inkml:trace>
  <inkml:trace contextRef="#ctx0" brushRef="#br0" timeOffset="1652">1 882 8255,'7'-17'-426,"3"-6"477,7 0 0,1-2-54,-1 2 1,2-2 174,4-4 1,-4 2-64,4 4 0,-3 4 169,-3-4 0,-6 4 128,1 1 0,-1-1-137,7-4 0,5 4 28,0-4 1,2-2-234,-2 2 0,2-2 95,4 2 1,5 2-149,1-8 0,1 2 138,11-2 1,-1-4-127,6 5 1,-1-5-13,1-2 1,0 6-153,0 1 0,6 7 119,-1-3 0,-1 5-61,-10 2 0,2 5 177,-7 1 1,5 7-61,-6-2 1,0 4 91,-5 2 1,0 0-84,-1 0 0,-1 2 132,-4 4 1,3-2-90,-3 7 0,4-1 10,1 2 1,1 1-67,-1-7 1,1 7-4,0-1 0,-7-3-78,1 3 1,-2-3 63,2 3 0,2 3-98,-8-3 0,6 3 105,-6 3 0,2-3-139,-2-4 0,-4 5 105,4-5 1,-6 5-10,-5 1 0,3 6-45,-3 0 0,3 0-110,2-5 0,1 1 12,-1 4 1,-5-4 116,-1 4 0,-5 2 39,5-2 1,-7 6-58,2-6 1,-2 6 233,2-6 1,-5 2-63,5-2 1,-4-4 99,-2 4 1,0 2-199,0-2 65,8 8-37,-6-12 0,5 12-20,-7-8 0,0 2-7,0-2 0,0-4-15,0 4 0,-5 2 31,-1-2 0,-8 2-104,3-2 1,1-3 73,-1 3 0,-1-2-1,-5 2 1,2-4 50,3 4 0,-3-9 6,3-3 0,3 1 48,-3 5 1,1-6-83,-7 1 0,1-1 167,0 7 1,-3-7-85,-3 1 0,4-3 159,-4 3 0,-2 3-143,2-3 1,-2 1-60,2-1 1,-2 3-45,-4-3 0,-3-3-137,3 3 0,0-6-67,-6 5 0,5-1 92,-11 1 1,5-1 56,1-4 0,-5-3-3,-1 9 0,-1-8 126,2 2 0,1 1-33,-7-1 0,6 6 159,-6-7 0,5 1-142,-5-6 0,6 0-7,-6 0 1,7 0 252,-1 0 0,4-8-54,1-3 0,-1-4-282,-5-3 1,5-1 78,-5-4 1,5 2-146,1-8 1,-5 6 151,0-6 0,-1 8 35,7-2 1,-7-2-59,1 2 0,0 0 6,5 6 1,-2-5 22,-3 5 1,9-10-16,-3 10 1,3-4 198,-4 4 1,9-3-103,2-3 0,7-4 20,6-7 0,3-1-179,8 1 1,4-1-220,7 0 1,3-5 73,15 0 0,-1-1-185,7 7 0,2-1-169,3 1 0,-4 7 197,5 4 1,-5-2-927,-1 2 0,-6 5 42,-1 7 1197,-6 7 0,10-11 0,-5 5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06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225 623 8452,'8'16'1535,"3"-5"0,4 3-852,3-9 1,5 9 36,0-3 0,6-1-266,-6 2 0,6-9-294,-6 3 0,5-4 105,-5-2 1,1 0-678,-7 0 0,0 0 161,0 0 0,-5 0-2152,-1 0 533,-7 0-194,4 0 2064,-8 8 0,-15 9 0,-5 10 0</inkml:trace>
  <inkml:trace contextRef="#ctx0" brushRef="#br0" timeOffset="215">17 1246 8235,'-9'8'885,"1"-6"-521,8 5 0,8-9-318,3-3 0,7 1 217,5-8 0,-2 6 124,8-5 1,-1-1-153,7-5 1,1 0 43,5-1 1,-3 3-230,8 4 0,-7-5 109,1 5 0,2-5-571,-1-1 1,-7 5 232,-5 1 1,-8 7-645,2-2 1,-3-1-491,-3 1 511,-8 0 1,5 8 132,-8 4 669,-1-4 0,-12 21 0,-3-4 0</inkml:trace>
  <inkml:trace contextRef="#ctx0" brushRef="#br0" timeOffset="399">605 1194 8216,'18'15'574,"-1"-3"0,2 3-262,4-3 0,-2-3 158,8 3 0,-8 0-343,2 5 0,-3 0 80,-3 0 1,-2 1-169,-3-1 1,-5 0 110,-7 1 1,0-1-295,0 0 1,-7 6-159,-5 0 1,-5 6-254,-6-6 0,2 8 171,-8-2 0,0-4-255,-6-2 0,7-4 238,-1-2 1,8-7-361,-2-4 191,-4-4 570,8-18 0,-6-3 0,7-16 0</inkml:trace>
  <inkml:trace contextRef="#ctx0" brushRef="#br0" timeOffset="570">865 1125 8214,'0'-10'1968,"-2"3"-886,-4 7 0,-4 0-589,-7 0 0,6 7-97,-1 5 0,-5 5-204,-6 6-124,-8 4 133,4 8 1,-6-1-562,5 1 0,-5-1 282,4 1 0,4-2-1487,2-5 1,12 3 1564,5-8 0,-4 0 0,1-5 0</inkml:trace>
  <inkml:trace contextRef="#ctx0" brushRef="#br0" timeOffset="1416">1297 710 8087,'-8'-10'2668,"6"3"-2278,-5 7 1,5 1 147,-4 5 1,4-2 844,-4 8-863,4-1 1,4 6-116,4 1 0,-2-7-761,7 1 384,1-1 1,5-1-385,1-4 0,1-4 187,4-2 1,-2 0-126,8 0 1,0-2-139,5-4 1,-1-9-356,-4-9 1,1 1-90,-6 6 1,-1 6-252,-6-1-206,-8 8 912,-1-3 1,-16 20 420,-3 4 0,-12 12 0,-6 0 0,-2 4 0,2 1 0,-1 1 0,7-1 0,-6-7 0,6-4 0,2 2 148,9-2 0,4 0 229,8-5 279,0-1 0,0 0-235,0 1 1,6-7 79,0 1 0,2-1-80,-3 6 1,-3 1-44,4-1 0,-4-4-201,-2 5 0,0-5-161,0 10 0,-10 4-622,-7 2 1,-8 9 391,-9 3 0,-3-1-530,-3-5 0,-3-1 336,-3 1 1,-2-2-69,8-5 0,-6-8 19,5-9 0,3-7 457,9 2 0,2-4 0,4-2 0,12-8 0,-20-9 0,12-10 0</inkml:trace>
  <inkml:trace contextRef="#ctx0" brushRef="#br0" timeOffset="1587">1089 1350 8517,'0'11'1520,"0"1"1,2-1-847,4 7 0,0-1-204,11 0 0,-3 0 136,9 1-1,4 5 176,1 0 75,5 0-471,9 2 1,5-6-353,10 4 0,5-9-548,7-3 1,8-7-1713,3 2 1,9-6 2226,-3-6 0,12-4 0,-9-7 0</inkml:trace>
  <inkml:trace contextRef="#ctx0" brushRef="#br0" timeOffset="2042">2680 399 9948,'18'17'1249,"-1"-6"-543,0 1 1,1-2-345,-1 1 0,0 3-53,0-9-382,1 9 1,-1-7-866,0 5 301,-7 3 0,-2-3 284,-8 11 353,0 4 0,-8 7 0,-2 1 0</inkml:trace>
  <inkml:trace contextRef="#ctx0" brushRef="#br0" timeOffset="2370">2508 1159 8185,'-10'8'269,"2"-6"1,10 6-376,4-8 1,9 0 162,8 0 1,2-6 181,-2 0 1,-3-5-49,3 5 0,2-2 288,-2 2 0,-6 5-378,-5-5 0,-3 6 20,3 6 1,-5-3-231,-7 9 0,0 1 105,0 10 1,-2-1-337,-3 6 1,-5-1-57,-7 2 0,-1 4-233,1-4 1,-6-4 265,0-2 0,0-6-533,6-6 533,-1-3 363,9-8 80,1 0 0,12-2-114,7-4 0,1 5 1038,11-5 0,4 6-17,2 6 1,-2-3 346,2 9 1,-3-1-541,3 7 1,4-1 44,-4 0 0,-2-5-312,1-1 1,1-7-161,6 2 0,5-6-649,1-6 0,5-9 271,-6-8 0,12-10-1632,-6-1 1,6-1 1642,-12-5 0,8-5 0,-4 1 0</inkml:trace>
  <inkml:trace contextRef="#ctx0" brushRef="#br0" timeOffset="2772">3822 1 9292,'17'6'1250,"0"-1"0,3 7-602,3-6 1,-4 1 390,4-1-597,-4-4-413,-2 13 103,1-13-261,-1 14 0,-7-7-463,-5 9 0,-3-1 592,-2 0 0,-15 8 0,-4 2 0</inkml:trace>
  <inkml:trace contextRef="#ctx0" brushRef="#br0" timeOffset="3567">3926 416 8234,'23'0'553,"0"0"0,0-2-196,-6-4 1,0 4 170,1-4 1,-7 5 244,1 1-616,-9-8 10,5 6 1,-8-4-38,0 12 1,-8 4-969,-3 7 1,-4 6 491,-3 0 0,-5 2-326,0-2 1,2-4 280,10 4 0,-3-4 153,8-1 1,1-1 1,18-2 390,4-3 1,10-4-76,-4-8 0,8 0 49,-2 0 1,-2-2 267,2-4 0,-8 4 129,2-4-161,-4 4-248,-2-5 0,-9 7-280,-8 0 1,-10 9 83,-13 14 1,-11 4-473,-12 8 1,-4 7 178,-2 4 0,-6-2 8,0 3 1,-5-9 215,5 2 1,3-5-65,9-6 0,5-4 1609,12-8-855,4 0-225,16-7 0,11-4-86,15-12 1,4 0 58,14-11 1,3 1 62,14-12 0,0 5-103,0-6 1,5 6-288,1-6 1,-2 8 61,-10-2 0,2 3-151,-8 3 0,1 6 35,-7-1 1,-7 6-192,-4-5-87,-4 7-109,-1-11 164,-9 13 0,-3-4-189,-12 12 1,-3 3-257,-9 9 1,1-1 759,0 0 0,-4 6-129,3 0 1,-3 0 64,10-5 1,3 5 915,2 0 0,-1 6-473,1-6 1,0 7 336,6-1 0,0 4 4,0 1 1,0-5 85,0 0 0,2-2-499,4 2 1,-4-2-56,3-4 0,-3-4-471,-2 4 1,0-9 243,0-3 0,0-5-1080,0 5 579,0-7-57,0 4 233,0-8 1,0-2-66,0-4 1,0 2 129,0-7 0,2-1 60,4-5 1,2-6 227,3 0 1,10 6-109,-3 5 1,-1 2 264,0-1 1,-3 1-8,9 5 0,-4 3-34,-2-4 0,6 4-62,0 2 0,0 6 160,-5-1 0,-7 9 97,1-3-249,-1 5 0,1 1-243,-1 0 0,-7 6 91,2 1 1,-4-1-129,-2-6 1,0-6 16,0 1 1,-2-6-115,-4 5 1,2-7 216,-7 2 0,5-4 266,-5-2 1,5-6 649,-6 0 1,7-7-443,-7 1 0,8-3 541,-2-2 1,4-1-322,2 1 1,0 5-471,0 1 1,2-1-410,4-5 0,10 0-1218,7 0 1448,7 7 0,-10-13 0,5 4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0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484 347 11362,'6'17'580,"0"0"0,5 3-118,-5 3 1,2 0-92,-2 11 1,-5-1 195,5 13 0,-4 0-117,-2 6 0,0 4-151,0-4 0,-6 3-123,1-9 1,-7 2 81,6-1 1,-1-7-101,1-11 0,4 1-7,-4-6 0,4-7-83,2-6 0,0-7-281,0 4 1,-2-8-336,-3 0 1,3-2 307,-4-4 1,4-3-443,2-9 0,0 1 281,0 0 0,0-6-933,0 0 0,2-6 238,4 6 0,3-2 1096,9 2 0,7 3 0,1-4 0</inkml:trace>
  <inkml:trace contextRef="#ctx0" brushRef="#br0" timeOffset="392">1090 831 12216,'-12'0'75,"0"0"1,7-2-617,-7-4 528,1 4-64,-7-5 1,7 7-157,-1 0 231,8 0 298,-3 0 489,7-8 614,7 6-595,3-6 138,7 8-110,1 0-472,-9 8 183,-1-6-1223,0 6-487,-6-1-43,5-5 1,-7 4 126,0-12 1,0 2 1082,0-7 0,8-1 0,2-5 0</inkml:trace>
  <inkml:trace contextRef="#ctx0" brushRef="#br0" timeOffset="859">1643 450 8147,'-17'0'-2230,"-1"0"3355,9 0-188,1 0-77,8 0 408,0 0 1,8 0-388,3 0-816,5 0 0,1 2 188,0 4-654,0-4 0,-1 13 342,-5-3 0,-3 5-740,-8 6 1,0-2 153,0 8 0,-8 6-96,-3 5 1,-10 6 463,-2-5 0,0-3-91,5-9 1,3 2 1370,3-8 1,5 0-608,7-6 1,0 0 730,0 1 1,7-9-511,5-3 1,5 2 63,6-2 1,2-1-351,4-5 0,2 0-359,-8 0 0,6-7 40,-6-5 0,6 2-135,-6-1 1,0 1-1710,-6-1 0,-5-3 1832,-1 9 0,-7-9 0,4 5 0</inkml:trace>
  <inkml:trace contextRef="#ctx0" brushRef="#br0" timeOffset="1828">0 675 8071,'0'-17'-1899,"0"0"1899,0-1 0,0 7 0,0-1 0,0 7 0,0-7 0,0 6-9,0-5 1,0 5 336,0-6 115,0 1 1,0-6-160,0-1 0,2 1-20,4 0 0,3-1-48,9 1 0,-1-2-185,0-4 1,8 4 126,4-4 1,4-4-22,1-2 1,7 2-70,-1-2 1,8 2 64,-2-2 1,10-1-102,1 7 1,7 0 66,-6 5 0,5 1 42,-5 0 0,5 5-22,-5 1 0,-1 7-98,-5-2 1,0 4 41,0 2 1,-6-6-17,0 1 0,-2-1 46,2 6 1,3 6-14,-9-1 1,6 9-413,-6-3 0,1 5 151,-7 1 1,1 0 77,-1 1 1,-1-1 74,-4 0 1,4-1 99,-5-5 0,5 8-83,2-7 1,-1 7 8,1-7 0,-6 3-139,-1 2 1,-1 1 89,2-1 0,4 0-146,-4 0 0,1 1 96,-1-1 1,2 0 15,-8 1 0,0-1 8,-6 0 0,1 0 60,-1 1 1,-2 5-8,-3 0 1,1 8 182,-7-3 1,0-1-34,-6 2 0,6-2-68,-1 2 0,1 2-121,-6-8 0,0 6 91,0-6 0,0 2 27,0-2 0,0-4-44,0 4 1,0-4 116,0-2 1,-2 1-87,-4-1 0,3 0 71,-9 1-94,1-1 1,-7 0 13,1 0 1,0 1-108,-1-1 1,-1 0 114,-4 1 1,4 1-140,-4 4 1,-2-2 113,2 8 0,-6-8-9,6 2 0,-6 2 26,6-2 1,-6 2 114,6-2 1,-6-4-78,6 4 0,-7-9 21,1-3 0,2-1-70,-2 1 1,0 3 38,-5-8 1,-1 1-170,0-1 1,-7-2 91,-4 8 0,-4-9-10,-2 3 0,0-4-35,0-2 0,1 0-9,-1 0 0,-6 0 40,0 0 0,-1 0 5,1 0 1,2-2 38,-7-4 1,5-3-34,-5-9 1,2 1 221,-3 0 1,5-6-68,7 0 1,2-8 27,4 2 0,1 0-44,5-5 1,9 9 13,-3-10 0,11 4 68,0-3 1,3-1-58,3 1 0,7-1-162,5 1 1,3-1 135,2 0 1,0 7-156,0-1 1,6 8 65,-1-2 1,7 3-223,-6 3-9,-1 0-354,-5-1-485,8 9 0,-4 1 471,7 8 0,3 8-928,9 3 1497,4 5 0,7 9 0,1 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15.2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692 35 7220,'0'-10'490,"0"1"-370,0 3 445,0 4-38,0-6-52,0 8-505,0 0 0,0 8 47,0 4 0,0 3 12,0 2 1,-6 6 7,1 0 0,-3 8 67,2-2 1,4 4-83,-3 1 0,3 7 19,2-1 1,0 6 2,0-6 1,-6 8-61,0-1 1,0-3 65,6 2 0,0 0-10,0 6 0,0 0 21,0 0 1,0-2 8,0-4 1,0 11 36,0 1 0,0 1-58,0 5 0,0-1 71,0 6 1,0 1-54,0-1 1,0-2-188,0-4 0,0-3 80,0-8 0,0-2 37,0-4 1,0 2-12,0-8 1,0-5-12,0-6 1,0-8 279,0 2-250,0-4 1,0-7 70,0-1-22,0-7-155,0 4 0,0-10 13,0-4 0,0-4-207,0-7 0,-2-6-74,-3 0 1,3-6-348,-4 6 1,-4-13 715,-1 1 0,-5-11 0,-1 2 0</inkml:trace>
  <inkml:trace contextRef="#ctx0" brushRef="#br0" timeOffset="430">640 35 8196,'-11'-10'0,"-1"5"-10,8 3 4,-3 2-65,7 0-6,0 0 263,0 7 0,0 5-109,0 11 1,-2-2 108,-4 8 0,-2 0-94,-3 5 1,-4 1 6,3-1 0,-9 7-1,-2-1 1,-2 6-12,2-5 0,4-1-48,-5-5 1,5-3-35,2-3 1,0-4-210,-1-8 1,7-1-54,-1-5-349,8 5 141,-3-14 192,7 5 1,2-14-150,3-5 1,5-3-302,7-3 723,1 1 0,7-8 0,2-2 0</inkml:trace>
  <inkml:trace contextRef="#ctx0" brushRef="#br0" timeOffset="632">640 208 8196,'0'-17'-84,"0"-1"0,0 7-4,0-1 60,0 1 177,0-7 1,0 1-122,0 0 0,6 5 273,0 1 0,2 7 306,-3-2-256,5 4 1,9 12-128,4 7 1,-2 8 133,8 10 1,-6 5-132,6 0 1,-6 7-5,6-7 1,-2 6-388,2-6 130,3 1 75,-12-7 0,12 3-41,-3 3 0,4-3 0,1 5 0</inkml:trace>
  <inkml:trace contextRef="#ctx0" brushRef="#br0" timeOffset="1564">588 2439 8183,'-9'-16'564,"1"12"854,8-19-758,0 22-37,0-7-373,0 8-323,0 0 351,-7 8 0,3 7-120,-8 8 0,6 10-134,-5 1 0,-1 1 137,-5 5 0,2 2-34,3-1 1,-1 5-42,7-6 0,0 1 4,6-7 1,0-1 20,0-4 0,2 1-109,4-7 0,9 0-32,8-5 0,6-3 57,-6-3 1,8 3 47,-2-3 0,-2-3 1,1 3 1,-6-3-223,1 3 0,-4 3-9,-2-3 1,-7 3-6,-4 2 0,-6 1 149,-6-1 0,-6 6-21,-11 0 1,-4 2-130,-7-2 0,-7-4 77,1 4 1,-8-3-71,2-3 0,-4-2-17,-2-3 1,2-4-154,4-8 1,-4 0-106,4 0 0,4 0-344,1 0 0,7-14 190,5-3 583,12-12 0,1 2 0,7-8 0</inkml:trace>
  <inkml:trace contextRef="#ctx0" brushRef="#br0" timeOffset="1749">571 2646 8132,'-9'-17'638,"1"7"1,10 1-130,4 3 1,3 4-42,8-4 0,3-1-29,3 1 0,4-8 264,7 3 1,1 1-413,-1-1 1,7 1-53,-1-1 1,6-3-1298,-5 8 0,-1 1 1058,-5 5 0,-1 15 0,1 4 0</inkml:trace>
  <inkml:trace contextRef="#ctx0" brushRef="#br0" timeOffset="2551">1661 2439 9168,'7'-10'4475,"3"2"-3735,7 8 1,1 0-257,-1 0 1,6 0-277,0 0 0,2-2-181,-2-3 0,-4 3-293,4-4 1,-4 4-624,-1 2 0,-7 6 211,1 0 1,-8 13-579,1-2 1,-5 14 1255,-5 3 0,-13 9 0,-9 9 0</inkml:trace>
  <inkml:trace contextRef="#ctx0" brushRef="#br0" timeOffset="2925">1349 3217 8180,'2'-15'632,"4"3"0,4-1-581,7 7 0,8-2-361,4 2 1,-2-1 267,2-5 1,-3-3 160,3 3 0,2 5 62,-8 1 0,6 4-68,-6 2 1,0 0 60,-6 0 1,1 2-89,-1 4 1,-2-3-181,-3 9 0,-5-4 36,-7 9 1,0-4 42,0 10 1,-3-3 123,-9-3 0,1 6 137,-13 0 1,-2 6-80,-3-6 1,-2 6-129,2-6 0,-3 0 89,3-6 1,4 0-89,2 1 1,9-9-99,3-3 46,7-4-166,-4-2 1,10-8 390,4-3 0,5 1-70,12-1 0,-1 7 282,6-2 1,1 4-160,6 2 1,7 0 1019,4 0 0,4 0-386,2 0 1,2 0-143,3 0 0,-1-6-638,8 1 1,-7-9-519,7 3 1,-7 1 85,7-2 0,-7-1-284,7-10 1,-10 4 595,-3-4 0,9-12 0,-6-1 0</inkml:trace>
  <inkml:trace contextRef="#ctx0" brushRef="#br0" timeOffset="3685">2733 2248 8188,'8'-17'141,"1"2"232,8 3 1,1 5 574,-1 7 1,0-6 227,1 0 0,5-2-561,0 3 0,0 3 30,-6-4 1,-5 4-388,-1 2 1,1 0-539,5 0 1,-2 2-39,-3 4 78,3 3 0,-11 9-344,8-1 0,-9 6-906,3 0 0,-12 6-180,-5-6 0,-4 6 1670,-3-6 0,1 0 0,0-6 0</inkml:trace>
  <inkml:trace contextRef="#ctx0" brushRef="#br0" timeOffset="4571">2923 2473 8188,'17'0'443,"1"0"0,-1 0 35,0 0 0,1 0-112,-1 0 1,0-5 581,0-1-39,1 0-167,-1-2-333,-7 6-256,-3-5 1,-7 14-88,0 5 0,-2-2-209,-3 1 1,-5 6-505,-7 6 0,-3 6 364,-3-6 0,2 6-200,-8-6 1,3 6 142,-3-6 1,-2 6 98,8-6 0,0 0 80,6-6 0,1-5 293,5-1-144,-5-7 138,14 4 0,-3-8-160,10 0 1,7-2 12,11-4 1,-2-2 42,8-3 1,-6-4 13,6 3 1,-2 2-1,2-1 0,1 7 35,-7-2 1,-5 4 483,-7 2 23,1 0-368,-3 8 0,-1 2-45,-8 7 0,-2-5-36,-4-1 0,2 1-188,-7 5 1,-1 0 63,-5 0 1,6-1-79,-1-5 1,2 5-17,-1-5 0,-4 3-220,3-3 1,-3 5-28,-3-5 0,1 4-237,0 3 1,-6 1-349,0 4 0,-8-2 358,2 8 0,-4-2 255,-1 2 0,1 1 308,4-6 0,-1-1 0,7-6 0,-6 0 31,6 0 1,-6-1-36,6-5 1679,0 5-780,5-14-171,9 5 0,11-9-207,15-3 1,8-7-372,10-11 0,1 4 50,4-4 0,5-2-145,7 2 0,-1-6-5,1 6 0,-2-6-341,-4 6 1,4 0-393,-4 6 0,-3 1 330,-3 5 0,-5-3-59,-7 9 1,-3-1 109,-7 6 0,-7 0-282,1 0 437,-8 0 1,-4 7 190,-12 5 0,-3-2-76,-3 1 0,-5 1 207,0 5 0,0-2-14,6-3 0,0 3 146,-1-3 0,1-3 179,0 3 1,5-1-207,1 7 1,1-1 153,-1 0 0,-5 3 47,5 3 0,1-2 173,-1 8 0,7-1-286,-2 7 1,4-6-171,2 0 1,0-3-165,0 3 0,0 2-245,0-8 0,2 0-471,4-6 1,-2 1 116,7-1-262,-7-7 489,11-3 0,-11-9 1,8-3 0,-3-11-7,3-7 0,3-6 141,-3 6 0,3-7 353,2 1 0,6-4-134,1-1 1,6 7 692,-1 4 0,4 5-382,1 7 0,-5 3 170,0 8 0,-8 8-66,2 3 1,-4 14 182,-1 10 1,-9 7-436,-3 10 0,-4 6-476,-2-1 0,0-5-413,0-6 1,-2-13 441,-4 2 0,-1-12-53,-5 0 1,2-12 62,5-5 0,3-6 145,-4-6 0,6-7 69,6-16 0,-2-8 396,7-14 1,3-7-182,9 0 1,-2 1 62,8 5 0,-2 2-1110,1 4 1,3 5 89,-8 12 790,0 4 0,-6 8 0,1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2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623 519 8267,'0'-17'0,"-2"2"721,-4 3 200,4-3 1,-6 11-5,8-7-713,0 7 0,0-6 745,0 4-114,0 4-762,0-5 1,-1 7 119,-5 0 0,4 7-282,-4 5 0,-2 5 21,3 6 0,-9-2-6,3 8 1,-5 8 179,-1 9 1,0 0-149,-1 6 0,3-10 85,4 10 1,1-6 28,4 0 1,4 2 162,-4-7 0,12 5-115,6-6 1,3 0 171,2-5 1,8 0-74,4-1 0,2-5-34,-2 0 0,3-6-79,-3 6 1,-4-8-13,-2 2 1,-9-4-74,-3-2 1,-7 1 89,2-1 0,-6 0-220,-6 1 1,-5-1 38,-12 0 1,-1 6-184,-10 0 1,-1-2-51,-17-9 0,4 1-23,-9-7 1,1 0-218,-2-6 0,10 0-394,-4 0 1,6-8-27,0-3 0,4-5-6,7-1 969,8-8 0,2-2 0,8-7 0</inkml:trace>
  <inkml:trace contextRef="#ctx0" brushRef="#br0" timeOffset="211">554 796 8376,'0'-17'1097,"5"5"-511,1 1 0,8 7-132,-3-2 1,4-3 544,3-3 1,7 2-352,4-1 0,3-1 544,3-5 0,1 0-851,5-1 1,-5 7-636,5-1 1,-5 9-410,-1-3 1,-1 4-840,1 2 0,-8 2 1542,-4 4 0,-4 11 0,-2 10 0</inkml:trace>
  <inkml:trace contextRef="#ctx0" brushRef="#br0" timeOffset="923">1522 18 8517,'8'-10'341,"-4"3"24,7 7 0,1 0 405,5 0-405,0 0 0,0 0-164,1 0 0,-1 0 239,0 0 1,6 2-331,0 3 1,6 5-188,-6 7 1,0-1 9,-5-5 101,-1 5 0,-6-7-129,1 8 0,-8 6 49,2 1 0,-6-1-143,-6-6 1,0 6 50,-11 0 0,1 8-437,-12-2 1,5-4 182,-6-2 1,6-4 36,-6-2 0,8-2 190,-2-3 0,9 1 79,3-7 89,7 0 354,-4-6 1,18 6 517,7 0 0,8 5-421,10-5 0,1 7 451,4-1 0,-3-3-274,3 3 1,-9-1 108,-2 7 1,-8-1-264,2 0 1,-9 6-148,-3 0 0,-7 2-81,2-2 1,-14-1-1,-9 6 1,-3-5-176,-8 6 0,1-8 52,-2 3 0,-4 0-2070,4 0 1,3-7 341,-3-6 0,6-5-1436,-6 6 3038,8-9 0,-12 5 0,6-8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3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589 969 8397,'0'-17'51,"0"7"-55,0-5 0,0 11 785,0-7-467,8-1 0,-5-5 129,9-1 1,-6 9 303,5 3 397,-7-4-734,11 8 0,-11-5-192,8 7 1,-6 0 43,5 0 1,-7 7 16,2 5 0,1 5 205,-1 6 1,0-1-155,-6 6 1,0 3 174,0 9 1,0-3-91,0 3 0,-6-1-272,0 1 1,1-3 6,5 3 0,-6-11-256,0-6 204,0 4 1,6-8-25,0 4-1556,0-11 766,0 3-109,0-13 1,8 4 323,4-12 0,-3 2-987,3-8 1,-1 1 129,7-6 1358,-1-1 0,0 1 0,0 0 0</inkml:trace>
  <inkml:trace contextRef="#ctx0" brushRef="#br0" timeOffset="261">1298 1142 8100,'8'-17'384,"-6"7"0,11 1-349,-7 3 0,1 4 240,-1-4-94,-4 4 738,6 2-179,-8 0 102,0 0-265,-8 8-216,-1-6-157,-9 6 0,7-8-106,-1 0-220,8 0-797,-3 0-1905,7 0 2824,0 0 0,0 7 0,0 3 0</inkml:trace>
  <inkml:trace contextRef="#ctx0" brushRef="#br0" timeOffset="737">2145 606 10742,'18'-6'1112,"-1"0"1,6 1-837,0 5 0,0-6-55,-6 0 0,1 0-601,-1 6 427,0 0 0,-1 8-684,-5 4 0,-3 5 472,-8 6 0,-2-2-355,-4 8 0,-9-2 15,-8 2 0,-2 3 16,2-3 0,9-4 3,-3-2 0,11-4 122,0-1 1,6-1 1931,6 0 0,13-1-801,16-5 0,5-3 173,6-8 0,4 0-367,-4 0 0,-3 0-28,-3 0 0,-9 6 101,-2-1-607,-8 9 1,-4-5 21,-11 9 0,-4-1-261,-2 0 1,-16 6-770,-7 0 1,-9 8 519,-9-2 1,3-2-341,-8 2 1,-2-2 264,-10 1 0,2 3 524,-7-8 0,-8 0 0,-8-5 0</inkml:trace>
  <inkml:trace contextRef="#ctx0" brushRef="#br0" timeOffset="1557">36 779 8480,'-12'-12'-338,"0"1"1,9 5 369,-3-5-11,4-1 0,10-5 252,3-1-124,-3 1 0,9-2 100,0-4 1,3 4 309,8-4 1,3-2-270,10 2 1,3-6-107,8 6 1,1-6-233,5 6 1,-2-6 171,7 6 1,3 2-278,8 9 1,-1-3 59,8 3 1,6 5-239,5 1 1,-40 2 0,0 0 268,46-2 0,-45 3 1,1-1 42,-2 1 1,0 0-1,-1 2 1,0 0 14,1-2 0,0 0 1,46 0-6,-6-3 1,-4 4 209,4-4 1,-3 4-111,-3 2 0,1 0 67,-1 0 1,-7 0-278,-4 0 1,-4 2 141,-2 4 0,-3-2 89,-9 7 0,1-5 88,-12 5 0,-6-1 19,-5 2 1,-2 9-37,-10-4 1,5 6 102,-5 0 0,1 2 190,-7 4 0,0 4-367,0-5 0,1-1 84,-1 2 0,0 0-298,1 6 0,-1-7 55,0 1 0,-1 6-207,-5 5 1,4 1 64,-3-7 0,-4 1 151,-3-1 0,-3 7-108,-2-1 1,-2 2 68,-3-1 1,-7-3 132,-11 8 0,2-6-14,-8 7 0,0-3-22,-5 2 0,-7 4-86,1-4 0,-6 2-82,6-2 0,-9 2-96,3-7 0,-4 5 113,-1-6 1,-3 0-31,-4-5 1,-3 0 65,-9-1 1,-4-1 119,-1-4 0,-6-4 1,6-8 0,-6 0 184,6 0 0,-5-7-46,5-4 0,-14-4-128,3-2 0,-5-4 4,5-8 0,-6 1-6,0-12 1,42 9 0,0-1-186,0-2 0,2-1 1,0 1-1,0-2 219,-2-4 1,2 0 0,-43-18 69,45 18 1,0 0-1,-40-17-13,5-6 0,10 7 170,7-1 0,14 9-232,-1 2 1,12 6 3,5-5 1,1 6-345,10-1 0,7 10 148,11 1 0,3 7-1033,2-7 0,9 8-30,9-1 1365,14 3 0,13-6 1,6-2-1</inkml:trace>
  <inkml:trace contextRef="#ctx0" brushRef="#br0" timeOffset="2014">4099 520 8133,'-9'-16'5805,"1"12"-5219,8-11 0,14 15-480,3 0 1,12 0-636,-1 0 0,3 2 150,-2 4-627,-4-4 2,0 5 1,-6 1 458,4 3 0,-11 5-120,-6 1 0,-4 8 1,-2 4 664,-8 11 0,-9 4 0,-10 8 0</inkml:trace>
  <inkml:trace contextRef="#ctx0" brushRef="#br0" timeOffset="2203">3875 1419 8110,'-18'-6'0,"1"0"574,7 0 1,10 1 806,12-1 0,11-7-1302,6 1 0,11-11-55,6-6 0,-3 2 233,-3-2 1,2 8-149,-1-2 0,-1 4-180,-6 2 0,1 5-252,0 1 0,-7 7-558,1-2 1,-8 4 145,2 2 1,-9 8-476,-3 3 1,-9 10 1209,-2 2 0,-15 8 0,-12-4 0</inkml:trace>
  <inkml:trace contextRef="#ctx0" brushRef="#br0" timeOffset="2378">4220 1419 8110,'0'9'0,"2"-1"967,4-8 0,4 6-359,7 0 0,6 1 237,0-1 0,8-2-331,-2 7 1,1 1 17,-1 5 1,2 1-235,-8-1 1,-2 2-282,-9 4 0,-5-2-103,-7 8 1,0 0-323,0 5 0,-7 1-657,-5 0 1,-3-7 526,-2 1 0,-3-8-520,-3 2 0,-2-3 399,-4-3 1,3-7-23,3-5 0,-2-5 681,-4-5 0,-4-13 0,6-9 0</inkml:trace>
  <inkml:trace contextRef="#ctx0" brushRef="#br0" timeOffset="2545">4342 1332 8110,'17'-9'0,"-6"-5"1232,1 8 259,-8 1 0,3 14-900,-7 9 1,-7 7-158,-5 9 1,-3 1-606,-2-1 0,-1 1 219,1 0 0,0 5-519,-1 0 1,1-1 367,0-11 0,5 3 471,1-8-1646,7 0-720,-4-13 1,16-12 1997,3-15 0,12-16 0,4-11 0</inkml:trace>
  <inkml:trace contextRef="#ctx0" brushRef="#br0" timeOffset="2924">4947 623 8110,'17'-23'1213,"0"0"1725,-7 8-1863,-2 7 1,-8 10-458,0 4 1,-2 5-198,-4 12 1,-2 2-185,-3 4 1,-5 2 176,5-8 1,3 0-146,2-6 0,4 1 0,2-1 0,10-2-44,7-3 1,10-4-114,14-8 0,3-10-622,8-7 0,0-3 371,-1-8 1,1 6-1235,0-1 0,-8 10 679,-3 1 1,-11 9-460,-1-3 1,-13 6 57,1 6 0,-11 5-208,0 12 0,-6 4 865,-6 8 0,-6 1 438,-11 4 0,-4 5-203,-7 7 0,5-6 203,0 0 0,6-6 77,-6 6 0,10-5-77,2 5 0,1-8 792,11 3 1,-1-3 86,6 2 0,2-9 373,3 4 0,3-7-532,4 1 0,1 2-125,-7-8 0,2 6-581,-3-6 0,-3 2 95,4-2 1,-6-2-332,-6 8 0,-3-8 229,-9 2 1,-7-4-1162,-3-1 0,-7-7 156,-5 1 0,3-8-217,-3 1 1,-4-12 233,-3-11 981,5-7 0,-8-17 0,6-2 0</inkml:trace>
  <inkml:trace contextRef="#ctx0" brushRef="#br0" timeOffset="3057">4757 1505 8110,'7'-15'0,"5"3"0,3 5 77,2 7 1,8 0 436,4 0 1,4 7 443,1 5 1,3 5-80,3 6 1,-3-2 376,3 8 0,2-6-602,-1 6 0,7-2-8,-2 2 1,4 3-876,2-3 1,0-4 225,0-2 1,-1-3-1251,1-3 0,0-8 446,0-3 807,0-4 0,0-2 0,0 0 0</inkml:trace>
  <inkml:trace contextRef="#ctx0" brushRef="#br0" timeOffset="3989">5984 1021 8164,'-17'0'1507,"0"0"-1130,-1 0 0,9 2 1084,3 4-945,12-4 0,11 5 408,12-7-567,11 0 1,12-2-154,12-3 1,1-5-231,-2-7 1,5-2-422,-5-5 0,-9 5 345,-2-4 0,-18 4-1316,1 2 1,-18 5-18,0 1 244,-11-1 0,-12-3 661,-11 3 1,-19 3 529,-5 3 0,-3 4 0,-8-4 0,6 4 0,-6 2 0,0 0-156,6 0 1,4 8 155,2 3 0,9 5 489,2 1 0,14 8-204,-3 4 1,13-2 356,-1 2 1,4 5-87,2 7 0,8 1 83,3-2 0,5-3-236,1 3 1,6 2-149,0-1 1,0 5-169,-6-6 1,2 0 93,5-5 1,-5 0-561,4-1 0,-10-1 301,-1-4 0,-6-4-1185,5-8 454,-7 0 431,4-7 1,-10-2 143,-4-8 1,-6-2 123,-11-4 0,-4 2 197,-7-7 0,3 5-52,-3-6 1,9 8 597,-10-1 1,10 3-269,-4 2 1,8 7 68,-2 5 1,10 3 383,1 3-280,8-1 0,-4 0-152,8 0 1,8-7-73,4-4 1,5-4-251,6-2 0,6-2 53,11-4 0,-1-9-522,7-8 0,-6-14 287,6 3 0,-5-13-604,5 1 0,-8-9 204,2-3 1,-3-7-176,-2 1 0,-1-5 289,1-6 1,-1-2-217,1-3 1,-1-3 522,1 8 0,0 6-100,-1 5 0,1 16 295,-1 2 0,-5 10-131,0 7 0,-8 6 216,2 11-151,-4-3 577,-9 13-304,5-6 1,-11 8 531,8 0-386,-8 0-193,3 8 1,-5 0 38,4 3-439,-4 5 0,6-13 226,-8 9-300,0-8 0,2 4-210,3-8 263,-3 0 86,6 0-33,-8 0-884,0 0 0,-6 1 460,0 5 0,-1 4 534,1 7 0,-4 8 0,-7 2 0</inkml:trace>
  <inkml:trace contextRef="#ctx0" brushRef="#br0" timeOffset="5260">5829 1177 8237,'2'-10'1617,"3"4"0,7 2-1190,11-1 0,6 1-140,11-8 1,-1 7-158,7-7 0,-6 1-104,6-7 1,-9 3-305,-3 3 1,-5-3-596,-6 3 1,-4-3 494,4-2 0,-5 5-720,-7 1 775,-3-1 1,-8-5-566,0 0 1,-10 5 887,-7 1 0,0 1 0,-6-2 0,-2-3 0,2 3 0,0-3 0,5-2-35,1 7 213,0-5 563,7 13 83,2-13 342,8 13-172,0-6-244,0 8-88,0 0 0,0 8-612,0 3 0,-7 6 83,-5 6 1,3 4-83,-3 8 0,1 5 20,-7 1 1,1 7-161,0-2 0,-1 8 3,1-2 0,6 7-7,-1-13 0,8 6 78,-2-12 1,6-1-17,6-10 1,4 1-193,7-7 242,0-7 5,8-1 0,2-13-57,8 4 1,-1-4 41,1-2 0,0-8-146,-1-3 1,-1-5 53,-4-1 0,1-6-144,-7 0 1,0 0 93,-5 5 1,-3 1-178,-3 0 1,-5 0-223,-7-1 353,0 1 1,-7 2 7,-5 3 1,-3 4 12,-3 8 1,-5 2 184,0 4 1,0-2 42,6 7 0,0-5 168,-1 6 0,7-8-35,-1 1-73,9 5 1,-5-6 122,8 7-192,0 1 0,0 11 309,0 0 0,2 6-96,4-6 1,1 10 246,5 1 0,3 1-171,-3 5 1,3 2-111,2-1 0,-1-1-284,-5-5 1,3-1 85,-9 1 0,1-1-90,-6 1 0,6-6 52,0 0 1,-1-8-488,-5 2 1,-5-10 216,-1-1 0,-7-8-69,1 1 0,-5-3 161,-6-2 1,-2-7 285,-4-5 0,-4-5 180,4-6 0,-1-6 483,1-11 1,0 3-96,12-3 0,-3-3-243,15 3 1,3-2 225,13 1 1,9 3-405,14-8 0,8 0-335,4-6 0,4 6-283,2 0 0,6 2-783,0-3 1,-1-1 161,-5 8 1,6-6-2341,-1 6 3320,1-8 0,-4 13 0,0-7 0,1-3 0,1 5 0,2 2 0</inkml:trace>
  <inkml:trace contextRef="#ctx0" brushRef="#br0" timeOffset="5689">6987 520 8182,'-17'-24'413,"0"1"1,5 0 144,1 6 1,1 6 433,-1-1 0,-3 6-231,8-5-160,1 7 34,5-4 1135,0 1-623,0 5-1082,0-6 0,1 8-52,5 0 0,6 0 42,11 0 0,2-6-68,4 0 0,3-1-251,-3 1 0,-2 2 80,2-7 0,-2 7-175,2-2 0,-4-2-1004,-8 2 534,0 1-363,0 5 757,1 0 1,-9 7 259,-3 5 0,-4 5 46,-2 6 1,-8 2 189,-3 4 0,-3 4-12,3-4 1,-5 9-69,5 2 1,-4 8 359,-3-1 0,1 2-174,0 3 1,-1 14 240,1 3 1,0 12-345,0-1 0,-1 11 187,1 1 1,2-2-187,3-9 1,4-6-82,8-12 0,0-3 63,0-8 1,0-6-23,0 0 1,0-14-458,0 3 1,0-12-43,0 0-671,0-4 143,0-9 285,0-2 34,0-24 1,0 3 682,0-16 0,0-7 0,0-9 0</inkml:trace>
  <inkml:trace contextRef="#ctx0" brushRef="#br0" timeOffset="6097">7212 1125 8153,'17'-17'0,"1"-1"1965,-1 1-876,8 7-698,2 3 0,13 1 191,1 0 1,-1 0-58,-5 6 1,-3 8 202,-3 4-319,4 3-182,-14 10 1,0 0 166,-7 4 1,-9 3-561,3-3 0,-6 6 197,-6 5 0,-3-3-1282,-8 3 915,-8-4 1,-2-7 119,-8 0-717,1-8 1,5 8 207,0-12 0,0 3-26,-6-15 0,9 1 370,3-6 1,3-8 299,3-3 0,7-6-102,5-6 0,5-2 117,5-4 0,7-2 129,11 8 0,-4 0-72,4 6 0,-4 5 1499,-1 1-837,-1 7 1,-2-2 175,-3 12 0,-4 5-385,-8 12 0,-2 2 84,-4 4 1,-6 4-430,-11-4 0,4 3 21,-4 3 1,4-8-162,2-4 0,5-6 149,1-5-990,7 3 546,-4-13 0,16-8-51,3-11 1,7-12 84,5 0 27,-4-3 74,6-11 0,-2 7-169,0-5 1,0 5 75,-6 1 1,1 1-737,-1-1 0,-8 2 1030,-3 5 0,-4-5 0,-2 6 0</inkml:trace>
  <inkml:trace contextRef="#ctx0" brushRef="#br0" timeOffset="6392">6953 87 8276,'-27'-7'1104,"4"-5"1668,4 4-2573,9 1 0,2 9-24,8 3 1,0 5-34,0 7 1,0 4 26,0 8 0,8 4 173,3 19 1,5 7-112,1 22 0,8 4-435,-11-34 0,1 1 0,0 2 0,1 0 234,-2 6 1,1 1 0,0 2 0,-2 1-100,-4-1 0,0 1 1,2 2-1,-1 0 7,-4-2 0,-1-1 0,0 1 0,-2-1 81,0-2 0,0-1 1,1-7-1,1 0 127,7 45 0,-4-10-264,-3-7 1,3-6-7,-2-12 1,5-4-33,-5-7 0,6-9-183,-7-9 0,7-7 58,-6-10 1,1-1-275,-1-5 0,-4-5 309,4-12 0,-2-5-268,1-12 1,-3-12-1254,4-11 1767,-4-4 0,-2-9 0,0-3 0</inkml:trace>
  <inkml:trace contextRef="#ctx0" brushRef="#br0" timeOffset="6575">7420 191 8218,'0'-35'0,"7"10"0,5 8 0,5 2 0,6 9 0,-2 0 2642,8 6 1,-8 0-1290,2 0 1,-3 0-1089,-3 0 0,-2 8-699,-3 3 1,-5 12-2088,-7 6 2521,-7 12 0,-11 3 0,-8 8 0</inkml:trace>
  <inkml:trace contextRef="#ctx0" brushRef="#br0" timeOffset="7074">8284 18 8392,'18'-10'-24,"7"3"1572,3 7 1,5 0-1,4 2-481,3 3 0,-5-1-573,-1 8 0,-5-1-1730,-6 7 1,-10-7 403,5 1 0,-13 1 138,1 10 1,-13-2 28,-11 8 0,-3 0-932,-13 6 1597,10-1 0,-24 1 0,12-1 0</inkml:trace>
  <inkml:trace contextRef="#ctx0" brushRef="#br0" timeOffset="8038">8388 381 8288,'25'0'-1,"2"-7"632,8-5-298,-1 4 0,6-5 158,1 7 0,-1 0 156,-5 6 0,-8 0-528,-4 0 1,-10 2 38,-1 4 0,-10 6-474,-2 11 208,-16 3-19,-11 9 0,-7 5-139,-1 1 0,-7 5-3,-4-6 1,4-1-338,1-11 1,5 3-31,1-8 201,8 0 618,2-5 0,18-9-130,7-3 1,15-4 79,14-2 0,9 0 14,2 0 0,14-2-73,-2-4 1,6-3 3,-1-9 1,-9 3-51,4 3 0,-11-1 40,-1 7 0,-17 0-17,-6 6 0,-11 2-33,0 4 0,-8 6 18,-10 11 0,-12 4-320,-17 7 143,-7 8-142,-4 3 0,-9 1 142,-8 0 0,3-6 85,-3 6 1,11-13-24,-5 2 1,9-7 138,8 1 1,6-6 299,11-11 1,4 1-39,8-7-94,7 0-49,2 2 1,22-8 13,3 0 1,14-8 144,3-9 0,9-3-262,9-3 1,-1 2-129,1-8 0,0 1 124,0-7 1,-2 8 45,-4 4 1,-9 4-457,-8 1 107,-8 9 216,4-7-754,-16 15 557,-1-7 0,-8 10 0,-2 4-98,-4 5 0,-5 4 73,-12 3 4,-4 7 1,-2-4-1,0 8-26,-2 1 0,-1-3 365,-3 2 0,2-8 289,5 2 0,5-3-142,11-3 111,-3 0-122,13-7 0,-4-3-36,12-7-131,3 0 0,14-1-46,0-5 90,8 4-83,-12-21 0,14 15 1,-6-11-289,0 3 307,-2-3 249,-8 10-137,0-1 0,-5 0 109,0 5 189,-9 3 179,5-6 341,-8 8-239,0 0-1428,0 8 361,0-6 1,0 13 147,0-3 0,0 3 25,0 2 1,0 6 146,0 0 0,-8 14 71,-3-3 0,-5 13 38,-1-1 1,2 9 229,3 3 0,-3 0 64,3-6 0,5 5 681,1 1-1091,4-8-46,2 0 272,0-14-59,0 7 1,2-11-194,4-3 1,-2-4 51,7-8-957,1 1 667,-3-9 1,7-1-128,-5-8 1,-1 0 36,1 0 1,1-14-135,5-3 0,-5-12-235,-1 1 1,-1-7 137,1-5 1,-1 3 179,-4-3 0,-3 3 209,9 3 0,-6 7 11,5 4 1,1 3 131,5 3 1,0 8 74,1 3 1,-1 4 333,0 2 1,6 13 108,0 5 1,0 5 478,-5 0 1,-1-2-289,0 8 1,1-6-205,-1 6 1,-7-6-184,-5 5-98,-3-6-39,-2 3-199,0-8 1,-2-2 311,-3-3 1,1-5 137,-8-7 0,6-7-101,-5-5 1,5-11 175,-5-6 0,7-17 333,-2-6 0,4-3-276,2 3 1,2 0-226,4 0-236,3 8-363,16-6 1,-4 19-1439,8-3 1596,0 10 0,6 1 159,-1 12 0,1 3 0,-1 8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46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191 105 8237,'-10'-8'1397,"2"6"-298,8-13-685,8 13 0,7-6-27,8 8 1,0 0-135,-5 0 0,-1 0-246,0 0 0,-1 8-95,-5 3 1,5 1-424,-5 5 0,-3-3-36,-2 9 1,1-4 273,-1-2 0,-2 6-63,-10 0 1,-4 6 86,-7-6 1,-8 8 62,-4-2 1,-5 1 68,-7-1 1,5 2 289,-4-8 0,3 0 137,2-6 0,9-1 368,3-5 0,11-1 618,6-4-865,4-4 1,18 5-53,7-7 0,15-7-57,8-5 0,6 2-236,6-1 1,1-1-284,5-5 1,1 6-574,-7-1 0,-1 6 26,-5-5 1,-2 7-1682,-4-2 2425,4 4 0,-13-5 0,5-3 0</inkml:trace>
  <inkml:trace contextRef="#ctx0" brushRef="#br0" timeOffset="242">1142 70 8237,'0'-11'350,"0"-1"123,0 8 1,0-5 655,0 3-276,0 4-16,0-6-337,0 1-250,0 5-105,0-6 0,0 18-121,0 7 0,0 14 290,0 9 1,0 16 79,0 1 1,0 16-967,0 8 1,-6 5-1486,0 7 2057,3-42 0,0 1 0,3 1 0,0 0 0,0 3 0,0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49:44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174 191 8293,'9'-10'-485,"-1"1"101,-8 3-115,8 4 1,-6-8 87,4 5 411,-5 3-53,-1-6 1,0 6 31,0-4 295,0 4-84,0-13 95,0 6-204,8-9 1,-6 7 79,4-1 126,-4 8 196,-2-11 142,0 13-138,0-6 108,0 1-62,0 5-61,0-6-208,0 8-910,0 0 620,0 8 0,0-4 79,0 7 1,0-5 56,0 5 0,-2 1-17,-4 5 0,4 2 212,-4 4 1,-1-1-141,1 6 1,-6 1 96,7 6 0,-3-1-173,2 1 1,4 5 70,-4 1 0,5 1-203,1-2 0,0-1 113,0 7 1,0 0-44,0 6 1,0 6 13,0-1 0,0 7 13,0-7 0,0 7 34,0-7 1,0 3 17,0-3 0,0-5-115,0 0 0,0 0 113,0-6 1,0-2-186,0 3 1,0-9 145,0 2 1,0-3-61,0-3 0,0-1-20,0-4 0,0 2-9,0-8 0,0 0-143,0-6-120,0 0 0,0-5-920,0-1 510,-8-7 316,6 4 1,-6-10 108,8-4 1,0-9-665,0-8 0,0-10 936,0-1 0,-7-9 0,-3-9 0</inkml:trace>
  <inkml:trace contextRef="#ctx0" brushRef="#br0" timeOffset="436">139 105 8244,'0'-18'-685,"0"1"534,0 0 369,8 7 4,2-5 0,1 11 245,1-8 281,-9 8-267,5-3 281,-8 7-30,0 0 0,-2 7-704,-4 5 1,3 3 46,-9 3 1,1 1-159,-7 4 1,1-2 83,0 8 1,5 0 86,1 5 0,-1-5-128,-5 0 1,1-6 98,5 6 1,-3-8-266,9 2 1,-1-4-137,6-2 1,0 1-185,0-1 1,0-5-370,0-1 281,0-7 0,2 4 201,4-8 0,-3-2 22,9-4 0,-6-4 183,5-7 0,-5 6 208,6-1 0,-1 0 0,6-12 0,1-3 0</inkml:trace>
  <inkml:trace contextRef="#ctx0" brushRef="#br0" timeOffset="644">260 139 8244,'-2'-15'-32,"-3"3"35,3-3 590,-6 5 144,8 1 1,2 1-144,4 8 1,-2 8-8,7 3 1,-5 12 53,5 6 1,1 4-370,5 1 1,0-1-223,1-4 1,7 1-149,4-6 1,3 4-420,3-5 1,-1 0-215,1-5 1,0-1 182,-1 0 548,1 1 0,-8 7 0,-2 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00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70 8246,'-8'-10'32,"7"3"1,-7 5 98,8-4 0,0 2 226,0-7 1,2 7-376,4-2 0,-5 2 192,5-2-275,-4 4 143,-2-5-146,0 7 4515,0 0-4403,8 0 0,-4 2 288,7 3-164,-7-3 0,11 6 125,-3-8 0,-2 0-162,1 0 1,1 0 13,5 0 0,-6 2 25,1 4-159,-1-4 1,5 7 53,-5-3 98,5-4-25,-7 6 0,3-3-22,-1 1-22,-7 0 1,6 0-48,-4-1-3,-4 1 27,13 2 1,-11-6 25,7 4-82,-7 3 0,6-1 47,-5 3 1,-3 5-253,4-5 1,-4 5-24,-2 1 1,0-5-30,0-1 0,-6 1-54,1 5 185,-9 0 0,5-1 104,-9-5 1,7 3 144,-1-9 0,6 1 260,-5-6-133,7 0 263,-11 8 1,11-6 115,-8 3 38,8-3-516,-11-2-212,13 0 0,-11 2-81,7 4-545,-8-4 344,13 6-6,-7-8 223,8 0-1263,0 0 556,0 7 1,2-1 853,4 11 0,3 5 0,8 12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10761,'18'-10'1605,"-1"3"-1200,0 7 0,8 0-190,4 0 1,-2 0 244,2 0-299,-8 0 1,10 0-351,-8 0 1,4 2 178,-10 3 0,4-1-826,-9 8 0,-5-1 190,-1 7 0,-4-1-153,-2 0 1,0 0 517,0 1 0,-6 5 262,0 0 0,-5 2-8,5-2 0,-2-4 193,3 4 1,3-4 859,-4-1 1,4-1-465,2 0 1,2-1 471,4-5 1,-2 3-407,7-9 1,-5 3-128,5-2 1,-5-4-312,6 3 0,-8 5-357,1 2 0,-3-3 108,-2 3 1,0 5-72,0 6 0,-13 6-1121,-4-6 1,-7 2 572,1-2 1,-2-6-616,-3 1 1,3-3 1292,7-9 0,-7-1 0,-2-5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03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1090 8343,'0'-25'-20,"0"12"14,0-5 1,0 11 528,0-5 1,2 6-59,4-5 1,-4 5-106,4-6 0,-3 3 1171,3-3-976,-4 5 0,8 1-353,-5 0 0,-1 0 63,8 6 0,-6 0 31,5 0 0,1 0-91,5 0 0,0 0-2,1 0 1,-1 0-40,0 0 1,0 2-250,1 4 1,-1-4-76,0 4 0,1 3 103,-1 3 0,0-3-97,0 3 0,1 0-10,-1 5 1,-2 0-15,-3 0 1,-4 3 34,-8 3 0,0 4-145,0 7 1,-2-5 160,-4 0 0,-6 0 50,-11 5 1,2 1 327,-8-1 0,6-1-123,-5-4 0,-1 2 268,-6-8 1,6 2-142,0-2 0,8-10-12,-2 4 1,-2-3-126,2 3 1,6-5 80,5-1 366,1-7-276,1 4-186,3-8 23,7 0 1,7 0 168,5 0 1,5-2 55,6-4 1,10-2 200,7-3 0,8-10-322,-2 3 1,-1-3-233,1 4 0,-6 5-733,6 1 1,-2 1 444,2-1 1,-1-3-1480,-5 9 1,-5-1 819,-1 6 0,-1 0-1160,-10 0 2109,0 8 0,-6 1 0,0 8 0</inkml:trace>
  <inkml:trace contextRef="#ctx0" brushRef="#br0" timeOffset="299">1263 986 8209,'-10'-17'479,"3"5"-281,7 1 548,0 7-460,0-11 0,0 11 810,0-8-679,0 8 0,2-3-237,3 7 1,-1 7 232,8 5 0,-8 5 162,1 6 0,-3 4-105,-2 8 0,6 7 97,0 4 1,0 6-974,-6 6 1,-2-3 290,-4 9 0,2-1-510,-7 6 1,7-7-257,-2-4 0,4-10-2013,2-2 2894,0-16 0,0 11 0,0-14 0</inkml:trace>
  <inkml:trace contextRef="#ctx0" brushRef="#br0" timeOffset="941">1730 70 8300,'10'-18'145,"-1"3"263,-3 4 77,3 3 0,9 2 230,-1 0 1,-5 1-72,-1 5-342,-7 7 0,4 9-16,-8 7 1,0 7-154,0-1 0,-8 4-203,-4 1 0,3 7 13,-3-1 0,8 1 196,-1-7 1,3-1-161,2-4 1,0 3-18,0-3 1,7 2-2,5-2 1,0-4 165,5-8 0,-4 0 132,10 0 1,-3 1 47,-3-1 36,0 0 0,0 1-129,1-1-43,-9-7 0,-1 5-128,-8-4 1,-2-1-45,-4 2 1,-3-3-132,-9 3 0,-5 3-42,0-3 0,-7-5-298,1-1 1,-4 2 83,-2-2 0,7-1-125,-1-5 0,0-2-1868,-6-3 2381,9-5 0,-7-15 0,6-2 0</inkml:trace>
  <inkml:trace contextRef="#ctx0" brushRef="#br0" timeOffset="1102">1903 191 8107,'0'-27'1812,"4"10"316,7 11 1,8-2-1365,16 2 1,0-7-284,-1 1 0,1 3-1206,-1-3 1,1 8 354,0-1 1,-1 3 369,1 2 0,-1 0 0,1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19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245 675 8478,'-22'-28'1897,"1"12"-1505,6 3-375,1 19 1,6 4 353,3 9 0,4 5-69,1 10 0,0 7-19,0 7 0,0 6-26,0-1 1,6-2 220,4 2 1,-2-2-215,1 2 1,1 2-40,4-7 0,1-7 23,-1-7 0,0 1-7,1-1 1,-2-6-24,-4-4 1,2-4 44,-6 4 1,0-7 70,-5 2 1,0-3-190,0-1 0,-2-1-112,-2 1 0,-4-1-273,-7 0 0,1-1-522,-1-3 0,-5 1-66,-4-6 0,1 0 401,-1-5 1,0 0-2233,-5 0 2659,1 0 0,-14-13 0,-3-3 0</inkml:trace>
  <inkml:trace contextRef="#ctx0" brushRef="#br0" timeOffset="158">274 906 8152,'29'-31'2598,"-1"-2"1,-4 4-2259,0 14 1,0 7-477,5 8 0,5 0-212,-1 0 0,7 5 128,-1 0 0,-4 5-627,-1-6 0,-4 8-77,-1-3 924,-13 10 0,9 4 0,-9 6 0</inkml:trace>
  <inkml:trace contextRef="#ctx0" brushRef="#br0" timeOffset="487">1325 359 8229,'0'-44'2464,"-7"20"0,6 7-1181,-4 22 0,5 1-1520,5 4 1,1 2-106,4-2 0,-4 9-239,-6 5 1,0 10 317,0 4 0,-8 4-236,-6 1 0,-7-1 28,-8-4 0,0 2 182,1-6 0,5-1 367,4-4 0,3-5-122,2 0 0,6-7 640,3 3 1,3-9-98,2-2 1,13-1 121,6 2 1,15-4-198,9-6 1,0 0 106,5 0 1,2-4-25,-2-1 1,0-5-135,-5 5 0,-5-4-876,1 4 0,-7 0 395,1 5 1,-9 0-1056,-4 0 0,-4 0-477,-2 0 771,0 7 1,-7 5 868,-7 8 0,-7 5 0,-7-2 0</inkml:trace>
  <inkml:trace contextRef="#ctx0" brushRef="#br0" timeOffset="642">1440 1122 8210,'-14'8'1564,"-1"0"201,1-4 0,1 0 53,3 5 1,4 2-926,6 9 1,0-3-536,0 7 1,0 0-97,0 5 0,5 5-468,0-1 1,-1 6-627,-4-6 1,2 6-1068,3-6 0,-4 1 995,4-5 904,-3-7 0,4 5 0,2-4 0</inkml:trace>
  <inkml:trace contextRef="#ctx0" brushRef="#br0" timeOffset="892">2347 171 8212,'0'-32'3190,"0"4"-2476,0 8 1,2 16-795,2 8 1,11-2 204,9 3 1,3 1 326,2-1 1,-2 6-388,-3-1 0,2 7-326,-7 3 1,-5 5-928,-4-1 0,-7 10 165,2 4 1023,-10 4 0,-9 7 0,-9 3 0</inkml:trace>
  <inkml:trace contextRef="#ctx0" brushRef="#br0" timeOffset="1221">2073 1093 8088,'7'-8'91,"7"1"-65,10 7 0,3 0 289,2 0 1,-5-4 742,0-1 1,-1 0-683,1 5 0,-4 0-178,-5 0 0,-7 6-352,-3 4 0,-4 4 44,-1 6 0,-1-3 79,-4 7 0,-5 0-25,-9 5 1,-3-5-252,-7 0 1,-5-2 115,1 2 1,-1-3 83,5-6 0,0-1 323,1 0 1,10-6 9,4-3 481,2 3 0,6-5-314,6 7 1,8-5 506,11 4 1,4-4 184,5 5 1,6-5 212,0 4 1,6-1-359,-2 2 1,8-2 331,2-3 1,5-4-926,-5 4 0,7-3-97,-3-2 0,0 0-891,0 0 0,1-7 475,5-2 1,-6-4-2456,1-2 1,-5-5 2620,5-4 0,-7-10 0,4-3 0</inkml:trace>
  <inkml:trace contextRef="#ctx0" brushRef="#br0" timeOffset="2084">3412 71 8119,'-8'-15'1116,"2"6"13,6-1-257,0 7 0,6-4-248,4 7 1,4 5-25,6 0 1,0 6-191,4-1 0,3 1 106,-3-1 0,-1 2-479,1-2-16,0 3 1,3 0-135,-3-4 0,-2 2-341,-2-6 0,-4 2-1803,3-3 1136,-3-2 417,-2 4 0,-6-12 113,-3-4 0,-3-2 15,-2-3 1,-7-1 348,-2-3 1,-4 3 209,-2-3 0,3 3 35,2 1 0,-3 6 397,4-1 0,1 7 34,-2-2 0,5 5-228,-4 5 0,4 3 827,-5 6 1,5 2-305,-4 4 0,4-3-88,-5 7 1,6-5-371,-6 5 1,5-1-251,-4 1 0,4 3-126,-5-3 0,2 2-413,-1-2 1,-4 1-85,3-6 0,2 1 300,-1-6 0,-1-1-676,-4-4 0,4 3 376,1-8 0,-1 1 202,-4-5 1,4-1 319,0-4 0,7-3 217,-2-7 0,4 1-14,1 0 1,0 4 320,0 0 0,6 2-171,4-1 0,4 2-43,5 7 1,-1 0 230,6 0 0,-7 0-97,3 0 1,-4 2 22,-2 3 1,-1 4-253,-4 11 1,-2-3-191,-7 7 1,-7-5-26,-2 5 1,-10 0-277,-5 5 1,-4 0 37,0 0 0,-7-2 94,-4-3 1,4 2-220,1-7 1,6 0 253,4-5 0,3-4 277,6 0-201,7-7 148,2 3 0,12-6 26,4 0 1,4 0 271,6 0 1,-3 0 55,7 0 1,-5 5-150,5 0 1,-6 4 153,1-4 1,-9 6-145,-5-1 1,-4 4-238,-1 5 0,-8-1 50,-6 6 1,-9 0-152,-10 5 1,-4 0 141,-6-1 1,-5 1-138,0 0 1,0-7 276,5-2 0,7-1-114,8-5 0,5 2-270,9-11-55,-1 6 0,9-9-408,6 3 0,10-5 280,14-5 0,3-3-35,16-7 1,-1-1 212,10-3 0,6 3-18,4-3 1,1 8 822,-6 1 1,-5 5-399,-5-4 1,1 6 822,-4-2 1,-4 8-411,-12 2 1,-5 6-98,-4-1 0,-5 4-514,-4 5 0,1-1-635,-6 6 0,-2 0 198,-8 5 0,-3-1-547,-6 1 1,-7 0-2802,-3 0 3756,-3-7 0,-8 5 0,-2-4 0</inkml:trace>
  <inkml:trace contextRef="#ctx0" brushRef="#br0" timeOffset="2309">3456 1352 10381,'0'14'3035,"0"1"-1506,0-1 0,6 1-740,4-1 0,-2 5 187,1 0 1,-1 2-385,2-2 1,1-3-902,-6 4 0,4 0 75,-4 0 1,-2 0-8,-8 0 0,-3-6-305,-6 0 1,0-1-841,-1-8 0,-1 0 282,-3-5 0,3-4 513,-3-5 0,3-7 873,2-13 1,1-1-16,3-4 0,4-1 183,6-3 0,11 2-191,3 8 1,10 0 279,0 4 1,10-3-161,4 3 0,12 3 48,7 2 1,3 3-3271,7 2 2716,0 6 0,-1 1 1,-2 7-1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1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850 474 8073,'-22'-29'1704,"8"1"1,7 10-1064,7 4 1,8 4 49,7 0 1,7-2-31,11 2-378,4 4 0,5-6-99,-4 8 1,4-1-128,-4 5 0,-3 1-65,-1 4 0,-8 3-288,-2 7 0,-7 5-686,2 4 0,-9 10 468,-5 4 0,-5 4-401,-5 1 0,-3-5 295,-6 1 0,-6-7 329,1 1 1,0-4 304,5-5 1,-1-3 329,1-7 1,6 1 379,3-1 1,5 1-412,5-1 0,3-4 626,6-1 0,2-4-347,3 5 0,-3-6 272,4 6 0,0-5-324,0 4 1,-1-4-247,-5 5 1,-1 1-277,-3 8 0,-4-1-289,-6 6 1,-2 5-810,-2 4 0,-6 6 625,-9-6 0,-4 6-797,-5-6 1,-3 1 467,-2-5 0,-4-7-982,-6-3 1766,-1-3 0,1-1 0,0-1 0</inkml:trace>
  <inkml:trace contextRef="#ctx0" brushRef="#br0" timeOffset="496">87 402 8095,'-27'-29'440,"3"1"1,5 5-24,9 4 0,4 3 227,6 2 0,13-7-422,6-3 0,13-3-415,6-2 1,15 0-21,5 0 277,9 7 0,0-4-165,10 7 1,4 5 144,11 4 0,-3 5-257,7-4 0,2 5 257,-46 1 0,1 2 1,-1 3-1,0 2-10,3 2 0,1 2 0,-2 2 0,0 1 5,2 3 0,-1 1 0,-1 1 0,-1 2-26,-2-2 1,-1 1 0,0 3-1,1 0 8,-1-1 0,0 1 0,-3 0 0,-1 1-79,40 22 0,-7-3 67,-12 4 0,-8-3 194,-6 12 0,-13-4-237,-2 9 1,-12-4 91,-7 9 0,-9-1 177,-5 5 1,-17-1-102,-7 6 1,-14 2 94,-11-2 0,-2-5-162,-12 5 1,-4-10-313,-15 0 0,-3-2 258,38-31 0,-2-1 1,0-2-1,-2-1-87,-1 0 1,-2-2 0,2-3-1,0-3 35,-3-1 0,-1-3 0,1-1 0,-1-2-193,-45 5 1,0-7-62,46-5 0,0-1 0,-43-10 117,42-1 1,1-2 0,-39-14-113,2-18 1,6-5 101,4-15 0,11-2-27,4-7 1,6 6 8,13 4 1,3 3-108,11 1 0,8 8 144,7 7 0,6 6 167,8 9 0,0 2 0,0 7 0,0 6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14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273 749 8367,'-2'-16'1551,"-3"6"-1125,-3 7 0,-1 5-127,-1 3 1,5-2-91,-4 6 0,2 6-83,-7 4 0,3 7 170,-8-2 1,1 4-111,-1 6 0,1 3-43,-6 6 0,7 0-19,-3 0 0,4-1-24,2-4 0,4 2-160,1-6 1,6-1 142,-2-4 0,11-6-246,9-4 1,12-5-6,11-4 0,4 1 42,1-6 0,8-2 89,7-8 1,-1-3-23,6-6 1,-4-1-52,-2 1 1,-9 4-125,0 1 1,-12 6-245,2-2 0,-8 3-1368,-6 2 1846,-3 0 0,-6 0 0,-1 0 0</inkml:trace>
  <inkml:trace contextRef="#ctx0" brushRef="#br0" timeOffset="208">561 951 8080,'0'-44'1366,"0"14"0,0 8-576,0 12-288,0 7 1,0-2-168,0 10 0,0 4-191,0 11 0,0 2 384,0 7 1,-5 11-203,0 3 1,-5 10-302,6-1 1,-1 9-459,5 2 1,0 5-1817,0 0 2026,0-4 1,13 6-1,3-4 1</inkml:trace>
  <inkml:trace contextRef="#ctx0" brushRef="#br0" timeOffset="738">1828 475 8127,'-15'-28'2303,"1"8"1,-1 19-1432,1 15-552,0 1 0,-2 13-898,-4 1 0,1 6 190,-10 9 1,-3 0-20,-11 4 0,2 4 177,2 5 0,2-4-184,4 0 0,9-8 11,0-2 0,13-8 92,6-11 1,3-3 137,2-7 1,15-8 95,9-6 1,9-6-30,10-8 0,7-7-36,3-3 1,-2-2 543,2 2 0,-7-1-264,2 6 1,-8-1 613,-1 6 0,-7 0-322,1-1 0,-9 7-217,-5 3 0,-3 4-475,-1 1 0,-7 1-584,-4 4 0,-4 3 846,-4 7 0,-11 5 0,-7 3 0</inkml:trace>
  <inkml:trace contextRef="#ctx0" brushRef="#br0" timeOffset="903">1813 1123 8049,'-8'7'2795,"3"2"1,5 9-1869,5 1 1,-2 5-389,7-5 0,-5 2-263,4-2 0,-5 4-473,0 5 1,-2 1-603,-2 0 1,0 5-343,0-1 1,0 2 608,0-1 0,5-4 532,0 4 0,-1-4 0,-4-1 0</inkml:trace>
  <inkml:trace contextRef="#ctx0" brushRef="#br0" timeOffset="1380">2691 547 8212,'0'-28'3058,"7"12"0,2-2-1516,11 13-1016,-4 0 0,6 5 128,-3 0 0,-3 0-200,3 0 1,-3 2-1169,-1 3 0,-6 4-261,1 11 1,-7-3-660,2 7 1,-5 7 1633,-5 7 0,-9 4 0,-9 1 0</inkml:trace>
  <inkml:trace contextRef="#ctx0" brushRef="#br0" timeOffset="1742">2403 1181 8050,'-14'-13'1890,"6"10"1,10-16-1736,12 9 1,8-4-553,12-6 1,-4 4 575,4-3 0,-4 5-49,-1 4 0,-5-1 272,0 6 0,-6 0-150,1 5 0,-3 2-148,-2 3 0,-4 3-134,0 6 1,-7 5-135,2 1 1,-10 5 49,-5-1 0,-4 3 121,-5 2 0,-1 0-175,-8 0 186,2 0-64,-9-1 0,6 0-2,0-4 0,0 1-61,1-6 0,5 1-63,4-6 51,3 0 1,8-4-203,3 0 0,5-7 628,5 2 1,5-4-162,9-1 1,3 0 1053,7 0 1,-3 0-586,2 0 0,-2 0 693,8 0 1,-4 5-490,-1 0 0,0 1-232,-1-1 1,3-3-163,2 2 1,-2-2-119,2-2 1,-1-2-1378,2-2 0,-2 0 731,6-5 1,-6-2-2144,2-9 0,3-2 139,1-7 2345,-3 0 0,7-6 0,-5-2 0</inkml:trace>
  <inkml:trace contextRef="#ctx0" brushRef="#br0" timeOffset="2143">3800 44 8236,'8'-13'0,"5"5"2049,-4-7 0,4 7-691,1 8 0,7 0-248,3 0 1,3 0-711,2 0 0,-2 0-311,-3 0 0,2 0-268,-7 0 1,-4 7-560,-6 2 0,-6 9-2527,2 1 1637,-16 13 1628,-5-8 0,-19 18 0,-2-6 0</inkml:trace>
  <inkml:trace contextRef="#ctx0" brushRef="#br0" timeOffset="2951">3728 504 8236,'14'0'1434,"1"0"1,5 0-732,4 0 0,-1 0-201,1 0 0,-7-5-229,3 1 1,-6 0-133,-4 9 1,-4 3-132,-6 7 0,-6 4-51,-4 0 1,-4 7-243,-6-2 1,3 3 83,-7 2 0,6-7-364,-1-3 0,3-3-154,2-1 0,6-6 315,3 1 1,6-7-16,9 2 1,8-10 13,15-5 0,4-2 351,6-3 0,-4 6 187,-1-1 0,0 2 338,6-2 0,-12 2 11,-4 4 1,-8 2 378,-1-3 1,-10 10-391,-4 5 1,-5 4-62,-5 5 1,-9 0-375,-10 10 1,-8-3-104,-2 7 0,-6 3-280,2-3 1,-8 7 41,-2-1 0,-7 0-253,2 0 1,9-4 184,0-6 1,6-5-142,0 0 1,7-11-44,7 1 10,7-3 602,2-3 0,11-3-61,8-10 1,12-3 282,13-6 0,6-5-130,9-1 1,5-7-75,4-2 1,3 2 357,1-2 1,-1 1 515,-3 4 0,0 3-628,-10 2 0,2 3-81,-11 1 0,-7 7-840,-8 4 0,-3 2-637,-2 2 309,-6 0 0,-12 5 397,-11 0 1,-9 6-209,0-2 1,-3 4 374,-2 2 0,0-1 293,1 0 0,-1 4 62,0-4 0,7 4 9,2-9 0,0 4 810,0 2 0,6-1-2,4 0 1,6 6 418,-6-1 1,7 6-436,-2-1 0,3 5 165,2 5 1,0-2-476,0 6 1,-4-1-33,-1 1 0,-2 4-388,3-4 1,0 4 121,-5 1 0,6-6-459,-2-3 1,-2-4-37,3-1 0,-1-7-308,5-3 1,0-3-576,0-1 85,0-7 1,1-3 408,4-10 1,3-6-62,7-13 0,5 0 17,4-10 1,4-1 272,0 1 0,6 1 302,0 4 1,-1 6 288,-4 4 0,0 5 22,0 4 0,-2 4 340,-3 6 1,-3 0 712,-7 0 0,0 8-438,1 6 0,-6 1 469,1 4 1,-5 2 235,4-2 0,-4 5-745,5-5 1,-7 2-597,2-2 0,-4 2-251,-1 3 1,0-2-354,0-3 0,-1-4 225,-4-1 0,-3-1-335,-6-8 1,-1 0 270,1-5 1,1-12-98,3-2 0,4-16 18,6-4 1,2-6-9,2-3 0,9 1-68,6 4 1,12 4-147,-2 10 1,9 3-861,0 7 1483,-2 6 0,-1-5 0,-6 5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13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821 375 8134,'-14'-15'0,"-1"1"0,6 1 1935,-1 3-455,7 4-988,-3 0 0,6 2 219,0-5-374,0 6 1,6-4-13,4 7 0,2 0 128,3 0 0,1 2-206,3 3 1,-1 3-204,6 6 1,-2-4-305,2-1 0,-3 2 227,-7 9 1,-4-4-445,-1 3 1,-6 3 248,2 2 1,-10 5-54,-4 4 0,-10-2 107,-5 2 0,-3-2 283,-2-2 0,-5-2 19,1-3 1,-1 1 550,5-5 0,7-1 107,3-5 1,4-4 232,6-1-226,-4-5-466,11 8 0,2-10-242,10 3 0,11-5 58,7-5 1,9-5-146,11-9 1,7 2-440,2-7 0,2 6-816,-11-1 1,3 4-1245,-7 6 1,-1 2 2500,-14 7 0,3 0 0,-10 0 0</inkml:trace>
  <inkml:trace contextRef="#ctx0" brushRef="#br0" timeOffset="564">130 547 8238,'-19'-6'-3,"0"-4"1,-5-3 119,5-1 0,1 0 479,8-1-393,-2 1 1,10-1 146,-3 1 0,4-2 110,1-3 1,1 3 104,4-3 0,5-4-145,9-1 0,3 2-210,7-2 0,1 5-52,4-5 0,3 5-163,6-5 0,5 6 98,0-1 0,6 3-102,-1 1 1,3 3 57,2 2 0,10-3-183,4 4 0,4-4 32,-4-2 1,-2 3 5,-3 2 0,2-1-9,-7 6 1,1 0 103,-6 5 0,-1 7 1,-3 2 0,-2 9 70,-3 1 1,-5 7 0,1-2 0,-3 3-53,-7 2 1,-1 4 5,-4 1 1,-6 6 29,-4-2 0,-3 2-12,-2-1 0,-6 2 83,-3-3 1,-3 4-124,-2 1 0,-12 5-5,-2 0 1,-12 0-19,-2-5 0,-8 5-11,-7 0 0,0 0 122,0-4 1,-7-3-2,-3-2 0,-4 2 166,-6-2 1,3-6-142,-8-4 0,1-2 59,-5-8 1,0-4-11,0-6 0,2-5-289,3 0 1,-2-10-3,7-8 1,-1-7-235,6-8 1,4-6 178,0-4 0,8-1 8,2 2 0,3-2 190,11 6 1,4 6-118,10 4 1,2 6-229,4-1 0,2 3-351,7 1 1,2 7-314,3 4 1,8 2 249,6 2 757,13 0 1,-2 6-1,13 2 1</inkml:trace>
  <inkml:trace contextRef="#ctx0" brushRef="#br0" timeOffset="1114">2203 1094 8115,'-21'-9'1928,"7"-1"-1223,0 7 287,12-3-368,-4 6-480,6 0-1233,0 0 1089,0 6 0,6-4 0,2 4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55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1090 8076,'-9'-7'441,"1"5"160,8-14-301,0 14 0,2-5 14,4 7 0,1 7 135,5 5 0,3 11-83,-3 6 1,-4 4 61,-3 1 0,-1 3-610,2 3 0,-4-4-90,4 5 1,-4-5-292,-2-1 1,5-8 373,1-4 0,2-4-397,-2-2 123,-5 1 147,7-9 0,-6-5 364,4-15 0,-4-3-77,3-15 1,3-5-298,-2-7 178,0-7 154,1 12 1,-3-12-7,8 7 0,-5 1 43,11 6 1,-3 7-32,14 4 1,0-1-36,5 7 1,1-4 87,0 10 1,5 1 291,0-2-174,8 9-56,-11-5 0,5 8 560,-7 0-293,-8 0-214,5 0 1,-11 6-30,8-1 0,-14 9 30,3-3 0,-7 5-8,1 1 0,-4 2 23,-8 4 1,0 2-9,0 4 1,-14 4-339,-3-4 0,-6-3 75,0 3 1,-2-8 25,-4 3 0,2-7 110,4-6 1,2-3-4,-8-8 1,8 0-199,-2 0 0,4 0-200,1 0 0,1 0 107,0 0 1,5-6-162,1 0 490,7 1-155,-4-3-63,8 6 0,8-13-381,3 3 396,5-3-22,1-2 1,8-1-262,4 1 282,-4-8-23,7 6 1,-12-8-30,3 4 0,-4 4-47,-2-4 1,-1-2-162,-5 2 0,-1-8-139,-5 2 1,-3 2 506,4-2 0,-6 8-141,-6-2 1,3 4 140,-9 2 107,0 7-105,-5-5 0,6 13 429,-1-4 603,1 4-561,-7 2 0,3 2 988,3 4-992,-3 3 385,13 9 1,-11 1-282,7 4 1,-2 4-382,2 7 0,5 1 42,-5-1 0,4 7-262,2-1 0,0 6-105,0-5 1,0-1-189,0-5 1,0-1-32,0 1 1,2-8-1126,4-4 646,-5-4 364,15-9 232,-14-3 1,7-9 34,-3-3 0,2-7-24,3-11 1,5-12-13,-5-11 1,5-11-99,1-7-11,0-3 0,0-10 0,1-2-260,-1 1-352,0-7 957,1 22 0,-1-5 0,6 18 130,0 4 0,0 12-14,-6 11 1,1 5 206,-1 7 22,0 3 1,-1 10 739,-5 4-708,5-4 0,-15 15 0,5-2 1443,-4 6 0,0 8-1234,4-6 1,-4 8-4,4-2 0,-5-2-610,-1 2 1,0-6 66,0 6 0,8-8 38,4 2 0,-3-10-4,3-1 1,-1-8-106,7 1 0,1-3 95,4-2 1,-2-2-179,8-3 1,-2-5-143,2-7 1,1-1-161,-7 1 0,0 2-754,-5 3 0,-1 4 555,0 8 0,-5 0-370,-1 0 0,-7 2 40,2 4 945,-12 4 0,-3 15 0,-9 2 0</inkml:trace>
  <inkml:trace contextRef="#ctx0" brushRef="#br0" timeOffset="175">1280 917 8076,'0'25'-124,"0"-5"1,0 12 80,0-3 406,0-4 0,0 6 114,0-8-172,0 8 1,0-10-1,0 6 709,0-2-339,-8-2-320,6 2 1,-7-6-218,3 4 0,2-2-278,-8 2 1,1 2-2,-6 4 1,-6 2-232,-1-8 0,-6 6-115,1-6 218,4-8 175,-8 0 1,8-13-371,-4 4 1,-1-4-18,7-2 0,-6-10-152,6-7 1,2-6 158,9-6 1,4-2 473,8 8 0,0-7 0,8 10 0,2-5 0</inkml:trace>
  <inkml:trace contextRef="#ctx0" brushRef="#br0" timeOffset="291">1003 1367 8076,'17'17'396,"1"1"1,5-1 612,0 0 0,6 0-385,-6 1 1,7-1 74,-1 0 0,12 5-567,5-5 1,6 2-495,5-13 0,-1-2-419,7-10 1,1-6 536,5-11 0,0-4-1924,0-7 1874,0-8 1,-7-3 0,-3-7 0</inkml:trace>
  <inkml:trace contextRef="#ctx0" brushRef="#br0" timeOffset="1012">2283 589 8013,'-10'-17'276,"2"-1"65,8 9-269,0-7-58,0 14 318,0-5-108,8 7 0,-6 7 38,4 5 0,-2 13 6,1 9 0,-1 11-38,8 12 0,-6 5 16,5 7 0,-5 0-186,5 0 0,-7 0-182,2 1 0,-2-1-378,2 0 0,-4-8 305,3-3 0,-1-10-356,2-2 1,-4-13 221,4 2 0,-5-12-245,-1 0-121,8-12 122,-6-3 481,6-8 0,-10-8 92,-4-3 0,-4-12 0,-7-4 0</inkml:trace>
  <inkml:trace contextRef="#ctx0" brushRef="#br0" timeOffset="1211">2196 1004 8033,'-17'9'877,"7"1"224,5-4 0,-3-2-213,2 7-410,-7 1-916,11 5 1,-6 0 244,8 1-989,0-9 0,8-1 490,3-8 0,7-2-242,5-4 934,-4-3 0,21-24 0,-3-4 0</inkml:trace>
  <inkml:trace contextRef="#ctx0" brushRef="#br0" timeOffset="1342">2508 866 8033,'9'0'446,"-1"7"156,-8 5 0,0 3-169,0 2 0,-2-5 24,-4-1 0,4 1-454,-4 5 1,5-5-385,1-1 1,1-1-627,5 1 1,-2-3 551,8-8 0,1-2-685,10-4 1140,-4-3 0,14-24 0,-6-3 0</inkml:trace>
  <inkml:trace contextRef="#ctx0" brushRef="#br0" timeOffset="1945">2923 675 8033,'0'18'1066,"0"-9"1,0 7-155,0-5 1,7 3-772,5-3 0,-3 4-479,3-3 1,5-4 26,6-3 1,2-3-260,-2-2 1,-2-2-139,8-3 388,-8-5 143,4-15 1,-3 6 83,-5-4 0,4 4-155,-10 1 1,-3-1 168,-2-4 0,-4 2-24,-2-8 1,-2 6 125,-4-6 0,-3 8 224,-9-2 1,1 0-110,0 6 1,-1-3 554,1 15-223,0-1-172,0-2 0,-1 8 82,1 0-421,7 8 128,3 9 0,7 0-82,0 1 0,0-7 102,0 1 1,0-6-30,0 5 1,0-5 211,0 5-219,0 1-21,0-2 1,0 5 264,0-4-192,7 5 37,-5 9 0,6-4 129,-8 8 1,2 5-68,4 7 0,-4 7 23,3-2 0,-3 6-191,-2 5 112,0-3-31,0 6 1,0-10-511,0-4 190,0 4 79,0-14 0,0 5-102,0-13 1,0-3 112,0-7 1,0-1-387,0 0 380,0-7 0,-2-2 19,-3-8 1,1 0-267,-8 0 1,6-8 81,-5-4 0,1-5 175,-1-6 0,3 4-73,8-4 1,0 2-191,0-2 199,0 3 1,8-3-22,3 12 0,10 1-67,2 4 500,1 4-194,-7-5 0,0 9 32,0 3 0,-5-1 190,-1 8 1,-7-1 99,2 7-189,-4 7-8,-2 2 0,-13 7 92,-5 1 0,-5-1 57,0 1 0,-2-2 211,-4-5 0,4 3 17,8-8 0,7-6 168,5-5 0,3-6-1259,2 5 266,0-7 263,7 4 0,5-10-275,11-4 1,6-5 236,11-12 0,-1-4-1760,7-8 0,0-5 1795,6-1 0,0-7 0,-1 4 0</inkml:trace>
  <inkml:trace contextRef="#ctx0" brushRef="#br0" timeOffset="2301">4168 1 8234,'17'0'2041,"0"0"0,8 0-1052,4 0 0,2 2-405,-2 4 1,1-5-293,-7 5-248,8 4-138,-12-8 0,6 11-293,-7-7 0,-7 6-45,1-7 1,-8 9-402,1-3 0,-3 5 212,-2 1 0,-2 6-485,-3 0 1,-11 10 282,-7 1 1,-8 1 319,3 5 0,-5-3 503,-2-3 0,8 1 0,-13-1 0,4 1 0</inkml:trace>
  <inkml:trace contextRef="#ctx0" brushRef="#br0" timeOffset="2521">4099 744 8212,'-6'18'-42,"0"-1"1,-2 0-1,3 1 1,3-1 1269,-4 0 0,4 1-468,2-1 1,0 6-234,0 0 1,2 8-415,4-3 0,-3-1-270,9 2 1,-6 0 65,5 6 1,-5-7-214,6 1 0,-9-6 184,3 6 0,2-8 77,-2 2 0,5-3-342,-5-3-67,0-8-234,-6-1-55,0-8-159,0 0 567,0-8 0,-2-1-153,-4-8 0,-4-1-92,-7 1 46,0 7 532,0-5 0,-1 13 0,1-4 0,-8-3 0,-2-1 0</inkml:trace>
  <inkml:trace contextRef="#ctx0" brushRef="#br0" timeOffset="2795">3701 1194 8143,'-35'10'0,"6"-3"626,1-7 0,8 2 396,3 4-127,0-4-920,15 6-426,-6-8 0,18-6 330,7 0 0,8-7 39,10 1 0,7-9-135,4-2 145,4-8 1,11 4-1,7-7-114,5-1 199,2 8-175,1-5 1,-4 5 351,3-8 1,3 2-112,3 5 0,-4-3 183,-2 8 0,-10-2-90,-1 2 0,-3 4 80,2-4 1,-3 3-601,-8 3 212,-8 0 108,-2 7 1,-3-3-429,-5 7 1,-3-6-234,-14 7-151,1-1 601,-9 6 0,-5 0 32,-15 0 1,-5 2-274,-18 4 480,-5-5 0,-20 23 0,-3-5 0</inkml:trace>
  <inkml:trace contextRef="#ctx0" brushRef="#br0" timeOffset="2826">4790 675 8143,'-27'0'-302,"-5"8"1,5 2 0,-8 7 0</inkml:trace>
  <inkml:trace contextRef="#ctx0" brushRef="#br0" timeOffset="3318">4652 675 8143,'0'-9'2724,"0"1"-1750,0 8-461,0 0 1,0 8-258,0 3 0,0 7-122,0 5 1,0 3-161,0 9 1,-2 0 31,-4-1 0,-3 1-80,-9-1 0,3-5-104,3 0 1,-3-6-6,3 6 0,5-8-117,1 2 1,2-6-116,-2-5-21,5-4 225,-7-8 0,16-2-126,3-4 1,10-4 294,2-7 0,8-2-107,-2-4 1,3 4 273,3-5 1,0 11 43,-1 2 0,-1 7 120,-4-2 0,-4 4-152,-8 2 0,-5 0 50,-1 0 1,-7 8-18,2 3 1,-6 5-79,-6 1 1,-6 8-533,-11 4 0,0-2 230,-11 1 1,3 1-291,-9 6 0,3-3 529,2-3 1,9-2 554,3-4 0,5-4-248,7 5-249,3-5 0,10-2-60,4 0 1,3-5 63,9-1 0,5-1 139,0 2 1,6-3-7,-6-3 0,5-4 174,-5 4-61,8 3-203,-12-7 0,1 12-38,-9-9 0,-1 3 98,1-2-5,-3 3 0,-8 3-44,0-1 1,-2-5-124,-4 6 1,-3-8-109,-9 1 51,1-3 27,0 6 1,-2-6-950,-4 4 477,3-4 137,-5-2 0,8 0-173,0 0 0,5 5-809,1 1-933,-1 8 1507,3-5 751,1 1 0,16-3 0,1-7 0</inkml:trace>
  <inkml:trace contextRef="#ctx0" brushRef="#br0" timeOffset="3501">5759 1350 8068,'27'0'0,"-2"0"721,-8 0 1068,0 0-1300,0 7 0,-1-3-126,-5 8 1,-1-6-641,-4 5 1,-2-5 234,7 5 1,-7-5-2620,2 6 2661,-4-1 0,5 14 0,3 2 0</inkml:trace>
  <inkml:trace contextRef="#ctx0" brushRef="#br0" timeOffset="3610">6018 1817 8026,'10'17'0,"-3"0"964,-7 1 1,0-7 3564,0 1-3609,0-1-1473,0 6 553,0-7 0,16 5 0,3-5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0:52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8616,'7'-9'3062,"-3"1"-2190,8 8 0,-7 0 138,7 0-172,-8 0-568,3 0 0,-1 2-52,0 4 0,0-3-15,-6 9 1,0-1-86,0 7 1,0 5 16,0 0 1,-8 8-217,-3-3 1,-5 5-374,-1 2 360,0-1 17,-8 9 0,3-5-174,-6 8 1,7-8 104,-3 3 0,-1-5 5,2-1 0,2-2 86,10-5 0,-3-3-1,9-7 1,-1-1-181,6 0-20,0 1 1,2-3-105,3-4 289,5-3 1,2-2-60,-1 0 349,1-1-297,13-5-111,-6 8 83,6-6 0,-8 8-7,0-5 0,-5 3 2,-1 4 0,-7 9 121,2-4 0,-6 6 127,-6 0 1,2 4 70,-7 8 34,-1 7-262,-13-13 0,12 11 184,-4-11-174,3-4-55,5 0-165,1-8 123,8 0 0,2-7-276,4-4 0,3-4 274,9-2 1,-1 0 153,0 0 1,6 0 357,0 0-201,0 0-120,2 0 0,-6 0 388,5 0-307,-5 7 0,-8 3 1,-1 9 194,-2 4 0,-3 4-42,-5 8 0,0-6-56,0-1 1,-5 1-124,-1 6 0,-6-8-135,7-4 1,-7-4-158,6-2-268,0 1-252,6-9 476,0-1 1,0-10-20,0-4 0,4-11-365,8-12 1,-1-11-560,12-6 0,2-6 290,-2-6 0,6 2-965,-6-7 1598,0 7 0,2-11 0,2 6 0</inkml:trace>
  <inkml:trace contextRef="#ctx0" brushRef="#br0" timeOffset="625">779 502 8191,'0'-9'2979,"0"1"-1206,0 8-1308,0 0 0,0 8-110,0 3 0,2 5 119,4 1 0,-4 2-343,3 4 0,3-2-172,-2 8 1,5 0-864,-5 6 523,8-9 314,-13 7 0,13-6-828,-8 8 1,1-8 290,-1-4 0,-4-4 53,4-2 1,-2-2-403,1-3 307,-3-4 450,6-8 1,-14-8 85,0-4 1,-5-9 242,5-2-106,-7-7-61,3-5 1,1-3 157,3-9-16,-4 1-48,8-6 0,-5 6 47,7 0 0,1 8-20,5-3 1,4 7-45,7 5 0,0-2 224,1 8 17,-1 0-270,0 6 0,1 1 458,-1 5 0,-2 1 256,-3 5 43,3 3 38,-5-6 64,7 8-684,0 0 0,-5 0-28,-1 0-38,1 0 1,-1 0-195,1 0 1,-6 6-29,5-1 257,-7 9 19,4-12 43,0 13 1,-7-5-125,5 7 1,-4 0 54,-2 1 0,6-1-53,0 0 0,-1 3 25,-5 3 1,0 3-31,0 9 1,6 0 5,0-1 1,2 3-85,-3 3 90,5 4-29,0 16 1,5-3 18,-3 13-713,-5 3 627,9 5 0,-7 20 16,8 0 0,-5 0-158,0-5 1,-3-7-520,3-5 0,1 1-322,-7-7 476,7-15 246,-11-2 0,12-22 175,-9 4-56,1-3 0,0-10 122,0-4-148,0-12 544,-6 5-569,0-14 375,0 5-492,0-7 1,-8-13-192,-4-4 1,-3-14 60,-2-4 1,-6-7-326,0-10 1,-1-5 186,7-1 1,0-2 104,0 3 0,5 9 464,1-4 0,-1 11 0,-13-9 0,-2 6 0</inkml:trace>
  <inkml:trace contextRef="#ctx0" brushRef="#br0" timeOffset="1068">969 883 8085,'-2'-17'737,"-4"-1"1127,5 1-1419,1 0 1,11-1-185,12 1 1,-4 7-582,4 5 176,-3 3 114,-3-6-105,0 6 1,1-6-97,-1 8 1,-8 2-116,-3 4 1,-4 4 126,-2 7 1,0 2-71,0 4 0,-8 4 52,-3 8 0,-4-1 96,-3 1 1,-3-8 232,4-4 0,-2-4 739,13-2-384,-8 1-120,12-9 106,-5 7-223,14-14 1,-1 5-87,12-7 0,-5-2 29,10-3 0,-4-3-86,-1-4 1,-1-1-332,0 7-9,0 0-474,1 6 418,-9 0 25,-1 8 278,-8 9 0,-8 5-60,-3 6 1,-5-5 187,-1 6 0,-6-6 284,0 6 0,-6-2-6,6 2 0,-6 2 268,6-8 0,2 0-191,10-6 0,-3-5 903,8-1-999,1-7-276,5 11 174,0-13 59,7 6-83,11-8-242,1-8 0,12 4-175,-8-7 1,7-6-201,-1-7 1,4-6-500,1 1 0,1-4 339,0-1 0,-1-3-220,1-3 1,-1-4-1182,1-8 190,0 0 1160,-9-8 593,7 6 0,-18-1 0,9 3 0,-1-8 0,-4-5 0,-4-4 0</inkml:trace>
  <inkml:trace contextRef="#ctx0" brushRef="#br0" timeOffset="1711">1817 156 8085,'11'-17'647,"1"0"1,-7 5-129,7 1 0,-6 7 429,5-2 1,-5 4-516,5 2 1,-5 0 92,6 0-258,-1 0-57,7 0 1,-9 8-255,-3 4 79,4 3-175,-9 2 1,5 8-432,-12 4 518,-3 4-109,-8 9 1,1 0-188,5 4 0,-5-5 212,5-13 1,-3 5 257,3-4 0,3-4-154,8-2 0,0-4-84,0-1 195,0-1 1,2-2 21,4-3 0,-2 1 176,7-7 1,1 5-50,5-5 0,0 0 124,1-6 0,7 0-185,3 0 1,5 0-42,2 0 1,-7-2-220,1-4 0,0 4 98,6-3 1,-6 3-186,-1 2 1,-7-6-134,3 0 1,-11 0-580,-1 6 517,-9 8 1,5 7-232,-8 9 0,-8 0 194,-3 0 0,-10-3-93,-2 8 0,-8-1-380,2 7 385,-4 0 220,-1-1 1,1-1 200,4-4 0,4-4 52,8-8 1,2 0 390,3 0-287,4 1 0,8-7 315,0 1-234,0-8 0,8 3 189,4-7 0,3-2 66,2-3 0,6 1 266,0-8 1,1 6 189,-7-5-434,0 7-236,0-4 0,-5 8-171,-1 0 0,-7 8 91,2 4 1,-4 11-215,-2 6 0,-8 5 138,-3 6 1,-10 5-79,-2 7 0,0-8-61,5-4 1,1-3 59,0-3 0,5-1 518,1-4-225,7-4-114,-4-8 0,10-2-57,4-3 0,3 1 38,9-7 0,1-2 28,4-10 0,-2 0-70,8-11 0,-6 2-25,6-14 0,-8 2-201,2-2 78,-4-4 27,-2 14 1,-1-11-312,-5 6 1,-3-4-86,-8 5 1,-2-6-230,-4 6 0,-3 0 331,-9 5 0,-1 9-68,-4 3 0,2 4-129,-8 2 0,8 8-103,-2 3 1,6 7 632,5 5 0,-3-4 0,5 6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05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744 190 8561,'-7'-9'2437,"5"1"-1635,-6 0-136,0 7 62,6-7 113,-5 8-586,7 0 86,0 0 1,0 8-18,0 3 1,0 4 123,0 3 0,0 7-133,0 4 1,0 3 162,0 3 0,0 5-277,0 1 1,0-1-22,0-6 0,0 1-506,0 0 1,0-1 279,0 1 0,0-8-116,0-4 123,0-4-434,0-9-617,0 5 127,0-13 221,0 6 0,2-16 52,3-4 1,-3-9-289,4-2 1,-4-8-46,-2 3 1,0 1 84,0-2 938,0 8 0,-15-12 0,-5 6 0</inkml:trace>
  <inkml:trace contextRef="#ctx0" brushRef="#br0" timeOffset="569">53 450 8136,'-18'-8'0,"7"4"-346,-1-7 184,8 7 40,-3-11 1,7 11 301,0-8 19,0 1 0,5-7 162,1 1 0,8 0-100,-3 0 1,10-1 112,2 1 0,2-2-200,-2-4 0,-1 3-38,6-3 0,1 2-44,6-2 1,-1 4 12,1-4 1,-1 4-148,1 1 1,0 1 122,-1 0 0,3 1-49,3 5 0,-3 3 6,3 8 1,-4 0-1,-1 0 0,0 0-44,-1 0 0,1 2 63,-1 4 0,1 4-57,0 7 0,-1 6 56,1 0 0,-3 2-162,-3-2 0,2-2 18,-8 8 1,6-8-133,-6 2 1,0-2 174,-6 2 0,-1-3-16,-5 3 1,-1-2 86,-4 2 1,-5-2 140,5 8 0,-6-6-40,-6 6 1,-3-1-88,-8 7 0,-1 0 115,1-1 0,-2 7-79,-4-1-49,3 0 17,-12-5 1,7-1 89,-4 1 1,-4-2 155,5-5 0,-3 3-152,2-8 1,-4 6 120,4-6 0,-3 0-61,-3-5 0,1-1-115,-1 0 0,0-2 14,1-3 0,-1-4 167,1-8-326,-9 0 60,7-8 0,-8-7 70,3-8 0,5-14-14,-4 2 1,3-5 299,2 0-42,1-4-238,7-1 1,8-1-119,7 12 135,8-5-286,-3 12 0,7-5-331,0 3 1,0-2 37,0 8 0,7-6-302,5 6 1,3 0 123,3 6 1,5 5-329,0 1 1,2 5 993,-2-5 0,4 7 0,7-4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08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1729 122 8166,'0'-10'1815,"0"3"-1350,0 7 308,8 0-467,-6 0 0,13 0-21,-3 0 1,-2 1 114,1 5 0,1 4 59,5 7 1,-2 8-145,-3 4 1,3 4-270,-3 1 0,1 3-107,-1 3 1,1-2-92,-7 9 1,0-7 116,-6 6 0,0-8-135,0 3 1,0-7 104,0-5 1,0 2 17,0-8 1,0 0 209,0-6-187,0 1 1,0-7 429,0 1 107,0-8 351,0 3-599,0-7-354,0-7 1,-6-3 89,0-7 1,0 5-143,6 1 1,0-1-1267,0-5 1069,0 0 0,0-1-226,0 1 0,0-6 167,0 0 1,0-2 118,0 2 0,0 2 43,0-8 0,6 0 171,0-6 0,7 1-35,-1-1 0,5 1 252,6-1 0,-2 0 197,8 1 1,-2-1-169,2 1 1,4 5 47,-5 0 1,-1 8-17,2-2 0,-6 4-12,6 1 1,-8 7-114,2-1 0,-4 8 92,-1-1-148,-1 3-171,0 2 0,-7 7-630,-4 5 0,-4 3 381,-2 3 1,-2 1-741,-4 4 0,2-2 1127,-8 8 0,-7 0 0,-8 5 0</inkml:trace>
  <inkml:trace contextRef="#ctx0" brushRef="#br0" timeOffset="542">1262 485 8205,'0'-17'399,"0"7"1,2-3-11,4 7 85,-4-8 0,8 13 93,-5-5-593,-3 4 0,4 2 52,-12 0 0,-3 0-151,-9 0 0,-1 9 11,-4 9 0,-2-1-224,-4 6 1,-1 2 384,7-2-52,0 0-86,13-13 686,-5 5-126,5-5-127,0-1-73,3 7-93,7-14 1,0 7-47,0-3 0,0-2-266,0 7 146,0-7 85,7 12 27,-5-14 1,14 7 167,-5-3 1,1-4-149,5 4 1,-4-4 29,11-2 1,1 0-18,-2 0 1,2 0 24,-2 0 0,-2 0-112,8 0 0,-8 0-245,2 0 0,-4 5-658,-2 1 1,1 0 446,-1-6 1,-6 2-503,1 3 0,-8-1 238,2 8 0,-5-1 27,-1 7 0,-1-1 625,-5 0 0,-12 8 0,-8 2 0</inkml:trace>
  <inkml:trace contextRef="#ctx0" brushRef="#br0" timeOffset="736">951 1038 10058,'18'-7'582,"-1"5"-80,0-4 0,6 4 277,0 2 0,2 0-419,-2 0 1,4 0-268,8 0 1,-6 0-284,-1 0 1,-1 0-614,2 0 0,2 0-893,-8 0 0,0 6 1696,-6 0 0,1-1 0,-1-5 0</inkml:trace>
  <inkml:trace contextRef="#ctx0" brushRef="#br0" timeOffset="1199">225 796 8206,'-12'-5'-174,"1"-1"0,5 0-124,-5 6 1,-1 0 108,-5 0 0,-1 8 396,1 3-88,-8 12 1,6-2 156,-4 8 0,6 0-96,5 6 1,-1-1 116,7 1 0,0-1-113,6 1 0,10-6-145,7 0 0,2-8 29,10 2 0,2-10 30,9-1 1,-1-10-30,7-2 0,0-8-103,6-9 1,-6-8-20,0-4 0,-13 2 80,1-2 0,-5 0-127,0-5 0,-12-1 153,-11 1 1,-4 5-4,-2 0 0,-8 2-93,-3-2 0,-14-1-8,-10 6 1,-2-4-16,-9 5 1,6 5-9,-6 7 0,7 7 18,-1-2 40,4 4-264,9 10 0,-2 3-860,12 12 1140,-5-3 0,21 12 0,-7-5 0</inkml:trace>
  <inkml:trace contextRef="#ctx0" brushRef="#br0" timeOffset="1875">3113 312 11224,'-17'0'612,"-1"0"0,1 2-322,0 4 0,-6-2-172,0 7-142,0 1 39,5 5 1,-5 0-125,0 1 1,-6-1 48,6 0 0,-2 0-82,2 1 1,4-3 199,-4-3 1,9 3 56,3-3 1,1-3 232,-1 3-287,3-9-35,0 5 305,7 0-30,-7-6-135,16 13 0,3-13 36,12 4 1,0 2-81,12-3 0,-5 7-127,11-6 1,3-1 97,2-5 1,2 6-118,-2 0 0,-3 2-660,-9-3 1,-1-3 348,-4 4 0,1 2-821,-7-3 0,-5 7 224,-7-6 1,-7 1-17,2-1 1,-4-2 947,-2 8 0,-16-1 0,-3 6 0</inkml:trace>
  <inkml:trace contextRef="#ctx0" brushRef="#br0" timeOffset="2047">2732 883 8016,'-11'0'1012,"-1"0"226,9 0 1,3 0-460,11 0-339,4 0-240,10 0 0,-2 2 311,12 3-283,-4-3-132,19 6 0,-6-10-28,8-4 0,0 4-139,0-3 1,-1-3-289,1 2 1,0 0 366,0 6-8,-15 0 0,3-7 0,-13-3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0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18 519 9830,'-10'0'4059,"2"0"-3071,8 0-538,0-8 1,6 4-249,0-7 0,7 1 0,-1-1 0,9-5-59,2 5 0,2-3-239,-2 3 1,-2-3-478,8 9 501,-8-1 1,4 6 0,-8 0-421,1 0 1,-7 2 234,1 4 1,-6 5 158,5 12 1,-7-2 43,2 8 1,-4 0 133,-2 5 1,-6 1-35,0 0 0,-5 5 225,5 0 0,-8 1-58,3-7 1,1-1-87,-1-4 1,1 3-381,-1-3 1,-3-2 135,8 2 1,-1-6-863,1 6 459,4-8 197,-6-4 1,8-1-127,0-5 1,0-1-677,0 1-532,0-7 122,0 4 1057,0-8 0,0-2-140,0-4 618,0-3 0,-7-9 0,-3 1 0</inkml:trace>
  <inkml:trace contextRef="#ctx0" brushRef="#br0" timeOffset="217">156 761 8134,'0'-12'35,"0"1"1,0 5 163,0-5 114,0 7 0,0-6 1052,0 4-857,0 4 0,0-3 8,0 10 0,2-1 159,4 8 1,-2-1-202,7 7 0,-5 5-449,5 0 1,1 2-124,5-2 1,0-4-152,1 4 1,-1-4-319,0-1 1,1-3-792,-1-3 0,0 1-383,1-7 662,-1-1 0,-2-12 1079,-3-5 0,1-3 0,-7-2 0,7-1 0,-3-7 0,7-2 0</inkml:trace>
  <inkml:trace contextRef="#ctx0" brushRef="#br0" timeOffset="837">675 519 8123,'17'-8'646,"0"4"141,1-7 1,5 5-279,0-5 1,8-1 82,-3-5 1,5 5-479,2 1 0,-3-1-337,-3-5 0,4 0-272,-4-1 0,-4 3 113,-2 3 1,2-3-568,-2 3 663,0 5 1,-12-7-482,1 9 250,-8-1 102,3-2 1,-14 6 193,-5-4 1,-3-1 242,-3 1 0,1-6 218,0 7 0,0-9-189,-1 3 0,7 1 272,-1-1 0,3-1-111,-3-5 0,-1-1 17,7 1 1,0 0-87,6 0 1,0-1-9,0 1 0,0 5-103,0 1 0,0 5 4,0-5-19,0 7 104,0-4-30,0 8 111,0 0 142,-8 0-114,6 0 68,-5 0 12,7 0-139,0 0 0,-2 6-96,-4 0 1,4 7 39,-4-1 1,5 3-53,1 2 1,0 6 107,0 0 1,0 10-17,0 2 1,5 7-46,1 10 0,7 2 18,-1 3 0,3 5-45,3 7 1,-1 6-161,0 0 0,-1 0-102,-5-6 0,5 0 90,-5 0 0,-3 6-258,-2 0 1,1-8-24,-1-9 0,0-6-166,-6-6 0,-2-4 206,-4-7 1,2-6 116,-7-1 0,1-12 57,-1 1 0,-5-11 76,5 0 1,-5-4 416,-1-2 1,0-2-277,-1-4 0,3-9 254,3-9-164,-3-6 125,6 3 0,-3-8 186,0 1 0,9-1-82,-3 0 0,4 1 48,2-1 0,0 1-206,0-1 1,8 1-227,3-1 0,5 2-231,1 4 1,0-3 159,0 3 0,6 4-278,1 2 0,4-2-265,-5 2 0,0 0 618,-5 6 0,7-8 0,2-2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7921,'-18'0'2141,"9"0"-1647,-7 8 1,14-5 142,-3 9 0,-5 7-213,-2 10 0,3 4-16,-3 1 0,7 3-132,-7 3 1,6-2-50,-5 9 1,7-9-496,-2 2 0,4-3-98,2-3 1,0-1 384,0-4 1,0-4-774,0-8 0,8-1-3182,3-5 3936,5-3 0,1-16 0,0-1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8200,'-18'-2'0,"1"-4"0,6 4 35,-1-3 103,8 3 97,-11 2 0,11 0-117,-8 0 0,7 0 429,-7 0-468,1 0 1,-7 7 1,1 5 0,-6 5 97,0 6 0,-2 6-5,2 12 1,4 3 98,-4 8 1,3 9 227,3 8 1,2 8-986,3 10 920,-3-1-104,13 1 0,-6-3-35,8-3 1,0-4-270,0-8 0,2-8-121,4-3 1,4-6 89,7-6 1,6-4-125,0-7 0,6-8-26,-6-4 1,6-10-283,-6-1 1,6-8 384,-6 1 1,5-3-380,-5-2 0,1-6-401,-7 1 0,-2-9 180,-3 3 1,-5-10-178,-7-2 828,8-8 0,-6-4 0,6-9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2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8823,'0'11'1482,"0"1"1,5 0-1110,1 5 1,2 0 130,-2 0-313,-4 1 1,5 7 4,-7 3 1,6 5-124,0 2 1,-1-6-19,-5-1 1,0 1-258,0 6 0,0-6-488,0-1 400,0-6 46,0-5-95,0-2 1,2-13 8,4 4 228,-4-4 0,13-16-53,-3-3 1,3-14 51,3-3 0,-1-7 74,0-5 0,6-2 29,0 8 1,6 0 109,-6 5 0,2 2-91,-2 4 0,-3 10 235,3 8 1,2 7-5,-2-2 1,2 6-28,-2 6 0,-4 5 95,4 12 0,-10-1 214,-1 6 1,-8 1-24,1 6 1,-3-1 173,-2 1 0,0 0-453,0-1 0,-5 1 35,-1-1 1,-6-1-161,7-4-118,-1 4-178,6-14 0,0 8-441,0-4 0,0-4-225,0 4 0,2-4 857,4-2 0,3 1 0,8-1 0</inkml:trace>
  <inkml:trace contextRef="#ctx0" brushRef="#br0" timeOffset="666">52 1488 8023,'0'-9'-274,"2"-5"566,4 8 1,-2-1 466,8 1 0,-7 2-152,7-8-176,-1 9-259,-1-5 0,5 8 451,-3 0-114,-4 0-279,7 0 0,-11 0 144,7 0 1,-5 2-151,6 4 1,-7 3 13,7 9 1,-8 5-44,2 0 0,-5 7-112,-1-1 1,0 4 25,0 1 0,0 1 129,0 0 1,0-1-283,0 1 1,0-3 13,0-3 0,0 4 43,0-4 1,-1-4 136,-5-2 0,4 2 6,-4-2 1,4-6-143,2-5 1,0-7 200,0 7 78,0-8-39,0 4-63,0-8 1,0-8-187,0-4 1,0-3-209,0-2 0,-2-8 83,-4-4 0,5 2-155,-5-2 1,4 0 123,2-5 0,2-1 74,4 1 0,-3 1 88,9 4-139,-1-4 57,-1 6 1,7-1 97,1-1 0,-1 2 37,6-2 1,2 2 106,-2 4 0,8 6-59,-2 0 1,3-1 134,3 7 1,-1 1-207,1-1 0,0 7 5,-1-2 0,-5 4-174,0 2 1,-8 0-330,2 0 1,-10 0-563,-1 0 1,-6 6-681,5 0 346,-7 7 1,4-3 1352,-8 7 0,-16 0 0,-3 1 0</inkml:trace>
  <inkml:trace contextRef="#ctx0" brushRef="#br0" timeOffset="1106">1090 208 8230,'10'0'1146,"5"0"0,-11 6-561,7 0 1,-5 6-204,6-7 1,-7 9-39,7-3 1,0 10-139,5 2 0,0 8 33,0-2 1,1 11 89,-1 6 0,0 12-32,1 6 0,-1 9 128,0 1 0,-1 9-226,-5-2 0,-3-2 150,-8 1 1,0 5-185,0 1 0,0 3-109,0-14 1,-2 9-167,-4 3 1,-5-5-267,-13-1 1,5-8-809,-4-21 1,-2 2 273,2-14 0,-6-7-1282,6-10 1324,0-4 868,14-9 0,-7-3 0,7-7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8090,'7'-10'16,"-5"-5"382,4 3 358,-4 5 353,-2-9-222,0 14-389,0-5-220,0 14 0,2 3 473,4 7-317,-5 8-72,7 2 1,-8 8 44,0-1 1,0 1-173,0-1 1,0-5 29,0 0 0,6-8-159,0 2 1,1-4-195,-1-1 0,-2-3-1865,7-3 1003,-7-5 635,12-7 1,-12 0-103,7 0 117,1-15 58,5 3 0,-6-18 79,1 7 1,-2-8 26,1 2 1,4-4 21,-3-1 0,-2-1-49,1 1 1,-1 1 20,1 4 1,5 4 181,-5 8 73,5 0-194,1 7 1,-6 2 167,1 8 0,-1 2-134,7 4 1028,-1 11-669,0 10 0,-1 2 159,-5 0 0,3 0 192,-9 5 1,3 1-279,-2-1 1,-4-1 63,4-4 0,1 2-901,-1-8 1,6 0 326,-7-6 0,9-2-661,-3-3 414,12-4 283,-3-8-2612,5 0 1296,-1 0 1405,-4-8 0,12-9 0,-5-10 0</inkml:trace>
  <inkml:trace contextRef="#ctx0" brushRef="#br0" timeOffset="187">1453 882 8032,'-27'-8'856,"-3"22"740,6 3-1398,-6 12-198,3 6 0,-23-1 0,-4 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5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17 8174,'-12'0'-266,"1"0"1,5-5 265,-5-1 353,7 0-323,-4 6 0,0 0 212,-3 0-188,3 0 332,-7 0 62,5 8 1,-7 1-189,0 9 0,-1-5 115,1 4 1,0-1-134,-1 13 0,-1-1 36,-4 7 1,4 7 310,-4 4-344,4 12-254,1 11 1,3 6 297,4 12 0,-5 3-289,10-39 0,1 2 1,0-1-1,2 0 127,0-1 0,0 1 0,2-1 1,0 0 50,1 47 0,0 2-105,0-8 0,8-7-218,3-10 0,11-12-238,1-5 1,2-12-64,-2-6 0,-2-5 244,8-6 0,-2-4-472,1-8 0,-1-7-105,-4-5 1,-2-3 161,8-2 0,-2-13-55,2-5 672,4-18 0,-6 7 0,7-13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7991,'0'-17'22,"8"7"86,3 4 1,5-1 104,1 1 0,0 0 18,1 6 0,-1 0 0,0 0 0,-5 2-23,-1 4 1,-1 11 252,1 12 1,-3 4-131,-8 1 0,0 1-238,0-1 0,-2 3-3,-4 3 0,3-3-196,-9 3 0,8-5 107,-1-7 1,-3 3-55,2-8 1,0 0-321,6-5 67,0-9 17,0-1 246,0-8 0,0-10 12,0-7 0,8-4-40,4-14 0,3 3-118,2-15 1,6 1 94,0-6 0,6 1-27,-6-1 1,6 7-64,-6 5 0,6 11 85,-6 6 0,6 12 231,-6 5 1,6 6 130,-6 6 1,5 9 174,-4 8 0,-1 8 6,-6-2 1,0 3 233,0 3 1,-7 5-277,-4 1 1,-4-1 77,-2-5 0,0-3-542,0-3 1,0 4 104,0-4 1,0-4-1058,0-2 0,0-4 261,0-2 753,0 8 0,0-6 0,0 6 0</inkml:trace>
  <inkml:trace contextRef="#ctx0" brushRef="#br0" timeOffset="976">1 1643 11109,'11'17'1106,"1"0"0,-8 1-662,1-1 0,3 6-216,-2 0 1,0 8-39,-6-2 1,0 1-48,0-1 0,0 4-173,0-4 0,-2-4 102,-4-2 0,2 2-167,-7-2 0,7-6-90,-2-5 1,2-8-4,-2 1 2,4-3 150,-5-2 1,7-2-86,0-3 0,0-5 76,0-7 0,2-6-124,3 0 1,-1-6 23,8 6 0,-1-6-214,7 6 0,1-6-29,4 6 0,-4-6 93,4 6 0,2 0 6,-2 6 1,2-1 84,-2 1 0,-4 2 114,4 3 0,-3-1 34,-3 7 0,-5-6 504,-1 7 63,1-1 0,3 8-245,-4 4 0,-3 5 433,-8 12 0,0 2-289,0 4 0,0 4 91,0-5 1,-6 5-29,1 2 1,-7-6-14,6-1 1,1-7-350,5 3 0,0 1-452,0-2-437,0 0-208,7-6 1,5-7-600,11-5 0,-4-3 750,4-2 1,2-2-17,-2-3 0,6 1 100,-6-8 751,0 1 0,2-7 0,2 1 0</inkml:trace>
  <inkml:trace contextRef="#ctx0" brushRef="#br0" timeOffset="1144">658 1937 7471,'17'-2'236,"0"-4"1,1 4 69,-1-4 0,0 5 350,1 1 1,1 0 567,4 0-597,-4 0-276,6 0 1,-8 0-215,1 0 0,-1 0-350,0 0-793,1 0-133,-1 0 1139,0 0 0,0 0 0,1 0 0</inkml:trace>
  <inkml:trace contextRef="#ctx0" brushRef="#br0" timeOffset="1570">1263 1643 8056,'-9'-2'365,"3"-4"1,6 4 779,6-3-619,-5 3 0,15 2 75,-5 0 1,-1 5-103,1 1 0,-1 8 78,2-3 0,3 6-262,-4 6 0,-1-3-266,2 3 1,-7 2-2,7-2 1,-8 6 132,2-6 0,-5 2-433,-1-2 0,0-4-107,0 4 18,0-4 1,-1-3 98,-5-5 0,4-1-263,-4-5 550,4-3 1,-4 4 231,1-12 0,-1-3-37,6-9 1,2-1-132,4-4 1,-3-4 129,9-7 0,-1 1-111,7 4 1,-1-2-37,0 8 1,6-7-66,0 1 1,6 4-150,-6 2 1,0 6-464,-5 5 404,7-3 1,-6 7-128,4-4 1,-4 5-226,-2 7-794,1 0 1,-1 0 1326,0 0 0,-7 7 0,-2 3 0</inkml:trace>
  <inkml:trace contextRef="#ctx0" brushRef="#br0" timeOffset="2026">2145 17 9684,'12'8'532,"-1"4"0,1 3-204,5 2 0,0 10 122,1 8 0,-1 7 245,0 10-389,8 15 0,0-2-244,4 16 1,4 2 364,-5 9 0,-3 4-426,-13-44 1,-1 0 0,-1-1 0,-2 0 303,3 47 1,-6-47-1,-2 1-58,-2 0 0,-2 0 0,0 0 0,0 0-65,-1 3 1,-2-1-1,0 0 1,-3-2-687,-4 0 0,-1 0 0,-2-3 1,-3 0 308,-5 0 0,-2 0 1,-2-3-1,-2 0-796,-5 4 1,-3-2-1,-2-3 1,-1-2 67,-1 1 0,-1-1 923,3-3 0,-1-1 0,-1-4 0,0-1 0,1-1 0,1-1 0,-43 26 0,0-8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1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17 8060,'0'-9'1943,"2"1"-938,4 8-580,3 0 0,16 0 93,4 0 1,4 0 81,1 0 1,1 0-268,0 0 0,5 2-68,0 4 1,1-4-148,-7 4 1,1-5-244,-1-1 0,-1 0-596,-4 0 0,-4 6 245,-8 0-1924,0 0 1402,-7 1 1,-2 3-841,-8 7 1838,-8 1 0,-9-1 0,-10 0 0</inkml:trace>
  <inkml:trace contextRef="#ctx0" brushRef="#br0" timeOffset="152">16 346 8060,'-10'10'1770,"5"3"-1368,10-7 0,13 0-134,10-6 0,7 2-298,5 3 1,5-3 143,6 4 0,1-4 204,0-2 1,-6 0-414,0 0 0,-1 0-279,1 0 0,-4 0 374,-7 0 0,-1 0 0,1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2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18 761 8170,'-9'0'-886,"1"0"526,8 0 462,0 0 457,0-7-285,0 5-56,0-6 0,6 6 242,0-4-299,-1 4 352,-5-5-164,0 7-174,0 0-170,8 0 24,-6 0 0,8 0 52,-5 0-25,-3 0 0,14 0 27,-5 0 7,4 0 0,3 0 22,-1 0 1,0-6 6,1 0 1,-1 0 128,0 6 1,1 0-134,-1 0 1,0-5 6,0-1 0,-5 0-145,-1 6 1,1 0 77,5 0 0,-5 0-55,-1 0 0,1 0 49,5 0 0,-5 0-126,-1 0 1,1-6 67,5 1 1,-5-1-18,-1 6 0,1-2 38,5-4 1,6 4 2,0-4 1,0 3 25,-6-3 0,1 4-21,-1-4 0,0 4 70,1 2 0,-1 0-22,0 0 0,-5 0 271,-1 0-242,1 0 17,5 0-107,0 0 1,-5 0-107,-1 0 1,-5 0-95,6 0 0,-1 0 63,6 0 0,1 0-4,-1 0 0,2-2 60,4-3 1,-3 3-25,3-4 1,-4-2 89,-2 2 0,0-5 9,1 5 1,-7 0 51,1 6 132,-8 0 1,5 0 168,-3 0-187,-4 0-42,6 0-162,-1 0 1,-3 0-344,8 0 289,-1 0 1,6 0-66,1 0 156,-1 0 0,0-2-18,1-3 1,-7 3 216,1-4-275,-8 4 212,11 2 0,-11 0-66,7 0 1,-5 0 13,6 0-36,-9 0-15,13 0 40,-7 0 1,9 0 242,-1 0-250,0 0 1,1 0-30,-1 0 1,0 0 6,0 0 0,-5 0 75,-1 0 2,1 0 115,5 0 215,1 0-274,-9 0 23,7 0-152,-14 0 0,7 0 151,-3 0-211,-4 0 230,5 0-118,-7 0 1,2 0 178,4 0-147,-4 0 0,8 0-6,-5 0 45,-3 0-104,14 0 1,-7 0 137,9 0-68,-9 0 167,7 0-152,-7 0 1,3 0 206,-1 0-177,-7 0 0,6 0 167,-4 0 328,-5 0-46,7 0-257,-8 0 524,0 0-615,8 0-73,-6 0-35,5 0-14,-7-8-1579,0 6 0,-1-3 1418,-5 10 0,-12 13 0,-8 9 0</inkml:trace>
  <inkml:trace contextRef="#ctx0" brushRef="#br0" timeOffset="2510">1972 571 8405,'-19'-10'949,"4"3"0,17 1-755,4 0 1,-3-1 696,9 1 1,1 2-388,10-8 0,-3 7-229,3-7 1,2 6-316,-2-5 0,6 5 185,-6-5 1,0 7-133,-6-2 1,0 4 105,1 2 0,-7 0-82,1 0 0,-7 0-1,7 0 9,-8 0 0,3 2-23,-7 4 1,6-2 33,0 7-331,0-7 280,-6 11-116,0-5 0,0 7 175,0 0 0,0 7 222,0-1 0,-8 9-128,-4 3 0,-9 7 107,-2 10 1,-2 0-35,2 0 1,4 0 139,-4 0 0,-2-1-429,2 1 1,2 0 116,9 0 0,-1-10-1166,7-7 1,0-2 578,6-10 1,0 0-2721,0-6 1115,0-7 1386,0-3 0,6-16 747,0-9 0,-8-7 0,-8-9 0</inkml:trace>
  <inkml:trace contextRef="#ctx0" brushRef="#br0" timeOffset="2698">2042 865 8316,'9'2'2710,"-3"4"-1450,4-4 0,-3 7-543,5-3 0,-3-4 443,-3 4 1,-2-2 156,8 1-841,-1-3 1,6 14-588,1-5 1,5-1-536,0 1 0,0-1-1284,-6 1 1,0 5 1155,1-5 0,-7-3-2560,1-2 3334,-1 3 0,7-7 0,-1 6 0</inkml:trace>
  <inkml:trace contextRef="#ctx0" brushRef="#br0" timeOffset="3229">2578 588 8142,'2'-11'2042,"3"-1"0,7 1-1208,11-7 1,4 1-357,7 0 0,7 0-453,-1-1 0,6 1-91,-5 0 0,-1 1-51,-5 5 0,-1-3-268,1 9 1,-6-7-1534,-1 6 804,-7-7 15,4 3 1,-15-7 548,-4 0 0,-6-1 180,-6 1 0,-5 0 311,-13 0 0,5-1-136,-4 1 0,4 2 129,2 3 1,-1-1 100,1 7 0,0-2 529,0 2 31,-1 4 1,1-5 1,5 7 522,1 0-749,7 0 1,-6 6 56,5-1 0,3 9-77,-4-3 1,4 7-138,2 5 0,0 5 7,0 13 0,2 3-121,4 8 0,-2 13 49,7 4 0,-5 12-16,5 0 0,-5-2-257,6 1 0,-7-7 158,7 2 0,-6-6-336,5-5 1,-5-7 110,6-10 1,-7 1-41,7-8 1,-8-5 121,1-7 1,-3-7-27,-2 3 0,0-5-234,0-2-448,0-7 675,0-3 1,-7-7 116,-5 0 1,-9-7 49,-2-5 1,-2-3 18,2-3 1,4-1 198,-4-4 1,3-2 111,3-4 0,2-1 331,3 7 0,5-6-298,7 6 0,2-8 5,3 2 1,5 2-876,7-2 0,8 2 310,4-1 0,4-5-428,1 4 1,9-3 600,3-3 0,-4-7 0,0-3 0</inkml:trace>
  <inkml:trace contextRef="#ctx0" brushRef="#br0" timeOffset="3427">3667 173 8324,'0'-17'5001,"8"7"-2436,3 5-1752,5-5 1,1 8-302,0-4 0,-5 4 116,-1 2 1,1 0-633,5 0 1,-1 8-738,-5 4 0,4 3-166,-3 2 1,-4 8-1009,-3 4 0,-3 6 1915,-2 5 0,-15-3 0,-4 5 0</inkml:trace>
  <inkml:trace contextRef="#ctx0" brushRef="#br0" timeOffset="4382">3442 848 8283,'-15'11'600,"3"1"1,7-8-301,10 1 1,5-3 562,7-2 0,8-7-261,4-5 1,4-5-114,1-6 1,7 4-312,-1-4 1,-2 3-256,-9 3 0,4 0-254,-4-1 0,-4 7-645,-2-1 0,-10 9-253,-1-3 675,-8 4-16,3 2 1,-9-6-415,-3 0 844,-5 1 1,-7 5 242,-1 0 0,7 5 377,-1 1 0,7 8-95,-7-3 0,8 6 404,-1 6 0,3-1-19,2 6 1,0 1-262,0 6 0,0-1 396,0 1 1,0 0-477,0-1 0,0 1-378,0-1 0,0-5-178,0 0 0,5-2-1105,1 2 268,0-4-1205,2-8 1292,-7 0 1,9-9 278,-4-8 0,-4-10-203,4-13 0,-6 2 312,-6-8 1,-4 6 488,-7-6 0,-6 2 40,0-1 0,-6 3 6,6 7 1,-2 9 19,2 3 0,9 4 301,-3 2 0,4 8 1075,-5 3 0,7 5-585,-1 1 1,8 6 354,-1 0 0,3 0-692,2-6 1,2-1-345,3-5 0,5 3-207,7-8 1,8-1-373,4-5 1,6-9 189,5-9 0,-1-7-159,7-9 1,-6-3-1113,6-3 1,-6-4 555,7-8 1,-9-8 105,2-3 0,-5-4 446,-6-2 1,2-12 59,-8 0 0,0-5 571,-6 11 1,0 6 255,0 5 0,1 16-247,-1 2 1,-2 10 376,-3 7 0,-2 9 2426,-5 9-1289,-3 7-1025,6-4 1,-8 10-281,0 4 1,-2 4-1,-4 7 1,-1 2-305,-5 4 0,-3-2-203,3 8 0,4-2 184,3 2 0,3-4 0,2-8 0,2 1-198,3-1 0,11-8-51,7-3 0,10-4 259,1-2 0,1-2-91,5-4 1,-3-3-1,-3-8 0,-5 5-111,0 0 0,-8 7-239,2-7 0,-2 8 72,2-1 0,-4 3-263,4 2 1,-9 2-1109,-3 3 0,-5 7 712,6 11 0,-8 4-511,1 7 0,-5 1 663,-5 0 0,-5 7 119,-7 4 1,-6 4 596,0 2 0,0-8 0,5-4 0,3 3 290,3-3 0,-1 0-294,7-5 0,0-2 812,6-5 0,2-1-361,4-4 0,-2-3 1045,7 3 1,1-4-508,5-2 1,1 0-326,-1 1 0,-6-7-310,1 1 1,-3-1-169,3 7 1,1-1-97,-7 0 0,2-1-176,-2-5 0,-4 4-504,3-3 1,-5-2 366,-5 1 0,1-7-199,-8 2 1,-5-4 217,-6-2 0,-6-2 267,6-4 0,-6-4-20,6-7 0,0 2 311,6 3 1,5-3 28,1 3 1,7-3 247,-2-2 1,4-1-19,2 1 0,14 0-117,3-1 0,12-1-62,0-4 1,3 4-612,3-4 1,5-2-549,1 2 0,1 0 133,-2 5 0,2 1-1616,5 0 2212,2 7 0,-12-5 0,5 5 0</inkml:trace>
  <inkml:trace contextRef="#ctx0" brushRef="#br0" timeOffset="4809">5500 260 8155,'-8'-10'929,"7"3"1372,-15 7-1711,14 0-393,-13 0 0,11 7-57,-7 5 0,5 13-222,-6 9 1,8 9 362,-1 8 0,3 9 305,2 3 1,0 5-497,0 1 0,0 0 79,0 0 1,0-7-568,0-5 0,0-3 148,0-2 0,0-8-2,0-3 1,5-13-315,1-5-694,0-3 491,-6-3 416,0-7 0,0-5 279,0-10 1,0-5-97,0-7 0,0-1-492,0 1 1,0-6-12,0 0 673,0-8 0,0 4 0,0-7 0</inkml:trace>
  <inkml:trace contextRef="#ctx0" brushRef="#br0" timeOffset="4999">5310 709 8155,'-17'0'584,"5"0"730,1 0-507,7 0 248,-4 0 1038,8-7-1445,0 5 0,0-4-79,0 12 1,0-2-386,0 7 0,2-1-383,4 1 1,-4 5-810,3-5-110,5 5 1,0-5-747,7 1 1,0-9 127,1 3 1736,7-4 0,1-17 0,9-4 0</inkml:trace>
  <inkml:trace contextRef="#ctx0" brushRef="#br0" timeOffset="5141">5621 588 8155,'-6'12'2347,"1"-1"0,-3-5-1381,2 6-304,4-1-283,-5 7 1,7-1-285,0 0 0,0-5-284,0-1-198,0-7 0,9 9-645,9-7 1,1-2 819,10-10 212,-1-3 0,15-16 0,1-2 0</inkml:trace>
  <inkml:trace contextRef="#ctx0" brushRef="#br0" timeOffset="5719">6054 294 8155,'-18'6'1485,"1"0"0,5 7-656,1-1 0,7 3-392,-2 3 0,4-1-142,2 0 1,0 0-283,0 1 0,2-1 69,4 0 0,-2-5-37,7-1 0,1 1-132,5 5 0,8-5-368,4-1 1,2-7-138,-2 2 1,3-6 328,-3-6 1,2 2-104,-2-7 0,-4-1 25,-8-5 0,-2-2-161,-3-4 0,-4 1 9,-8-6 1,0 5-15,0-6 0,-6 2 394,0-2 0,-7-2 258,1 8 1,-1 0 255,1 6 1,-1 5-285,7 1 1,-2 7 24,2-2 47,4-3 142,-5 7 0,5-6 466,-4 8 42,4 0-503,-6 8 0,7-4 31,-5 7 0,4-5-121,-4 5 0,4-5-37,2 6 0,0-7-1,0 7 0,0 0 47,0 5 1,0 2-167,0 4 1,0 4 124,0 8 1,0 1 32,0 4 0,0 3-168,0 3 1,0 4-145,0-4 0,-2-2-246,-3 2 1,1-7 206,-8 1 1,6-4-815,-5-1 1,1-8 427,-1-4 0,1-6-669,4-5 1012,4-4 636,-5-8 1,7-2-107,0-4 1,7-6 359,5-11 0,3 6-326,3 0 1,-1 1 198,0 11 1,0-7 106,1 6 0,-1 2-267,0 10 1,-5 4-78,-1 7 0,-7 8-268,2 4 1,-4 4-232,-2 1 0,-4 6 80,-7 1 1,-3 7-98,-15-2 1,2-4 67,-1-1 0,3-7 56,7-5 1,3-4 454,3-8-358,5 1 0,11-9-871,7-3 0,8-14-133,16-9 1,9-4-479,8-14 1,15 3 1397,14-15 0,-35 24 0,0 0 0,2-3 0,0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37.5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8117,'-9'0'1676,"1"0"-1290,8 0-503,0 0 538,8 7 0,-4-5 311,7 4-337,-7 4 0,11-8-75,-3 3 0,-3-3-162,3-2 1,0 0-71,5 0 1,2 0-190,4 0 0,-4-2-3,4-3 0,-2 3-324,3-4 0,-5 4-376,4 2 1,-4-6 387,-2 0 0,1 1-236,-1 5 1,-2 2 175,-3 3 0,-5-1-226,-7 8 0,6-1 702,0 6 0,0 8 0,-6 2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37.7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10293,'18'8'-829,"-1"2"0,-6 1 829,1 1 0,-8-1 0,3 7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37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8083,'0'17'0,"0"0"0,0-5 3323,0 0-1485,0-1-1179,0 6 0,2-5-659,4-1 0,-4 1 0,6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51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18 312 7976,'-10'-10'-1822,"3"1"1822,7 3 0,0 2 0,0-8 81,0 9 280,0-13 1326,0 14-373,0-5-4,0 7-385,0 0-634,0-8 0,7 6-37,5-4 1,3 2 27,2-1 1,3 3-171,3-4 0,9 2 112,9-2 0,7 4-302,-2-3 1,0 3-106,6 2 0,-10 7-134,10 5 1,-12 3 202,1 3 0,-12 7-108,-6 3 1,-6 7-2,-6 5 0,3-3-61,-8 3 1,-2 2 325,-10-1 0,-4-1-89,-7-5 1,5-8 160,1-4 1,-1 2-170,-5-2 0,0-6-186,-1-5 0,1-7 84,0 7 1,-6-8-129,0 1 0,-6-3 16,6-2 0,-2-7-239,2-5 0,4-9-28,-5-2 0,13-8 122,5 2 0,4-3 212,2-3 0,8 1 11,3-1 1,7 0 190,5 1 0,-4 5 0,4 0 0,-4 8 0,-1-12 0,-1 6 0</inkml:trace>
  <inkml:trace contextRef="#ctx0" brushRef="#br0" timeOffset="211">467 191 7976,'0'-20'0,"0"-3"0,0 4 61,0-4 0,0-2 766,0 2 500,-7 0-887,-3 6 1,-1 7-36,-1 4 0,6 4-234,-5 2 0,5 10-134,-5 7 0,5 8-109,-6 10 1,1 5 132,-7 1 0,1 5-130,0-6 0,-2 12-24,-4-6 0,3 8-108,-3-8 0,6 2 72,5-2 0,-7 2-9,8-7 0,-8 5-72,7-6 0,2-5-176,-1-7 0,7-6-457,-2 1 232,4-4 184,2-10 0,10-1-20,7-8 1,8-13 446,10-5 0,-1-18 0,1-1 0</inkml:trace>
  <inkml:trace contextRef="#ctx0" brushRef="#br0" timeOffset="566">917 277 7976,'8'-9'-105,"1"1"0,9 8 545,-1 0 0,0 8-206,1 3 0,-3-1 200,-4 1 0,-3 3 42,-8 9 0,0-4 111,0 4 1,0 2-270,0-2 0,0 0 51,0-6-469,0 8 1,0-5 228,0 3-508,0-12 1,2-3 254,4-8 0,0-2-473,11-4 1,-4-11 131,10-12 0,-1-4-86,1-1 0,2 1 90,3 4 1,5-1-82,-4 6 0,-4 3 354,-2 10 1,2-3 288,-2 9 1,0 7 827,-6 9 0,-1 4-578,-5 3 0,5 7 938,-5 4 0,-3 3-440,-2 3 0,1-1-254,-1 1 1,0-6-378,-6 0 0,7-8-388,5 2-10,3-4 0,5-9-428,3-5 0,-4-3-822,4-2 0,-4-4 52,-2-7 1378,8-1 0,-5-20 0,5 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7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7927,'0'-17'-168,"0"0"0,0-1 235,0 1 919,0 0-235,0-1-552,8 9 0,2 1-86,7 8 0,0 0-194,1 0 0,1 4-1157,4 7 0,-4 1 715,4 11 0,-6 4 523,-5 2 0,3 11 0,-5 4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36.3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1 121 8467,'17'-7'503,"-5"5"-24,-1-4 0,1 4 167,5 2 0,-5 0 602,-1 0-1200,1 0 1,-1 0 299,1 0-1562,-8 0 1042,3 8 0,-7 1-906,0 9 1,0-7 318,0 1 0,-2 5 759,-3 6 0,-5 8 0,-7-4 0</inkml:trace>
  <inkml:trace contextRef="#ctx0" brushRef="#br0" timeOffset="205">53 485 8104,'0'11'-297,"0"1"-269,0-8 857,0 11 0,0-11-14,0 7 0,0-5 249,0 6 1,0-1-111,0 6 0,0 1-28,0-1 0,0 2-111,0 4 1,0-2-274,0 8 1,0-8 64,0 2 1,0-1-6,0 1 1,2-10-302,4 4 29,-5-3 0,9-5-432,-4-3 0,-2-4 298,7-2 0,-1-8-347,1-3 0,5-6-11,-5-6 700,5-4 0,1-23 0,0-4 0</inkml:trace>
  <inkml:trace contextRef="#ctx0" brushRef="#br0" timeOffset="847">451 329 8204,'7'-12'-582,"5"1"0,9 5 1229,2-5 0,6 5-255,-6-6 0,2 7-140,-2-7 1,-4 1-90,4-7 0,-4 7 14,-1-1 1,-1 8-711,0-1 258,1-5-121,-1 8 0,-2-8-19,-3 5 1,-5 3 1,-7-8 127,0 4 0,-1 4-94,-5-3 0,2-3 380,-8 2 0,3-1 0,-3 1 0,-3 4 0,5-13 0,-7 5 0,0-7 0,1-1 4,5 1 1,1 7 31,4 5 1,3-3 666,-9 2-248,8 0 1,-5 6 940,3 0-681,4 0 0,-6 8-227,8 4 0,-6 3-316,1 2 0,-1 6 48,6 0 0,0 6-280,0-6 0,-6 8-303,0-2 1,1 4-390,5 1 1,0-1 275,0-4 0,-6 3-342,0-3 0,0-4 22,6-2 498,0-4 1,2-1 964,4-1-620,-4-7 0,13-3 224,-3-7 0,-3 0 408,3 0-64,0 0 0,5 0-285,0 0 1,-5 2 48,-1 4 1,-5-4-255,5 4 0,-7-3-180,2 3 0,-2-2-204,2 8 0,-4-1 141,3 6 1,-8 6-9,-3 1 0,-8 6 49,3-1 0,1-4 256,-1-2 1,7-4-7,-2-1 1,4-1 131,2 0 0,8-1 21,3-5 1,5 3-95,1-9 1,6 7 58,0-6 0,0 5-94,-6-5 1,-5 7-142,0-1 0,-7-2-88,7 1 1,-8 1-299,1 5 1,-3-6-108,-2 1 0,0-1-360,0 7 0,-7-7-324,-5 1 0,3-8 101,-3 1 1020,0-3 0,-5-2 0,0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35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70 8233,'0'-17'1334,"0"-1"0,2 9-821,4 3 1,4 2 156,7-2 1,0 4-195,0-3 1,3 3-89,3 2 0,-4 2-123,4 3 1,-4-3-66,-2 4-279,1 4 0,-1-6-271,0 7 0,-5-7-97,-1 2 0,-5 1-634,6-1 1,-8 8-212,1-3 1,-3-1 506,-2 1 1,-2 7-215,-3 5 999,-13 7 0,-9-3 0,-7 8 0</inkml:trace>
  <inkml:trace contextRef="#ctx0" brushRef="#br0" timeOffset="684">53 796 8233,'-18'18'0,"7"-9"788,-1-3-236,8 4-106,-3-9-50,7 7-348,0-8 0,9 0 67,9 0 0,1-8 86,10-3 0,0 1-185,5-1 0,-5 7 137,0-2 1,-2 4-385,2 2 0,-5 0 24,-6 0 1,-3 14 18,-3 3 1,1 12 372,-7 0 0,-2 9-97,-10 2 1,-2 7 209,-3-7 1,-5 6-85,5-6 0,-3-1-14,3-10 1,3 1-44,8-7 0,0 0-56,0-5-74,0-1-133,0-7 1,2-3 8,4-7 0,3-7 103,9-5 0,7-17-129,4-5 0,3-12 103,3 0 1,1-10-299,5-2 1,-3 1 84,8 5 0,-5 0-23,5 0 1,-8 0-90,2 0 0,3 2-118,-3 4 1,-5-2 119,-6 8 1,-1-1 68,7 7 0,-8 7 157,-4 4-199,-4 4 1054,-2 9-596,1 2 1,-9 10 989,-3 4-534,-4 11-249,-2 2 0,-2 8 195,-4-4 0,2-1-419,-7 6 0,7 1 93,-2 6 0,-1 5-161,1 0 0,-6 9 69,7-3 1,-3-2-381,2 2 109,4-8 69,-5 5 0,7-11 75,0-3 1,7 2 37,5-8 0,3 0 14,2-6 1,1-7 119,-1-4 0,6-4-70,0-2 0,8 0-84,-2 0 1,-2-8 58,1-4 1,-1-3-240,2-2 0,-4-1 137,-8 1 0,1 0-322,-1 0 0,-7-1 49,-5 1 0,-3 0 170,-2-1 1,-2 7 91,-3-1 0,-5 1-8,-7-7 1,-6 3 266,0 4 0,-1-3 47,7 8 598,0-7 1,5 9-347,1-7 1,7 5 64,-2-6 0,12 1-217,6-7 1,3-1-230,2-4 1,6 4-347,0-4 1,6 0 228,-6 6 1,0-5-581,-5 11 0,-1 3 286,0 2 0,0 4-1413,1 2 0,-7 0 84,1 0 1600,-8 8 0,3 9 0,-7 10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4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8122,'0'-9'959,"-2"1"-654,-4 8 1,4-2 319,-4-4 0,4 4-227,2-5 31,0 7 49,0-8-32,0 6-179,0-6 160,0 8-48,0 0-443,-7 0 0,3 2 55,-8 4 0,7-2-112,-7 7 0,8-5 68,-1 6 0,1-9-212,-2 3 248,4 4 0,-11-6 61,7 7 0,-2-5 67,2 6 1,4-1-94,-3 6 1,-3 1 201,2-1 0,-7 8-101,1 4 1,5 3 82,1 3 1,-2 1-92,2 5 0,1 3-85,5 8 1,-6 0 64,0 0 1,0 5-16,6 1 1,0-4-4,0-2 1,0-10-1,0 10 0,0-4 160,0 4 1,6-6-169,0 0 1,5-8 165,-5 3 0,8 1-74,-3-2 1,3 1-58,-3-7 1,4 1-46,-3-1 1,1-7 9,-1-4 0,3 2-47,-3-2 1,-3 0-165,3-5 0,-2-7-163,1 1 1,-1-8-3,-5 1-1170,-3 5 365,14-8 532,-14 6 1,5-16-185,-7-4 0,6-9 768,0-2 0,0-15 0,-6 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6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8773,'12'0'1491,"-1"0"0,3 0-890,9 0 0,-2 0-198,8 0 0,-6 0 3,6 0 1,-8 0-266,2 0 31,4 0 1,-8 0-267,4 0 0,-4 0-857,-1 0-515,-1 0 1,0 2 725,1 4 1,-9 3 739,-3 9 0,-4 7 0,-2 2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8023,'0'10'3209,"8"3"-2285,3-7 0,10 0-462,3-6 1,6 0-259,-1 0 0,4 0-126,1 0 0,7-2-963,-1-4 0,0 4 367,-5-4 518,7 4 0,-5 2 0,5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8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139 225 8003,'-23'0'-538,"0"0"726,0 0 0,5 0 371,1 0 0,5 0 129,1 0-126,7 0-411,-4 0 47,8 0 0,2-2-260,4-4 0,6 3 88,11-9 0,4 6 25,7-5 1,8 1 58,4-1 1,10-3-98,2 8 0,7-5 57,-1 5 0,5 0 22,6 6 1,3-5-249,9-1 1,3-2 248,8 2 1,-6 5-145,-40-2 1,0 0 0,48-1-135,-48 1 1,0 0-1,0 2 1,0 0 64,-1-2 0,1 0 0,1 2 1,0-1 11,2-1 1,0 0 0,45 1 74,-49-1 0,1 0 1,48 1 88,-48 2 0,0 0 1,1 0-1,0-2 117,1 0 1,1-1-1,1 1 1,0 0-101,1-4 0,1 0 0,-3 4 0,-1 0 121,44-3 1,-47 3 0,0 0-225,47-4 1,-2 4 326,2-4 1,-7 4-475,1 2 0,-10 0 136,-1 0 1,-10 0-344,-2 0 0,-1 2 206,-11 4 0,1-4 186,-6 4 1,-2-4-37,-4-2 1,-4 5 558,-7 1 0,-8 0-561,-4-6 0,-4 0 896,-2 0-1189,-7 0 317,-2 0 1,-10 0-1025,-4 0 0,-11 0 1030,-12 0 0,-19 8 0,-6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7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8195,'0'-17'-8,"0"7"8,8-5 0,-6 13 0,13-12 799,-3 9 0,-3-7-246,3 6 1,-6 1 95,5 5 0,1 0-16,5 0 0,0 7 9,1 5 0,-7 5-198,1 6 1,-3 4-35,3 8 0,1 5-244,-7 0 1,0 7 73,-6-7 0,0 8-527,0-2 1,0-4 247,0-1 0,0-11-932,0-1 165,0-8-263,0 4 802,7-15 1,3-12 111,7-15 0,-3-8-65,3-10 0,-4-7 57,11-4 1,-5 2-265,-2-3 0,0 7 113,1-6 1,-1 10 195,0 1 1,6 8 81,0 10 1,0 1 222,-5 5 1,-1 3-27,0 8 0,-1 2 329,-5 4 1,3 3 13,-9 9 0,7 5-196,-6 0 1,-1 2 585,-5-2 1,0 2-315,0 4 1,6 1-316,0-7 0,2 2-404,-3-1 1,-3-5-1107,4 4 670,4-4 0,-6-4-2047,7-3 1606,-7 3 1,11-13 373,-3 4 1,-3-6-786,3-6 1427,-1-3 0,14-16 0,2-2 0</inkml:trace>
  <inkml:trace contextRef="#ctx0" brushRef="#br0" timeOffset="191">1228 18 8105,'2'-10'581,"4"5"0,-2 3 530,7 2 1,-7 7-449,2 5 0,-4 3 504,-2 3 1,0 1-542,0 4 1,1-2-198,5 8 1,-4 0-749,4 5 1,-4-5-770,-2 0 1,6 0 906,-1 5 181,1-7 0,-6 6 0,0-6 0</inkml:trace>
  <inkml:trace contextRef="#ctx0" brushRef="#br0" timeOffset="321">1193 831 7929,'-36'2'0,"7"3"2295,16 5 1,7 7-1104,12 1 0,-3-1-2854,9 0 0,-6-7 1662,5-4 0,1-4 0,5-2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4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8117,'0'-17'1843,"0"8"-1259,0 1-172,0 8 0,0 2-86,0 4 1,2 5 43,4 12 0,-2 6-132,7 11 1,-7 5-99,2 6 1,-4-4 38,-2-1 1,0-2-231,0 2 1,0-4 15,0-7 1,0-1-141,0 1 0,0-8-249,0-4 175,0-4-8,0-9 246,0 5 1,0-15 205,0 0 0,0-8-119,0-9 0,0-2-207,0-4 1,0 2 65,0-8 0,0 0-148,0-6 1,6 1-130,-1-1 1,7 1 112,-6-1 1,7 8-91,-1 4 1,3 4 41,2 2 1,6 5 92,0 1 1,2 7 116,-2-2 0,-3 4 208,3 2 0,-4 0 9,-2 0 1,-5 8 338,-1 3 0,-5-1 130,6 1 1,-9 1-44,3 5 1,-4 2 19,-2 5 0,0-3-152,0 8 0,0-6 431,0 5 1,0-1-369,0 2 1,0 2-222,0-8 0,2 6-425,4-6 0,-4 6-540,3-6 1,3 0-1587,-2-6 0,7 0 391,-1 1 1874,3-9 0,-5 7 0,-2-7 0</inkml:trace>
  <inkml:trace contextRef="#ctx0" brushRef="#br0" timeOffset="566">121 1281 7920,'-9'-12'-290,"3"1"1,4 5 417,2-6 1,0 6 230,0-5 107,0-1 1,2 1 31,4-1 0,-4 7 20,3-7 0,-1 8 457,2-2-276,-4 5-380,13 1 1,-11 5-88,8 1 0,-8 7 129,1-1 0,-1 9-179,2 2 0,-4 6-59,4-6 0,-5 8 5,-1-2 0,0-2-170,0 1 1,0-5-73,0 6 0,0-6 69,0 6 1,0-8-349,0 2 75,0-3 10,0-3 504,0-8 400,0-1-374,0-8-47,0 0 0,-5-8 18,-1-3 0,-2 1-72,3-1 1,3-1 39,-4-5 1,4-6 1,2 0 1,0-6-194,0 6 0,8-8-24,3 2 0,4-3-150,3-3 0,5 1 129,0-1 1,0 2-89,-6 4 0,1-1 3,-1 7 1,0 0 53,0 5 1,1-3-856,-1 4 644,0-4 1,-1 17-1625,-5-8 1084,5 9 1,-13 3-814,9 11 1670,-8 4 0,3 10 0,-7 2 0</inkml:trace>
  <inkml:trace contextRef="#ctx0" brushRef="#br0" timeOffset="1064">934 312 7984,'-10'0'98,"3"0"823,7 0 21,0 0 1,6 8-431,-1 3 1,9 7 50,-3 5 0,5 9-199,1 9 1,0 13 61,1-3 0,-7 19 117,1-1 0,-3 10-343,3-5 0,-5 7-106,-7-6 0,0 6 96,0-6 1,-7 11-818,-5-5 1,-9 5 285,-2-11 0,-8-7-75,2-11 0,3-5 12,-3-6 1,8-5-296,-2-13 1,3-8-751,3-9 1001,0-7 1,1-10-583,5-11 1,3-12 1029,8 0 0,8-11 0,1-4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56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260 260 8116,'-17'-5'783,"0"-1"-17,7 0 272,-5-2-439,5 6-5,-7-13-286,-1 13 1,3-7 476,3 3-275,-3 4-264,6-6 1,-3 8-81,0 0 1,9 2 71,-3 4 1,-2 13 94,2 16 0,-5 9-95,5 14 1,-5 3-6,5 8 1,-6 0 28,7 1 1,-1-3-211,6-4 1,2-5-167,3-12 1,-1 2-338,8-8 0,-1-1-99,7-10 1,-1-4 307,0-8 1,6-2-952,0-3 1,8-5 444,-2-7 0,-2-2-364,2-3 1,-2-7 118,1-11 993,5 4 0,-6-14 0,8 6 0</inkml:trace>
  <inkml:trace contextRef="#ctx0" brushRef="#br0" timeOffset="450">675 433 8024,'0'-11'1593,"0"-1"-946,0 8 0,6 4-216,0 12 0,5 5 232,-5 6 0,2 4-230,-3 8 0,-3 5-92,4 0 0,-4 7-162,-2-7 1,0 6-1,0-6 0,0 6-431,0-5 1,0-7 254,0-5 0,6-8-482,0 2 0,-1-9 30,-5-3 19,8-7 0,0 0 114,3-15 0,3-5 30,-9-18 0,9 1 24,-3-13 0,3-4 39,-3-2 1,5-9 71,-5 9 0,5 2 6,1 4 0,2 15 145,4 2 0,-4 10-86,5 7 0,-5 5 356,-2 7 0,0 9 105,1 8 0,-3 8 295,-3 10 1,-3 2-306,-3 3 1,-4-4 100,4 5 1,1 1-134,-1-2 0,2-1-19,-3-10 0,-1 1-813,8-7 0,-6 0 346,5-5 1,1-3-1020,5-3 0,-5-5 124,-1-7 1048,1 0 0,13 0 0,1 0 0</inkml:trace>
  <inkml:trace contextRef="#ctx0" brushRef="#br0" timeOffset="645">1540 693 8021,'-17'0'1387,"7"-8"1,10 6-915,11-4 0,13 4-826,4 2 1,-1-2 18,2-3 0,0 1 57,5-8 1,-1 7 216,-4-7 0,4 2 275,-5-1 0,3-3-148,-2 9 1,2-3-188,-8 2 1,6 4 119,-6-3 0,0 10 0,-6 5 0</inkml:trace>
  <inkml:trace contextRef="#ctx0" brushRef="#br0" timeOffset="1113">2232 278 8182,'-10'0'-612,"2"-2"-77,8-4 1,2 4 761,4-4 1,4 6 353,7 6 1,2 4 749,4 7-776,-4 8 1,6-4 242,-7 8 1,-3 2-180,-3 9 0,1-4-520,-7 5 0,-1 9 135,-5 2 0,0-4-186,0-8 0,0 0-47,0-5 1,0 1-38,0-12 1,0-1-137,0-6-248,0-7 579,0-3 1,0-9-99,0-3 1,0-7-12,0-11 1,0-12 80,0-11 0,6-4-3,0-2 0,7 1-33,-1-1 0,1 2-23,-1 4 1,3 11-32,-3 12 1,9 4-160,2 1 1,0 9-355,-6 3 0,1-2 184,-1 3 1,0-1 441,1 6 0,-1 2 0,0 4 0,0 3 0,1 8 0,-1 1 0</inkml:trace>
  <inkml:trace contextRef="#ctx0" brushRef="#br0" timeOffset="1382">2854 18 7538,'0'-9'-677,"8"1"1,-1 16 676,5 3 0,3 6 0,-3 7 0,-2 2 959,1 9 1,1-2-94,5-5 1,-6 5-67,1-4 0,-6 4-411,5 1 0,-7 1-177,2-1 1,2 1-380,-3 0 0,1-1 181,-6 1 1,-6 5-201,1 0 1,-9 8 199,3-1 1,-11-3-1031,-1 2 1,0-2 200,6 2 0,5-4-25,1-7 0,7-2 119,-2-4 721,4 3 0,2-13 0,8-1 0,2-11 0,7-7 0</inkml:trace>
  <inkml:trace contextRef="#ctx0" brushRef="#br0" timeOffset="1688">3459 53 8130,'-9'0'182,"-7"-8"334,14 6 0,-5 2-42,7 12 1,0 3 199,0 2 0,0 1-160,0-1 1,0 0 74,0 1 0,0-1-1405,0 0 565,0 0 0,2 7-545,3-1 1,-3 2-1015,4-2 0,-4 2 1190,-2 3 1,0 5 619,0-4 0,0 11 0,0 4 0</inkml:trace>
  <inkml:trace contextRef="#ctx0" brushRef="#br0" timeOffset="1790">3459 814 8079,'-7'27'33,"3"3"99,-8-7 0,8-5 705,-1-7 1,1 1-312,-2 5 0,4 0-417,-4 1 0,4-1 143,2 0-3059,0 1 2807,0-1 0,0 0 0,0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01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8078,'-8'-10'-1112,"4"1"932,-7 3-87,7 4 336,-11-6-6,5 8 73,-7 0-45,0 0 72,7 0-12,2 0-205,8 0 548,0 0-327,-7 0 167,5 0-148,-6 0 0,6 0 592,-4 0-618,4 0 186,-5 0-853,7 0 352,-8 0-114,6 0 252,-6 0 297,1 0-191,5 0 459,-6 0 92,8 0 895,0 0-1885,0 8 420,0-6 17,8 6 0,1-8 77,9 0 0,-1 0-110,0 0 0,1 0 144,-1 0 0,0 2-115,0 3 1,3-3 76,3 4 1,-4-4-45,4-2 0,-2 0-28,2 0 1,2 0-9,4 0 0,4 0-139,-5 0 1,5 0-65,2 0 1,-1 0 121,1 0 0,-1 0-216,1 0 0,0-2 63,-1-4 1,7 3 5,-1-9 0,0 8 8,-5-2 0,-1 4-111,1 2 1,-2 0 215,-5 0 0,3 0 9,-8 0 0,0 2 246,-5 4 0,-1-2-99,0 8 0,-5-7-141,-1 7 0,1-6 36,5 5 0,0-7 174,1 2 1,-1-4-160,0-2 1,1 0-187,-1 0 0,6 0 123,0 0 1,0 0-165,-6 0 0,6-6 107,0 0 0,0 0 30,-5 6 0,-1 0 70,0 0-89,1 0 28,-1 0 1,0 0 194,1 0 0,-1 0-82,0 0 0,0 0-24,1 0-25,-1 8 0,0-6 6,1 4 1,-1-4-74,0-2 1,0 0 55,1 0 0,-1 0 55,0 0 1,1 0-69,-1 0 1,0 0 241,1 0 0,-1 0-18,0 0 1,-5 0-1,-1 0 0,1 0-110,5 0 1,-5 2 132,-1 3-270,1-3 241,5 14-203,0-14 1,0 5 65,1-7 0,-7 2 106,1 4 0,-6-4-140,5 4 0,-5-4 7,5-2 1,-5 0 60,6 0 1,-7 0 4,7 0 0,-6 0 6,5 0 0,-5 0 74,6 0 309,-9 0-183,13 0 215,-14 0-158,13 0 46,-13 0-174,6 0-109,-8 0-1574,0 0 1079,-8 0 1,2-6 358,-11 0 0,-4 0 0,-14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7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1 865 7921,'9'-8'2384,"5"4"-1703,-9-7 1,9 7 121,-3-2 0,1 4-311,5 2 0,-3 0 78,9 0 1,-2 2-97,2 4 1,2-4-181,4 4 1,3 3-186,-3 3 0,-4-3-152,-2 3 1,-4-1-894,-1 7 1,-9-1 569,-3 0 0,-4 1-624,-2-1 1,-2 6 359,-4 0 0,-3 8 236,-9-2 0,3-4 383,3-2 0,-1-4 376,7-2 0,0 0-301,6 1 0,0-1 6,0 0 1,10-5 301,7-1 1,1-5-84,5 6 1,-2-7-68,2 7 1,-4-6 85,4 5-10,-4 1 0,-3 5-170,-5 0 0,-3 6-283,-8 1 1,-8 4 83,-3-5 1,-10 8-86,-2-2 0,-6-4-248,6-2 1,-6-6 187,6-5 1,0-4-1249,5-8 0,3-2 1464,4-4 0,-5-11 0,7-10 0</inkml:trace>
  <inkml:trace contextRef="#ctx0" brushRef="#br0" timeOffset="412">779 69 7896,'0'-17'-1352,"2"6"1478,3-1 0,5 8 1,9-3 582,4-1 1,-2 6-300,8-4 1,-2 4-195,2 2 1,2 8-170,-8 3 0,0 5 75,-6 1 1,0 2-101,1 4 1,-9 4-289,-3 8 1,2 1 197,-3 5 1,1-11 88,-6 5 1,0-6 0,0 0 1,0-4-273,0-8 138,8-7 0,2-3-204,7-7 1,-2-2-127,-3-3 0,3-7-234,-3-11 1,3-4 675,2-7 0,-7-9 0,5-1 0,-5-8 0</inkml:trace>
  <inkml:trace contextRef="#ctx0" brushRef="#br0" timeOffset="899">1764 312 7603,'0'-18'-1428,"8"1"1428,2 0 0,-1 7 0,-9 2 0,-11 8 0,-7 2 302,-5 4 1,-2 11 562,-3 12 0,1 4-18,4 1 1,5 3-347,1 3 1,2-3-483,9 3 1,2-5 57,10-6 0,3 1 26,9-7 0,7 0 110,4-5 0,11-7-188,6 1 1,2-8-315,-2 1 0,10-5-348,-4-5 0,-2 1 208,-4-8 1,-8 1-173,3-7 1,-5 1-260,-1 0 0,-6 0 860,-1-1 0,-8-1 0,-3-4 0,-6 4 0,-5-4 0,-4-4 0,6 0 0</inkml:trace>
  <inkml:trace contextRef="#ctx0" brushRef="#br0" timeOffset="1036">2076 346 7860,'-12'0'-1034,"1"0"1538,7 0 1,-4 8 1189,8 3 1,6 10-669,0 3 1,1 6 215,-1-1 0,-2 6-2574,7 5 0,-5-3 377,6 3 955,-8-4 0,11-1 0,-5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1:59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312 398 8024,'0'-10'1797,"0"3"1,-2 7-1347,-4 0 0,2 7 289,-7 5 0,-1 5-264,-5 6 1,-6 4-73,0 8 0,-6-1-333,6 1 0,0 5-198,6 1 0,-1-1-435,1-5 1,0-1 414,-1 1 1,7-3-1038,-1-3 1,9-4-156,-3-7 405,4-1 0,4-8 370,4-3 0,-3-6 564,9-6 0,-1-11 0,7-10 0</inkml:trace>
  <inkml:trace contextRef="#ctx0" brushRef="#br0" timeOffset="229">1 623 8024,'0'-12'628,"0"1"621,0 7-765,0-11 0,1 13-46,5-4 0,-2-2-154,8 2 0,-7 3 612,7 8 1,-2 5-227,1 7 0,4 3-23,-3 3 0,3-2-545,3 8 0,-1-8-536,0 2 1,1 2-984,-1-2 0,0-2 810,0-10 0,-5 5-1020,-1-5 1627,1-3 0,5 0 0,1-8 0</inkml:trace>
  <inkml:trace contextRef="#ctx0" brushRef="#br0" timeOffset="700">779 242 9744,'0'-9'2031,"7"3"-1601,5 12 0,-2 3 5,1 9 0,1 7 676,5 4-744,0-5 0,-5 9 87,-1-4 1,-5 9 56,6 3 1,-9 1-568,3-2 0,-4 3 67,-2 3 1,6 4-80,0-4 1,-1 2 118,-5-2 0,-5 2-494,-1-8 0,-6-1 145,7-10 1,-7-4-296,6-8 142,1 0 218,5-7 330,-8-3 1,6-16-77,-4-8 0,4-3 70,2-8 0,0-7-62,0-5 0,2-3 0,4 3 1,4-2-53,7-4 1,0-2-1,0 7 0,6 1-16,1 5 1,0 1-10,0-1 1,-3 8 169,8 4 1,-8 4-86,2 2 1,2 1 81,-2 5 0,0-3-107,-6 9 0,0-1-60,1 6 0,-1 0-205,0 0 0,1 2-1011,-1 3 532,0-3 1,0 12-508,1-8 1,-7 5 1238,1-5 0,-8 0 0,3-6 0</inkml:trace>
  <inkml:trace contextRef="#ctx0" brushRef="#br0" timeOffset="959">1937 0 7927,'-9'0'944,"-1"0"169,4 0 1,4 8-199,-3 4 0,1 3-46,-2 2 1,4 2-323,-4 4 0,3 4 112,-3 8 1,4-6-499,-4 0 1,2-1 23,-1 7 0,3 2-1002,-4 3 1,4-4 557,2 5 0,-2 3 259,-4 2 0,4 4 0,-5 2 0</inkml:trace>
  <inkml:trace contextRef="#ctx0" brushRef="#br0" timeOffset="1084">1886 1107 7927,'-18'12'0,"1"-1"4079,7 1-2708,-5 5 0,13-6-523,-4 1-1605,4-8-990,2 11 0,2-13 1747,4 4 0,4-20 0,7-5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08.7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2612 8197,'0'-27'727,"0"2"-1476,0 15 0,8-3 461,3 7 0,7-7 411,5 1 0,-4-5-131,4-6 0,2 4 128,-2-4 0,0-4 131,-6-2-165,1-4 1,-7 4 245,1 1 1,-6 4-130,5-4 0,-7-1 42,2-6 0,-4 1 0,-2-1 1,2 0-220,3 1 0,-3-3 101,4-3 0,-4 0-163,-2-12 1,0 10 18,0-10 1,-6 4 15,0-4 0,-1-2-60,1-4 1,4 10 74,-4-4 1,-1 10-20,1-4 1,-6 2 21,7-2 1,-7-4-9,6 4 1,-5 1 33,5-1 1,-8 6 4,3-6 1,1 7-1,-1-1 0,-1-2 5,-5 1 0,2 1 95,3 5 0,-3 1-108,3-1 1,3 1 23,-3-1 1,6 6-2,-5 0 0,7 6-13,-2-5 1,-2 5 11,3-6 0,-7 8-4,6-2 0,-7 3 14,1 3 0,3 0 2,-3-1 0,3 7-68,-3-1 1,-3 3 45,3-3 0,3-3-117,-3 3 1,3 3 113,-3-3 1,-1 6-157,7-5 0,-2 5 46,2-5 1,2 5 37,-7-6 0,7 7 22,-2-7-6,-3 8 49,-1-11 1,-1 7 83,-1-3-1,8 3 1,-5 2-101,3 0 1,4-1 117,-4 1 1,2 4-93,-1-4 0,3 2 164,-4-1-126,4 3-4,2-14-175,-8 14 188,6-13-230,-5 13 191,7-13-183,0 13 122,0-6 0,0 6-16,0-4 7,0 5-1,0-7-15,0 8 62,0 0-36,-8-8 260,6 6-239,-6-5 8,8 7-94,0 0 0,0 9-158,0 8 1,0 3 233,0 9 0,0 5 191,0 6 1,0 7-127,0-7 1,-2 8-70,-3-2 0,3-4 3,-4-1 1,2-5 4,-2-1 1,4-3 14,-3-3 1,3 2-6,2-8 1,0 0-147,0-6 1,0 1-392,0-1 128,0-7-559,0 5 322,7-13 279,3 6 1,5-16-38,-3-4 1,1-3-62,-7-2 0,6-2 118,-7-5 0,7 5-96,-6-4 1,0 4 201,-6 2 0,5-1 217,1 1 0,6 0 0,-7 0 0,1 7 0,2-13 0,1 4 0</inkml:trace>
  <inkml:trace contextRef="#ctx0" brushRef="#br0" timeOffset="186">226 243 8229,'-6'-27'174,"0"4"1,-5-2 74,5 2 1,-8 0 156,3 5 0,3 1-22,2 0 1,4-1 18,2 1 0,0 6-157,0-1 0,8 8 31,4-1 0,5 3-186,6 2 1,4 9 105,7 8 0,9 3-310,3 9 0,4-1 89,2 7 1,7 0-290,5-1 1,5-1-385,6-4 1,4 3-325,7-3 1,0-2 707,1 2 1,7 0-1,-46-12 1,0 0 0</inkml:trace>
  <inkml:trace contextRef="#ctx0" brushRef="#br0" timeOffset="1086">641 3338 8424,'-18'-17'0,"9"0"128,1 7 0,12 0 22,7 5 0,3 3-118,15-4 0,7-2 88,10 2 0,4-7 109,2 1 0,0-5-67,0-6 1,0 2-58,0-8 0,5 6 118,1-6 0,7-1-102,-1-11 0,3 5-212,2-5 1,6-1 145,0 2 1,8-6-472,-3 5 0,3-7 439,-2 2 1,3 2-212,-3-2 0,-2 0 45,1-6 0,-1 0 135,2 0 1,1 0-200,-7 0 0,6 0 154,-6 1 0,0-3-59,-6-4 0,6 4 63,0-3 0,0-3-1,-6 2 0,-2 1 42,-3 5 0,1 0-153,-7 0 1,3 0 177,-9 0 1,4 0-49,-10 1 0,-2-1 89,2 0 1,-7 2-27,1 4 0,-9-4 115,-2 4 0,-2-4-121,1-2 1,3 0 2,-8 0 1,6 0-7,-6 0 0,0 6 128,-6 0 0,3 8-114,3-3 0,-10 5 299,4 1 0,-5 3-224,-1 3 1,-1-2 94,-4 8 1,-4 0-3,3 6 1,-3-6 19,-2 0 1,0-1 251,0 7-321,0 0 0,0 0 129,0-1-287,0 9 287,0-7-1054,0 14 570,0-5 1,0 9-548,0 3 1,0 5 105,0 7 0,0 8-190,0 4 0,0 2 830,0-2 0,8 11 0,2-3 0</inkml:trace>
  <inkml:trace contextRef="#ctx0" brushRef="#br0" timeOffset="1478">3390 796 8583,'-17'-2'-416,"0"-4"0,-1-1 514,1-5 1,6-1 161,-1 7 1,8-7 36,-2 1 0,4 2 2,2-1 1,0-1-89,0-5 0,8 0 73,4-1 0,3 1-38,2 0 0,8-6-27,4 0 0,6 0-89,5 5 1,-1-1 7,7-4 1,0 4-193,6-4 0,5 2-120,1-2 0,5 3 123,-5-3 0,5-2-83,-5 2 0,-6 2 92,-6 10 0,-8-3-37,3 8 1,-12-5 70,-6 5 1,-4 0-9,-2 6-13,-7 0 17,-3 0 770,-7 0-492,0 0 0,-5 2-240,-1 4 0,-8 11 67,3 12 0,-10 6-36,-2 5 0,0 6 69,5 12 1,-3 5 14,4 12 1,-4 0-515,9 12 1,5 3 202,3-39 1,2 2-1,4-1 1,2 1 169,1 2 0,1 0 0,1-2 0,0 0 0,0 1 0,1 1 0,0-2 0,1 0 0,3-1 0,1 0 0,3-1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18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8384,'0'-18'1970,"0"1"-1854,0 7 1,1 3-357,5 7 0,4 0 306,7 0 426,0 0-171,1 0 0,-1 0 315,0 0 0,1 5-524,-1 1-92,8 0 0,-6-4-98,4 4 0,-9-4-302,-3 3 0,1-1-13,5 2 1,-7-2 189,-5 7 1,3 1-1329,-2 5 1531,0 8 0,-14 10 0,-2 9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1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50 398 8234,'-17'-2'1796,"0"-3"-1441,7 3 0,4-6-410,12 8 1,4 0 198,7 0 0,0 0 304,0 0 1,1-6 105,-1 1 1,2-1-190,4 6 1,-3 2-464,3 3 0,-4 11 114,-2 7 0,-2 8-366,-3-3 1,1 5 171,-7 2 1,0-1 156,-6 1 0,0-1 65,0 1 0,-6 0-46,0-1 0,1-7-30,5-4 1,0-4 13,0-1 0,0-7-269,0 1 269,0-8 1,0 1-147,0-10 0,7-7-122,5-11 1,5-6-256,6-11 1,4-4 184,8-8 1,7-6-21,4 0 0,4-1-23,2 1 1,2 3 154,3-9 1,3 10 248,3 2 0,-3 8-106,-8 10 1,-2-1 718,-4 1 1,-4 12-130,-7 5 0,-8 11 118,-4 1 1,-4 3-303,-2 2 1,-5 2 71,-1 3 1,-7 13-271,2 10 0,-6 7 235,-6 5 0,2 5-675,-7 6 0,1 1 62,-1 0 1,-3-6-103,8 0 0,1-7 140,5 1 1,2-5 108,3-6 1,5-4 96,7-8 1,6-6 71,0 1 0,8-8 342,-2 2 1,2-6-170,-3-6 0,5-4-258,-4-7 1,-2 0 141,2-1 0,-8-5-826,2 0 1,-12 0 97,-5 6 0,-4 0-137,-2-1 0,-8 3 393,-3 3 0,-6-1 94,-6 7 0,3 0 2007,-3 6-1219,4-7 1036,2 5 0,7-8-743,4 4 1,6 3-71,6-9 1,4 0-418,7-5 0,8 0-370,4 0 1,3-1-394,3 1 1,0 2 394,-1 3 1,-1-1-2717,-4 7 2766,3 0 0,-5 6 0,8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20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8025,'2'17'3499,"4"1"0,-2-9-1941,7-3-682,-7-4-3926,11-2 3050,-13 0 0,6 7 0,-8 3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20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8120,'10'-10'3418,"5"3"-2566,-4 7 1,5-2 499,1-4-613,0 4 0,1-6 144,-1 8-154,0 0-933,1 0 1,-1 0-1541,0 0-229,0 0 0,-1 8 1077,-5 4 1,-3 5 895,-8 6 0,0 4 0,0 7 0</inkml:trace>
  <inkml:trace contextRef="#ctx0" brushRef="#br0" timeOffset="148">87 450 8120,'0'12'0,"0"-1"0,10-7 2077,7 2 0,3-12-886,8-6 1,1-3-436,6-2 1,-1 5-291,1 1 0,-6-1-163,0-5 1,-1 0-2247,7-1 1,0 7 1062,-1-1 1,-5 8 879,0-1 0,0-5 0,5 0 0</inkml:trace>
  <inkml:trace contextRef="#ctx0" brushRef="#br0" timeOffset="483">1229 121 8191,'11'0'5335,"1"0"-4652,-8 0-339,11 0 138,-13 0-239,6 8 1,-8 2-1012,0 7 1,-2 0-330,-4 1 1,-4 7 1096,-7 3 0,-8 5 0,-2 2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19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8222,'0'-27'0,"8"10"3568,3 11-2329,5-4 0,-5 8 153,1-3-625,-8 3-1462,11 2 0,-7 9-376,3 8 1,-3 8 1070,-8 10 0,-8 15 0,-2 4 0</inkml:trace>
  <inkml:trace contextRef="#ctx0" brushRef="#br0" timeOffset="154">69 848 8222,'2'17'2398,"4"1"1,-2-1-2151,7 0 1,-7-5 18,2-1-18,3 1-429,-7 5 208,14 1 0,-14-1-885,3 0 1,3-5 412,-2-1 0,5-5-1811,-5 5 2255,8-7 0,-5 4 0,9-8 0</inkml:trace>
  <inkml:trace contextRef="#ctx0" brushRef="#br0" timeOffset="396">536 278 8117,'10'-8'0,"-1"0"857,-3-3 0,4 1-490,7 4 0,6 2 314,0-7 0,6 5-90,-6-5 0,0 7 46,-6-2 1,6-2-212,0 3 1,1-7 7,-7 6 1,6 0-1341,0 6 0,6-5 593,-6-1 0,0 0-2029,-6 6 1156,0 0-373,-7 0 849,-2 0 0,-10 0-278,-4 0 988,-4-8 0,-15 7 0,-1-7 0</inkml:trace>
  <inkml:trace contextRef="#ctx0" brushRef="#br0" timeOffset="801">796 35 8117,'0'-11'1610,"0"-1"1,-2 9 224,-4-3-766,4 4-882,-6 2-55,8 0 1,-6 9-406,1 9 0,-1 1 23,6 10 0,0 2-161,0 9 0,-6-4 45,0 5-1,1-3-429,5 2 1,0-3 427,0 3 1,0-9 10,0-2 1,0-6 544,0 6 1,2-8-215,3 2 0,5-10 392,7-1 0,1-2-169,-1 1 1,0 3 23,0-9 1,1 3 18,-1-2 1,0-4-106,1 3 1,-7 3-87,1-2 0,-9 7-137,3-1 0,-4 3 21,-2 3 0,-9 5 60,-9 0 0,-1 7-121,-10-1 0,8 2 197,-2-2 0,10-4 140,1-8 1,8 0-106,-2 1 1,6-7 187,6 1 1,11-8 320,12 1 1,-2-3-227,2-2 1,0 0 485,5 0 0,1 0-306,0 0 1,-8 2-95,-4 4 0,-4-4-126,-2 4-386,-7 3 1,3 1 39,-7 7 1,-2 0-265,-10 1 1,-4 1-349,-7 4 1,-6-4-891,0 4 0,-6 2-524,6-2 0,-2 0 2025,2-5 0,-4-1 0,-7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28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3182 8462,'0'-25'0,"6"0"-912,-1-4 1,9 4 181,-3 8 730,-3-8 0,7 4 0,-3-8 0,-3 6 25,3-6 0,-8 2-75,2-1 0,-3-5 244,3 4 1,-4 2-7,4-2 0,-4 6 146,-2-5 0,0 4-177,0-4 0,8-1 14,3-6 1,4-1-215,3-5 0,5 3 158,0-8 0,8-2-50,-3-10 1,-1 2 21,2-7 1,0 0-106,6-7 0,-1 9 129,1 3 1,-1-1 27,1 1 0,-1 0-119,1 7 1,0 5 11,-1-1 0,7 7-160,-1-6 1,8 7 123,-2-1 0,2 4-118,-2 1 0,4 0 133,-4 1 0,4-1-58,2 1 1,2-7 40,4 1 1,1-6 19,5 6 1,9-8 32,-4 1 1,9-3 19,-3-1 0,6 1 93,-6 3 0,6-1-73,-6 8 1,-2 0-44,-10 5 0,4 1-3,-3-1 0,1 2-2,-1 4 1,3 3-39,-4 3 1,-1 3-19,1-3 1,0 4 3,7 2 1,1-1-104,4 1 1,-4 0-44,4 0 1,7-1 136,-1 1 0,7 0 38,-7-1 1,2-5-47,-3 0 1,11-6-175,-5 6 0,3-5 252,-9 5 0,3-1 163,-8 7 1,0 6-289,-6-1 0,0 8 133,0-1 0,0 3-84,1 2 1,1 0 75,4 0 1,-2-2-60,7-4 1,-5 4 39,6-4 1,0 4-107,5 2 1,1 0 54,-1 0 1,1 0 5,-1 0 1,1 0-205,-1 0 1,-5 2 219,-1 4 0,-7-2 6,2 7 0,2 3-6,-2 9 1,0-2-1,-6 8 1,-1 0-4,-5 5 0,4 1-126,-3-1 1,3 1 86,2 0 0,0-7-4,0 1 1,1-2 55,-1 2 0,-2 2 23,-4-8 1,3 7-3,-9-1 0,1-2-52,-6 2 0,0 6 64,0 5 1,-8 8-39,-4-2 0,2 12 9,-1 5 0,5-1-58,-6 1 1,1-5-16,-7 5 0,7-7 27,-1 1 0,2 5-12,-2 1 0,-3-1 80,3 1 0,-1 1 21,1 5 0,-3 0-7,3 0 0,-4-5-65,-1-1 0,0-5 58,-1 5 1,-5-5-14,0 5 1,-2-7 65,2 1 0,-2 3-18,-4-2 0,-6 1 8,0-1 1,0 3-27,-5 9 0,1 1-30,-1 4 1,3-4-72,-3 4 1,1-2 28,-1 2 0,3 1 60,-3 5 0,1-4-61,-1-8 1,3-5-17,-3-1 0,-5 0 103,-1 7 0,-4 4 3,-2 1 1,0 2-8,0-2 0,-8 4-49,-3 7 1,-5-5 44,-1 0 0,0-6-55,0 6 1,-1-8 0,1 1 0,5 1-17,1-5 0,5 3-16,-5-10 1,5 6 0,-6 6 0,3-4-13,-3 4 1,-3-2 7,3 2 1,-5 2 16,-6 4 0,2 1-34,-8-7 0,0 2-15,-5-2 1,-1-2-5,0 8 1,1-8 43,-1 2 0,-1-4-4,-5-2 1,-1 6 139,-4 0 1,-2-6-86,8-6 1,-8-5-26,1 5 0,3-1-2,-2 1 0,-2 5 156,-10-5 0,3 4-162,-9 2 0,3-1 8,-3-5 0,-3 2-26,4-7 1,-5 5-334,-1-5 0,0-2 322,0-10 0,0 0-19,0-11 1,-2 3-6,-4-9 0,4-2 16,-4 2 0,3-8 42,3 2 1,-6-4-6,0-2 0,-7 1 8,1-1 1,-2-6-76,3 1 1,-5-2 0,5 1 1,-5 3 0,-1-9 1,-1 3-11,1-2 0,-1-4 43,1 3 0,-3-3-13,-3-2 0,6-2 33,-1-3 0,1 1 8,5-8 1,-9 1 87,-3-7 0,9 1-47,9 0 1,-8 5 152,3 1 0,-7 5-140,12-5 0,-5 7 20,5-2 0,-12 2-78,6-2 0,-1-1 61,7-5 0,4-3-80,-4 3 0,-4-9 20,-2-2 0,3-8-12,-3 2 1,8-1 75,-2 1 0,-2-4 75,2 4 0,0 2-61,6-1 0,0 7 19,0-3 1,-6 5-34,0 2 0,0 0 9,6-1 1,0-5-136,-1 0 1,7-2 24,0 2 1,7-2-30,-2-4 1,-1-9 39,1 3 1,0-9-135,6 4 0,6-8 133,0 2 0,0-2-10,-6 2 1,6-2 116,0 7 1,0-1-65,-6 2 0,2 3 171,4-3 0,-8 9-88,8 2 0,-8 2-42,8-2 1,-2-1 78,2 7 1,-2-6-161,8 6 1,-1-8 265,7 2 0,-1-3-285,0-3 1,3-2 48,3-3 0,-4 2-145,4-8 0,3-1 90,-3-4 1,0 4 49,-6 1 0,7 6 0,-1-6 1,6 7-4,-6-1 1,6 4 96,-6 1 1,0-2-71,-5-3 0,5 2-17,0-8 1,6 7 39,-6-1 1,10-4-24,1-3 0,1 5 11,6 2 1,3-2-35,2 1 1,-1-5-5,1 6 1,0-3-13,6 3 1,0 4-4,0-5 1,0-1 0,0 2 1,0-6-8,0 5 1,0-1-92,0 2 0,0 1 94,0-7 1,0 6-38,0-6 1,0 5 74,0-5 1,2 6 1,4-6 1,-4 5-25,3-5 1,-3 8 4,-2-3 0,6 3 142,0-2 0,0 7-89,-6-7 1,2 13 73,3-8 0,-3 4-92,4-3 0,-4 5-58,-2 0 1,2 2 16,4-2 0,-5-3-98,5 3 0,2 2 113,-2-2 1,5 2-20,-5-2 1,6-1-10,-7 7 1,7-6-1,-6 6 1,5-6 166,-5 6 1,2-6-97,-3 6 1,-3-6 75,4 6 1,-2-2-68,2 2 0,-4-2-31,3-4 1,3-3 4,-2 3 1,5-4-6,-5-1 1,8-1-97,-3 0 1,-1 1 57,1-1 0,1 1-88,5-1 1,-5 2 86,-1 5 0,-7 1-220,2 4 162,3 3 1,-7-5-89,4 8 1,-4 6-17,-2-1-203,0 8-550,0-3 448,0-1 481,8 6 0,1 10 0,8 11 0</inkml:trace>
  <inkml:trace contextRef="#ctx0" brushRef="#br0" timeOffset="972">9373 6347 8181,'0'-17'734,"0"-1"-637,0 1-545,0 7 353,0-5 0,8 5 159,-7 1 0,5 1 111,-12 8 0,-3 0-124,-8 0 1,-3 2-57,-3 4 1,-9 5-33,-9 12 0,-9 2 39,-2 4 1,1 10-64,-7-5 0,4 5 116,2-5 0,8-1-66,4-4 1,9 1 17,2-7 0,16 6-17,1-6 1,8 8 35,4-2 0,4 4 5,8 1 0,7 7 49,15-1 0,-1 6 143,-4-6 0,9 6-113,-3-5 1,9 5-44,-3-6 0,-7 1 10,-5-7 0,-6 1 5,6-1 0,-14-1 35,2-4 1,-11 2 11,0-8 0,-4 5 74,-2-4 1,-10-1-174,-7-6 1,-8 0-129,-10 0 0,5-7 212,-5-4-713,4-4 599,-11-2 0,0 0 0,-2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3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0 744 8283,'8'-25'0,"-4"6"0,7-4-362,-7 4 0,11 3 108,-3 5 1,3-5 198,3 5 1,-1-4 79,0-3 1,-5 1 132,-1 0 1,-5 5 697,5 1-553,-7-1 1,4 1-9,-8-1 0,0 6 336,0-5-280,8 7 77,-6-4-451,5 8 1,-7 2 69,0 4 1,0 5 103,0 13 1,0 0 11,0 5 0,0 10-34,0-5 1,0 7-27,0-1 1,0-2 31,0 9 0,0-7-206,0 6 0,0-6 129,0 7 1,0-9-82,0 2 1,0-3 109,0-3 1,0-7-359,0-4-49,0-3 172,0-3 219,0-8 0,0-3 164,0-12 1,2-5-426,4-12 1,-2 2 139,7-8 0,-1-2-141,1-9 0,3 3 118,-8-3 0,5-2-160,-5 1 1,6 1-12,-7 5 1,7 7-19,-6-1 0,7 8 110,-1-2 0,3 3-19,2 3 0,-1 0 145,-5-1 1,4 3-238,-3 4 524,3-5-186,3 7 0,-3-3 580,-3 1-56,-5 7-28,1-4-391,2 8 0,7 8 166,0 3 1,-5 7-6,-1 5 0,-1 2-156,1 3 0,3 5-251,-8-4 0,7 4 135,-1 1 1,-5 1-684,-1-1 1,2 7-39,-3-1 1,3-2-328,-2-9 0,-2 2 359,7-8 620,1 0 0,5-6 0,0 1 0</inkml:trace>
  <inkml:trace contextRef="#ctx0" brushRef="#br0" timeOffset="504">1660 191 8568,'0'-17'2104,"0"-1"-1644,0 9 0,0 9-771,0 11 1,-2 6 171,-3 7 0,-5 2-13,-7 9 1,-8 5 140,-4 1 1,-4 1 17,-1-2 1,-1-1-141,0 7 1,3-8-266,3 3 0,4-7 211,8-5 1,1 2-137,5-8 1,-3-6-615,9-5 559,-1-8 1,8 3 349,3-7 0,5-6-115,7 1 1,8-9 151,4 3 1,6-5-70,5-1 1,-1 0 133,7-1 0,-6 1 150,6 0 0,-6 5 292,7 1 1,-9 7 45,2-2 1,-5 4-184,-6 2 1,1 0-598,-6 0 1,-3 8 129,-10 4 1,-3 3-510,-8 2 0,0 2 597,0 4 0,-8 4 0,-1 8 0</inkml:trace>
  <inkml:trace contextRef="#ctx0" brushRef="#br0" timeOffset="699">1712 813 10793,'6'20'388,"0"3"0,1-2-428,-1 8 0,-4-1 129,4 7 1,-4 0-169,-2-1 0,-6 8-102,0 5 1,0-3-133,6 2 1,0-8-18,0 3 0,0-11-483,0-1 1,6-8 54,0 2 0,7-5-5,-1-7 763,3-3 0,3-8 0,-1 0 0</inkml:trace>
  <inkml:trace contextRef="#ctx0" brushRef="#br0" timeOffset="974">2508 174 8335,'15'-43'0,"-4"9"0,-1 13 547,-4 9 1,3 8 797,9-2 0,-1 4-1656,0 2 217,1 0 0,-3 2-466,-3 4 0,1 6 270,-7 11 0,-1-2-130,-5 8 0,-7 5-149,-5 7 1,-3 7-267,-2-2 1,-1-4 834,1-2 0,-8-3 0,-2 5 0,-7 2 0</inkml:trace>
  <inkml:trace contextRef="#ctx0" brushRef="#br0" timeOffset="1291">2404 658 8335,'-16'27'0,"11"-2"-28,-13-8 1,5-6 55,-4 1 0,7-6 471,4 5-76,4-7-28,2 4-219,0-8 0,2 0-67,4 0 0,9-6 139,8 0 0,1 1-328,-7 5 1,2 0 128,4 0 0,-9 0-79,3 0 1,-6 1 11,1 5 0,-4 6-138,-8 11 1,0-2 113,0 8 1,-8-6 61,-4 6 1,-3-1-168,-2 7 1,-3-6 95,-3 0 0,4-6-99,-4 6 1,4-8 84,2 2 1,1-10-542,5-1 353,-5-8 573,14 3-78,-5-7 1,9 0 427,3 0 0,13-6 594,11 1 1,5-1-592,6 6 1,5 0-18,7 0 0,-1 0-169,1 0 1,2 0-141,4 0 0,-4 0-372,3 0 1,-3-2-322,-2-4 0,-8 4-335,-4-3 0,3 1-794,-3-2 0,0-4-1835,-5-7 3310,0 0 0,-1-8 0,1-2 0</inkml:trace>
  <inkml:trace contextRef="#ctx0" brushRef="#br0" timeOffset="2337">3441 156 8207,'-7'-17'0,"5"0"1313,-6 7 0,16 0-529,3 5 0,5 3-291,1-4 1,6 2-324,0-2 1,2 4-207,-2-3 0,-4 3-233,4 2 1,2 0 259,-2 0 0,0 0-2192,-5 0 1390,-1 0 1,-2 2-1173,-3 3 1536,-4-3 1,-8 4 334,0-12 1,-8 3 40,-4-9 1,3 6 299,-3-5-42,1-1 1,-5 1-94,5-1 1598,-4 8-380,5-3-625,0 14 1,-3 3-141,7 7 0,0 0-41,6 1 1,-5-1-368,-1 0 1,-2 3-230,2 3 0,-1-2-157,-5 8 0,-3-6 225,3 5 0,3-4-958,-3 4 1,8-6 455,-2 1 0,3-6-1229,-3-6 780,4-3 760,-6-8 0,16 0 365,3 0 0,5-6-210,1 1 1,0-9 189,1 3 0,-1 3-11,0 2 0,1 4 1116,-1 2-347,-7 0-451,5 0 1,-13 2-227,4 4 0,-6 3-265,-6 9 1,-10 1-47,-7 4 0,-7-2-274,1 8 1,2-6 103,-2 6 0,6-8 41,-6 2 0,10-9-192,2-3 247,-1 1 94,16-3 0,4-1 115,16-8 0,1 0 229,10 0 0,-6-6 31,6 0 1,-2-5-66,1 5 0,-1-5 227,-4 5 1,-9 0 220,3 6-457,-4 0-149,-3 0 1,-2 8-195,-8 3 1,-10 10 43,-7 2 1,-4 8-251,-14-2 0,4-2 151,-9 2 1,-2-2-47,1 1 1,1-3 181,6-7 1,7-1-44,4 0 1,3-1 166,3-5 1,7-1-197,5-4 63,3-5 1,4 7 143,3-8 0,7 0 205,11 0 1,4-2-179,8-4 1,1-1-22,4-5 0,-1-3-24,7 3 0,-2-3-23,2-2 0,2-1 242,-7 1 0,-7 2-15,-5 3 0,-8 3 41,2 3-422,-4 4-227,-1-6 1,-9 18 87,-3 7 0,-12 2-132,-5 10 0,-7 0-843,-5 6 1,-3-1 517,-9 1 1,0-3 317,1-3 1,1 4 376,4-4 0,4-4 0,8-2 0,7-4 0,5-2 0,3-5 0,2-1 0,2-1 742,3 1 0,7 3-355,11-8 1,-2 7 1117,8-1 0,0-3-607,5 3 1,-5-3-136,0 3 1,-8 3-445,2-3 1,-4 1-297,-1-1 0,-9 3 82,-3-3 0,-6 9-180,-6 2 1,-5 2-64,-12-2 0,-4-4-456,-8 4 1,-7-6-249,-4-5 0,4-4 322,1-8 1,7 0 726,5 0 1,0-8-54,12-4 1,3-11 24,14-5 1,6 1-151,11-2 1,14 0 31,27-6 1,3 7-219,8-1 1,14 8-28,3-2 1,7 5 183,-1 7 0,-8-3 0,9 9 0,3 1 0,4 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45.37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8733 173 18235,'6'-17'-3369,"0"0"1945,7-1 1275,-11 1 0,6 0 374,-8 0 0,0 5-480,0 0 184,0 1 1,-2-1-156,-4 1 0,-3 7 90,-9-2 1,-5 4 409,0 2 1,-7 0 56,1 0 1,-4 0-54,-1 0 1,-3 6-103,-3 0 0,1 7 324,-7-1 0,6-3-132,-6 3 0,0-6 258,-6 5 0,2-5-377,4 6 1,-4-7-129,4 7 1,-4-6-12,-2 5 0,0 1 63,0 5 0,6-5 89,0-1 0,5 1-138,-5 5 0,6 0-62,-6 0 1,7 3-85,-1 3 0,-2-4 68,1 4 1,1 4-136,5 2 0,3-2-10,3 1 0,-2 1-122,8 6 0,0-2-68,6-5 0,0 5-62,-1-4 1,7 4-33,-1 1 0,8 1-32,-1-1 1,1 3 10,-2 3 0,4-1 34,-4 7 1,4-8-1,2 2 1,0 3 64,0-3 1,8 6-43,4-5 0,-3 5 3,3-6 0,-7 8 104,7-2 1,-6 4 91,5 2 0,-5 0 24,6 0 0,-3-4 70,3 4 1,3-4-62,-3 9 0,5-3 76,6-2 1,-4 0 13,4 0 0,2 0 30,-2 0 1,6 5 9,-6 1 0,6 1-21,-6-1 1,8-4 48,-2 3 0,-2-3 14,1-2 1,1 2 151,6 4 0,-1-5-103,1 5 0,-1-4 141,1-2 0,0 2-132,-1 3 0,7 3-83,-1 3 1,0-3 95,-5-8 1,5-1-19,1 1 0,5 6-45,-6 0 0,2 1-34,-1-1 0,1-2 2,4 7 0,2-7 32,-8 1 0,7-1 42,-7 2 1,0-5-123,-5 5 0,3-4 6,-3-2 1,3 5-98,-9 1 1,-4 2-70,-2-3 0,-4-3-3,-1 4 1,-3 1 54,-3-1 0,-5 5-10,-7-5 0,0 5 81,0-5 0,0 0 15,0-6 0,0-1 10,0 1 1,-2 0 55,-3 0 0,3 0 129,-4 0 0,-2 0 58,2 0 1,-7-6-60,1 0 1,3-6 51,-3 6 0,1-1-140,-7 1 0,1 4 48,0-4 0,-6-4-55,0-2 0,-6 3 5,6-3 1,-2 2-26,2-1 0,-4-5 141,-8 4 1,1-3-22,-1-2 0,-1-1 193,-5 1 1,5-6-131,-5-1 1,-1 1 50,2 6 1,-6-6-106,5-1 0,-5-1-8,6 2 1,-6 2-16,5-8 1,-1 0-17,2-6 0,3 1-37,-3-1 1,3-2-27,3-3 1,-6 1 67,-1-7 0,-1 2 82,2-3 0,3-3 13,-3 4 0,3-2-163,3 2 0,-1-4 10,0 3 0,1 3-64,-1-2 0,-5 7-75,0-1 1,-1-3 10,7 3 1,-7-1-202,1 7 0,-6-7 122,5 1 1,-7-1 140,2 7 0,2-7 1,-2 1 0,6-8-103,-6 1 0,5-3 315,-5-2 0,8 0 2,-3 0 1,5 0 71,1 0 0,6 0-212,1 0 0,6 0-30,-1 0 1,-2 0-195,2 0 0,0 0 124,6 0 1,0 0-56,-1 0 1,-5 0 138,0 0 0,-2 0-194,2 0 1,2 0 51,-8 0 1,8 2 91,-2 4 0,-2-4 110,2 4 1,-2-4-25,2-2 1,2 1 137,-8 5 0,6-4-96,-6 4 1,0-4 2,-5-2 1,-1 6-15,1-1 1,-7 3 162,1-2 1,-2-4-247,1 3 1,5 3 45,-5-2 0,5 5-19,1-5 1,1 6-49,-1-6 1,1 5 40,-1-5 0,6 5-96,0-5 0,1 2 102,-7-2 0,0-5-66,1 5 1,5-4 263,0-2 1,2 0-91,-2 0 1,4 0 130,8 0 0,6 0-326,-1 0 0,6-2-161,-5-4-113,7 5 193,-4-7-308,8 8 1,-2-6-369,-3 0-544,3 1-14,-6 5 633,8 0 1012,0 0 166,-8 0-211,6 0 659,-5 0-347,7 0 1,-2 0 161,-4 0 54,4 0-920,-6 0 0,6 0 32,-3 0 0,1 0-588,-8 0 539,1 0 1,-6 1 32,-1 5 451,1-4-344,0 6 956,-1-8-616,9 0 0,1-2-316,8-4 0,0 2-583,0-7 285,0 7 0,2-9-81,4 7 0,3-2 233,9 2 0,-1 4-923,0-3 0,8 3 369,4 2 1,6 7-2782,5 5 3510,4 3 1,16 10 0,1 2 0</inkml:trace>
  <inkml:trace contextRef="#ctx0" brushRef="#br0" timeOffset="1046">139 5655 13521,'-25'-7'-2038,"6"-1"1697,-4-4 803,3-3 0,3 7-95,0-3-612,7-5 1,3 12-5,7-7 0,0 5 400,0-5-605,0 7 575,0-12-178,0 7 1,7-7 289,5 5 1,5-3-53,6 9 0,4-9 68,8 3 1,7-5-117,4-1 0,6-2-182,5-4 0,13-4 124,10-8 1,7-7-184,-41 19 1,0 0 0,-1 1 0,0 0 170,4-1 1,0 0 0,0 0 0,0 0-45,3-3 1,0 0 0,3 0 0,2 0-186,0 0 0,1 0 0,1 0 0,1 0 303,1 0 0,-1 0 1,-2 1-1,-1 0-44,1 2 1,0 0 0,0-1 0,1 0 55,4 3 1,1 2-1,-3-2 1,1 1-26,1 3 0,0 0 1,0-3-1,-1-1-308,2 1 0,-1 0 1,-1 2-1,1 1 152,3 3 1,1 0 0,-5 0 0,0-1 50,2-3 0,-1 1 1,2 2-1,-1 1-52,0 0 1,-1 0 0,0 3 0,-1 0-152,-5 0 0,1-1 0,3 2 0,1 1 104,-4 0 0,-1 1 0,-1-1 0,-2 1 77,44-10 0,-16 9 124,-1 3 0,-10 4-188,-7 2 1,-7 0 367,-11 0 0,-9 2-388,-8 4 1,-8-4 1046,2 3-1015,-4 5 1,-2-2 388,1 3 1,-1-3-376,0-8 0,1 0 124,-1 0 0,0 0-388,0 0-58,1 0 0,-1-2-43,0-4-639,-7 4 814,-2-5 0,-10 5 260,-4-4 0,-19 4 1,-12-6-1</inkml:trace>
  <inkml:trace contextRef="#ctx0" brushRef="#br0" timeOffset="1369">4237 3978 12114,'-11'-29'-91,"-1"0"431,8 0 1,-3 18-47,7-1 0,2 8 206,3-1 0,7 3-1335,11 2 1,-2 0 371,8 0 1,-2 0 176,2 0 1,1 0 214,-7 0 0,2 0 411,-1 0 1,-11 5 18,4 1 0,-3 8-181,3-3 1,0 5-184,1 1 1,-7 0-86,1 0 0,-1 1 224,6-1 0,1 2-83,-1 4 0,0-2-145,1 8 0,1-6-17,4 6 0,-4-6 20,4 6 0,-6-2-69,-5 2 0,3 2 98,-3-8 0,-4 5 129,-3-5 0,-3 1 98,-2-7 1,-7 2 103,-5 4 0,-21 0-170,-13 12 0,-15-3-198,-20 14 0,33-19 1,-2 0-93,-9 5 0,-3 0 1,-9 1-1,-2 1 1,-6 1-1,0-1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8014,'0'-10'1667,"0"3"0,-6 16 0,-2 7-959,-1 5 1,-5 10-297,-9-3 0,-4 7-170,-7 5 0,5-3-123,0 3 1,2 2-232,-2-1 1,4-1-319,8-5 0,0-1-134,-1 1 1,7 0-2219,-1-1 1683,9-7 0,-7-4 4,4-11 1095,4-5 0,-13-7 0,5 0 0</inkml:trace>
  <inkml:trace contextRef="#ctx0" brushRef="#br0" timeOffset="170">87 122 7997,'-18'0'1458,"9"0"295,1 0 0,8 2-1027,0 3 0,0 5-163,0 7 0,8 8 24,3 4 0,5-2-161,1 2 1,8 0-1154,4 5 1,3-1 551,3-4 1,2 2 174,3-8 0,-4 0 0,7-6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47.902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18 969 8420,'-9'-17'0,"1"7"0,8-5-50,0 4 1,0 1 200,0-2 1,6 1-348,-1-6 0,7-1 106,-6 1 1,5 0 235,-5-1 1,6 1 84,-7 0 1,7 0 176,-6-1 0,1 7 52,-1-1 1,-2 8-180,7-1 1,1 3-278,5 2 1,1 4 127,-1 7 0,0 4-69,0 20 1,1-2 93,-1 13 1,-2 6-117,-3 5 0,1 7-65,-7-7 0,8 7-49,-3-7 1,-3 7 119,-2-7 1,1 1 8,-1-6 0,6 6-13,-7-1 1,1-1-33,-6-10 0,2 2-17,4-7 1,-4-1 35,3-6 0,-1-1 5,2-4 1,-4-4-111,4-8 1,-2-1 100,1-5 1,-3-1-222,4-5 196,-4-3 1,-2-2 214,0-11 0,0-12-171,0-6 0,0-11-70,0-6 0,0-10 102,0-2 1,0-5 5,0 5 1,8-5 213,3 5 1,6-5-80,7 5 0,4-7-71,13 1 0,3 3 11,8-3 1,2 3-449,3-3 0,-3-1 275,4 8 1,-6-1-197,-6 6 1,-4 2 170,-8 4 1,-7 6-89,-4 11 1,-5-2-98,-7 8 0,-1 0-687,-4 6 128,-4-1 1,-2 9 223,-12 3 1,-3 8 675,-3 9 0,-14 16 0,-5 17 0</inkml:trace>
  <inkml:trace contextRef="#ctx0" brushRef="#br1" timeOffset="1624">1938 157 12358,'-8'-27'-204,"6"2"2007,-13 15-2870,13 2 1,-6 16 756,8 4 1,-2 5-83,-4 6 0,-3 10 154,-8 7 1,-10 16 311,-8 1 1,-1 3-128,-11 3 0,3-1 131,-2 1 1,4 3-96,7-9 1,1-7 312,-1-9 1,8-13-164,4-5-42,4 4 1,9-7-27,5 3 0,3-10-134,2-1 1,0-7-114,0 7 0,7-6-19,5 5 0,3-7 37,3 2 0,-1 3-61,0 3 1,0-2-24,1 1 0,-7 2 52,1 11 1,-8-3 51,1 8 0,-3-1 201,-2 7 0,-7 5-68,-5 1 0,-3-1 252,-3-5 1,1-1-84,0 1 1,0-1-24,-1 1 1,7-6-61,-1 0 0,8-6 22,-1 5 0,3-6 2,2 1 1,2-4-2,3-2 0,-1 0-4,8 1 0,-1-3-5,7-3 1,-3 3-205,-4-3 0,5-3 101,-5 3 0,5-7-3,1 7 0,-5-8 28,-1 2-11,1-5-550,5 7 337,-8-6 1,1 6-225,-4-8 31,-4 0-322,5 0 456,-7-8 1,0-2 5,0-7 0,2 0 80,4 0 0,4-8 0,7-4 0,8-6 186,4-5 0,4-4 0,9-16 0,2-1 0</inkml:trace>
  <inkml:trace contextRef="#ctx0" brushRef="#br0" timeOffset="2234">2353 710 8472,'25'-44'0,"-12"2"762,4 7 0,-11 8-210,0 4 0,-4 10 574,-2 1-400,0 8-1602,0-4 704,0 8 1,0 2 67,0 4 0,0 10 181,0 7 0,0 13 45,0-1 0,0 11-192,0 0 1,-6 10 0,0 1 0,1 1-164,5-6 1,0 0 165,0 0 1,0-6-67,0 0 0,2-8 20,3 3 1,-3-7-3,4-5 1,2 2-82,-3-8 1,1-6-427,-6-5 478,8-9 1,-4 1 14,7-15 0,-7-3 51,2-15 0,2-7-44,-3-10 0,3-4 100,-2-2 0,-4-8-74,3-3 1,-3-2 14,-2 1 1,2 5 71,4 7 0,-4 2 106,4 4 0,-4 5 117,-2 13 0,0 1-88,0 4 1,0 9 547,0-3-136,0 3-281,0-3 1,2 2-107,3 3 0,-1-1-50,8 7 0,-6-5-17,5 5 1,-5 0-310,5 6 118,1 0 1,5 0 83,0 0 1,-5 0-98,0 0 0,-3 2 112,3 4 55,3 3 1,-7 9-27,3-1 1,-1 0 12,-4 0 0,-3 1 34,9-1 1,-6 2 9,5 4 1,-5 2 114,6 4 1,-7 10-85,7-5 0,-8 12 176,1 0 1,3 6-121,-2 6 1,0 0 183,-6 11 1,5-2-80,1 14 1,0-6-24,-6 5 0,0-3-313,0 10 1,0-7 107,0 7 0,2-5-109,4-12 0,-3-1 89,9-17 1,-6 1-146,5-12 0,-7-9-60,2-8-23,4 2 263,-9-6-203,7 5 336,-8-16-440,0-1 1,-6-10-916,1-4 1,-9 2 549,3-7 1,1-8 614,-2-10 0,1-4 0,-6-1 0</inkml:trace>
  <inkml:trace contextRef="#ctx0" brushRef="#br0" timeOffset="2722">2474 1298 8553,'-8'-25'-15,"-3"-4"0,1 4 408,-2 2 1,9 10 654,-3 1 0,6 1-892,6-7 1,3 1 53,9 0 1,5-1-66,0 1 0,-4 8 133,-2 3 0,-9 4-344,9 2 0,-5 2-197,-1 4 1,-3 11-315,-8 12 0,0 11-15,0 6 1,-10 10-453,-7 1 0,-6 7 268,-6-6 0,-4-1 776,5-5 0,-5-8-204,-2-3 1,8-13 203,4-5 0,-2-3 103,2-3 1,6-5 546,6-1 110,7-7 0,4 4-383,11-8 0,10-8 272,2-4 1,14-3-270,-2-2 1,5-1-105,0 1 1,-3 0-138,3 0 0,-3 5 86,-3 0 1,-5 9-436,0-3 0,-8 4-60,2 2 1,-4 6-126,-2-1 0,-1 9 156,-5-3 0,-3 11-45,-8 1 1,-10 7 228,-7-1 0,-8 4-37,-9 1 0,-1-1 157,0-4 0,1 4 75,-1-5 0,3-3 196,3-2 0,0-3-89,12-3 0,-3-5 415,15-1-365,-1-7 1,10-4 181,7-12 0,9-13-90,14-9 1,16-8-158,8-10 1,1-6-429,5 0 0,1-5 415,10 5 0,-4-7-914,4 2 1,-4-5-162,-2-1 1,-5 0-1606,-1 0 2461,-31 27 0,-1-1 0,33-34 0,-32 32 0,-1-2 0,1-2 0,-2-2 0,-1-3 0,-3-3 0</inkml:trace>
  <inkml:trace contextRef="#ctx0" brushRef="#br0" timeOffset="3335">3840 157 8479,'0'-33'585,"0"4"0,0 4 2244,0 8-1751,0 0 0,0 5 184,0 1-2003,0 7 361,0-4 0,0 16-237,0 3 0,-10 12 252,-7 6 1,-8 11-96,-10 7 0,-1 10 88,-4 7 1,1-5-194,-7-1 0,10-1 100,1-5 0,8-9 105,10-15 1,7-6 647,4 1 0,5-4 85,1-2 1,9-7 252,8-5 0,10-3-109,14-2 0,5 0 444,11 0 0,3-7-342,3-5 0,5-3 96,-5-2 1,-1-1-383,1 1 1,-9 7-25,-2 5 0,-2-3-530,-10 2 1,-2 0-73,-9 6 1,2 8-312,-8 4 1,-8 5-4,-9 6 0,-4 10-582,-2 7 1,-15 10 291,-8 2 1,-12 2-322,-11 9 0,-6-7 447,-11 1 0,-3-5 771,9-6 0,-1-3 0,6-9 0,8-1-26,4-4 1,5-4-80,6-8 1,6-6 818,12 1 934,-5-8-976,14 4 0,2-8 484,12 0 1,5-2-207,6-4 0,-2 4-438,8-4 0,-6 4-379,6 2 0,-6 0-108,6 0 0,-8 4-170,2 8 1,-6 1 60,-5 16 1,1 2-165,-7 9 0,-2 2 159,-10 4 1,2 4 63,-7-4 1,-1-3 284,-5-3 0,2 2-120,3-1 1,4-7 470,8-5 1,0-8 274,0 2-412,0-3 1,2-5-172,4-4 1,4-3 3,7-8 1,0-2-41,1-4 1,1-3-156,4-8 0,2-7-603,4 1 0,-4-7 323,-8 1 0,-2-2-645,-3 2 0,-4-1 407,-8 6 0,-16-2 157,-7 8 0,-11 5-2,-13 13 0,-6 9-201,-17 9 1,1 14-83,0 15 0,2 8 194,3 3 0,5 7 0,7-3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56.338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363 606 8344,'8'-17'-821,"4"0"0,-5-1 855,-1 1 0,-4 5 1208,-2 1-604,0-1-462,0-5 1,0 6 261,0-1 54,0 8-473,0-11 0,0 11 122,0-8 0,2 9-229,4-3 1,3-2 82,9 2 0,-1-1-106,0 1 1,2 2-11,4-7 1,-1 7 97,6-2 1,1 2-35,6-2 1,7 4-97,4-3 1,0 3-31,6 2 1,2 0 89,9 0 1,10-6 56,-3 0 1,6 0-224,5 6 1,-6 0 301,12 0 0,-3 0-54,8 0 0,-3 0 13,3 0 0,4 6 14,2 0 0,-46 0 0,0 1 53,2-1 0,1 0 1,-1 1-1,0 1-51,3 1 0,1 0 1,0-1-1,0 1-252,2-1 1,1 1-1,3 0 1,0 1 229,3 2 1,-1-1 0,-1 0 0,1 0 14,0 3 0,0 0 0,0-2 0,1-1-15,2 4 1,0-1 0,0 0 0,0-1-18,1 1 1,-1 1-1,1 1 1,0 1-10,2-3 0,0 0 1,-3 0-1,0-1 23,1 2 0,-1-1 0,0 0 1,0-1 0,-2 1 1,-1 1-1,-1 1 1,0 1 72,2-3 0,-1 0 0,-3 0 1,-1-1-45,1 2 1,1-1-1,-3 0 1,1 1 92,-2 2 0,1 1 1,2-1-1,1 2-61,-1 1 1,0 0 0,0-1 0,-1-1-15,-4 2 0,-1 0 1,2 1-1,0 1-16,-4-3 0,-1 2 0,4 2 1,0 0-10,-4-3 0,1 0 0,1 3 0,-1 0 46,0-2 1,0-1-1,-3 0 1,0 0-175,-1-2 0,2-1 1,1 3-1,1 0 207,-3 0 0,0 0 0,-2 1 0,0-1-42,42 14 1,-45-16 0,0-1-195,45 18 1,-1-3 225,-11-3 0,-1 4-80,-4-4 0,-10-3 62,5 3 1,-13-8 128,1 2 0,-4-3-122,-2-3 0,-10-6 441,-8 1 0,-7-6-887,-9 5 1043,-1-7-1530,-8 4 0,-20-8 859,-24 0 0,-22 0 0,-22 0 0</inkml:trace>
  <inkml:trace contextRef="#ctx0" brushRef="#br1" timeOffset="716">830 139 9198,'10'-2'-663,"-4"-4"0,1 3 288,-1-9 0,8 6 742,-3-5 0,5 1 18,1-1 1,0-5 32,0 5-112,1-5-180,-1 7 0,-5-5-124,-1 9 327,-7-1-320,4 6 0,-8 2 30,0 4 1,-2-3 210,-4 9 1,-4 5-198,-7 6 1,-8 6-99,-4-6 0,-9 8 38,-3-2 0,-7 3-194,2 3 1,-4 0 43,-2-1 0,-7 6 131,-5 1 1,3-7-160,-2-5 0,5-2 68,-5 2 0,9-4 101,2-8 1,8 1 47,9-1 0,2-8 162,5-3 1,8-4 166,9-2 423,7 0-685,-4 0 1,24 6 7,7 0 1,11 7 255,12-1 1,2-3 0,16 3 0,7-1-106,10 7 0,3-5-656,3 4 0,5-3 96,0 9 0,-43-10 1,0 1-144,43 15 1,-43-11-1,0 2 445,-2 0 0,-1 0 0,1 1 0,0-1 0,41 18 0,-1 4 0,-9 4 0,-5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2:58.369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87 778 9188,'0'-17'-500,"0"-8"879,0 6-109,0-6 303,0 15-479,0 3 0,2 7-1,3 0 0,-3 1-39,4 5 1,2 8 24,-3 14 0,1 9 222,-6 15 0,0 7-169,0 5 0,-2-1 76,-3 6 1,-5-5-30,-7 5 0,-1-2 42,1-9 1,2-2-120,3-10 0,-1 0-146,7-12 1,0-1-71,6-10 0,0-9 134,0 3-383,0-11 308,0 1 1,8-11 80,3-7 0,5-8-170,1-16 0,6-7-184,0-4 1,0-6 139,-5-6 0,5 3-88,0-9 0,0 8 199,-6-1 1,0 5-35,1 6 1,-1 5 166,0 13-179,0 3 115,1 7 0,-7 3 156,1 3 1,-1 5-63,7 7 0,-1 0 457,0 0-347,1 0 1,-1 0 99,0 0 1,0 0 37,1 0 0,-1 2-85,0 3 1,-1 7 41,-5 11 1,3-2-115,-9 8 1,1 0 6,-6 5 1,0 1-84,0 0 0,0-1-261,0 1 0,0-1-49,0 1 1,0-6-357,0 0 1,0-6-289,0 5 0,8-6 392,3 1 0,12-6-317,6-6 1,6-3 55,5-8 722,4 0 0,8-8 0,0-1 0</inkml:trace>
  <inkml:trace contextRef="#ctx0" brushRef="#br1" timeOffset="356">1314 1141 8308,'0'-9'979,"8"1"0,6 8-56,7 0 0,13-6-430,12 1 1,4-9-384,2 3 0,8-3 78,3 3 0,-5 1-742,-6 4 1,0 4 127,-6-3 1,-12 10-617,-5 7 1042,-8 3 0,-11 18 0,-2 3 0</inkml:trace>
  <inkml:trace contextRef="#ctx0" brushRef="#br1" timeOffset="823">2196 796 8350,'0'-18'311,"0"1"0,2 5 502,4 1 1,-2 7-345,7-2 0,1 6-126,5 6 0,-5 6 104,-1 11 0,1 5-124,5 13 0,0 3-161,1 8 1,-9 7-44,-3 5 1,2-3-216,-2 3 0,-1-8 19,-5 1 1,0-5-421,0-6 0,0-6 251,0-11 0,6-4-476,0-7 232,0-1 372,-6-8 1,7-3 267,5-12 1,3-13-16,3-15 0,1-3-19,4-9 0,-2-8-47,8-9 1,-6-10-31,6-2 0,-1 6 73,7 5 1,-6 11-65,0 1 0,-1 7-95,7 11 0,0 7 71,-1 4 0,1 6-54,-1 5 1,-1 2-74,-4 5 0,4 3-210,-5-4 0,5 6-141,2 6 1,-1 3-1117,1 9 1570,-1-1 0,16 8 0,4 2 0</inkml:trace>
  <inkml:trace contextRef="#ctx0" brushRef="#br1" timeOffset="1977">3978 190 8481,'9'-17'-60,"7"-8"60,-15 14 0,9-7 585,-4 12-467,-4 5 0,4-5-321,-12 12 1,-6 11 65,-11 12 0,-11 3-155,-13 3 1,1 7-96,-6 4 0,10 4 152,-10 2 0,12-2 75,0-4 0,13-4 48,9-7 0,3-2 105,9-4 0,1-4-65,5-8 1,7 0 169,5 0 1,3-5-100,2-1 0,6 1 196,1 5 1,-1 1-5,-6-1 0,-6 2-105,1 4 1,-8 4 219,2 8 0,-6 1-61,-6 4 1,-6 5 88,-11 7 1,4-2-123,-4-4 0,4 2-36,1-8 1,3 0-47,4-5 0,-3 0-10,8-1 0,1-7-76,5-4 1,0-4 196,0-1-503,0-1 271,0 0 0,1-7-126,5-4 0,4-6 14,7-6 0,2-12-103,4-10 1,-1-5-47,6-2 0,1-7-252,6-4 0,-1-4 58,1-2 1,0-2 97,-1-3 0,5 3 348,-5-4 0,5 12 0,-11 6 0,-1 5 0,2 6 0,-2-1-107,2 7 0,-4 0-37,-8 5 0,0 1 372,1 0 0,-7 1 317,1 5 1,-8 1 585,1 4-415,5 4-210,-8-5 1,6 9 5,-8 3 1,0 5-330,0 7 1,0 8-80,0 4 1,0 4-279,0 1 1,0 3-48,0 3 1,0-3-282,0 3 0,0-5 49,0-6 1,0 1 184,0-7 0,0-5-831,0-7 523,0-7 418,0 4 0,7-24 35,5-7 1,3-9 211,2-9 1,1-3-128,-1-8 0,0-5 120,1-1 1,-3-5 310,-3 5 1,3-6-179,-4 7 0,5 5 56,1 6 0,0 9-49,1 3 0,-1 1-137,0 10 0,-1 6 121,-5 5 0,3 6 551,-9-5-258,1 7 198,2-4-35,-6 1-234,5 5-455,-7-6 65,0 16 1,2 1-105,4 9 1,-4-1 64,4 0 0,-2 2-173,1 5 1,-3-5 103,4 4 1,-4-2 17,-2 2 1,6 4 30,0 7 0,-1 1 25,-5 0 0,-2 7 200,-3 4 1,3 6-45,-4 6 0,-4-1 95,-1 12 1,1-1-271,-1 12 0,1-5 113,-1 6 0,-5 0-367,5 5 0,-5 1 77,-1-1 1,2-7 66,3-4 0,-1-6 82,7-6 1,-2-3-120,2-8 1,4-8 74,-3-4 1,1 1-8,-2-7 1,4-3 146,-4-14 0,-1 1-120,1-1 434,0-7-454,-1-3 0,5-14-656,-4-5 0,4-13 295,2-10 0,0-7-692,0-10 0,0-13 1140,0-4 0,-8-20 0,-1 1 0</inkml:trace>
  <inkml:trace contextRef="#ctx0" brushRef="#br1" timeOffset="2421">4254 1107 8403,'0'-25'-14,"6"6"199,0-4 1,9 3 165,2 3 1,8-2 97,10-4 0,7 6-136,4-1 0,2 3 33,-1 9 1,1-5-434,-8 5 0,-7 0 133,-10 6 1,-4 2-610,-2 4 0,-9 9 321,-8 8 1,-15 10-92,-14 1 1,-14 3-102,-8 9 0,-1-2-302,-6 2 0,4-1 352,2-5 0,2-9 154,4 3 0,12-13 562,11-3 1,11-1-202,6-6 246,4-3 1,12 0-141,7-8 1,8 0 148,10 0 1,1 0-66,5 0 1,3 0-69,8 0 1,-8 0-117,-4 0 1,-5 0-156,-6 0 1,-4 0-204,-8 0 0,-7 2 90,-5 4 0,-12 3 171,-11 8 0,-8 6 23,-15 1 1,-3 1-1,-8-2 1,6-4 13,0 4 0,2-4 207,-2-2 0,3 1-124,9-1 0,7-2 495,4-3-390,11 3 25,5-5-271,7-1 1,7-1 163,5-8 1,11 0 0,6 0 1,-2 0-2,1 0 0,1-2 4,6-4-1,-6-1-262,-1-5 1,1-3-277,6 3 1,-1-3-702,1-2 0,0-1 531,-1 1 1,-3-2-1466,3-4 1987,-3-12 0,11-17 0,-7-9 0</inkml:trace>
  <inkml:trace contextRef="#ctx0" brushRef="#br1" timeOffset="2997">5586 242 8369,'40'-42'330,"1"-4"0,-7 9 544,-5 3 0,-2 11-254,2 0 0,3 5-2,-3 7 1,-4 3-264,-2 8 0,-4 0-71,-1 0 0,-7 0-302,1 0 0,-8 8 128,1 3 1,-3 7-483,-2 5 1,-7 4 308,-5 7 1,-11 6-479,-6 1 1,-5 7-20,-7-2 0,3 4-186,-8 2 1,7-8 398,-1-4 1,11-3 195,6-3 1,12-1 284,5-4 0,6-4-137,6-8 1,5 1 35,12-1 0,4-2 283,8-3 1,5 1 283,0-7 0,8 0-143,-2-6 1,-1 5 181,1 1 1,-8 0-230,3-6 0,-11 6-85,-1 0 1,-14 1-555,3-1 1,-12 4 241,-1 7 1,-5 0-173,-5 0 1,-15 14-303,-14 4 0,-5 5-491,-13 0 1,4 3 234,-9 3 0,-3 2-347,3-8 1,-7 6 522,6-5 1,9-3 248,8-9 0,12-2 684,6-4 1,12-4-354,5 4 1,4-4 66,2-1 1,14-1 229,3 0 1,14-7 330,3-4 1,-3 1-11,9-1 1,-9 2 101,4-2 0,-9 1-252,-8 5 1,-3 3-18,-3-3 0,-5 9-36,-7 2 0,-3 8-158,-9-3 1,-1 13-173,-16 5 1,-8-2 15,-9 2 0,4-2-167,1 3 0,7-3 196,5-4 1,12-9 26,11 3 0,4-9 87,2 4 0,10-10-18,7-1 1,16-3-150,13-9 0,4 0 105,2-6 1,5-8-221,1-4 0,0-3-113,-7-2 1,1-8-273,0-4 1,-13-6-15,-5-5 1,-11 2-304,0-9 1,-11 9-8,-6-2 1,-22 5-1350,-13 6 2057,-19 12 0,-29 17 0,-11 10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3:45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277 329 7997,'0'-17'484,"8"7"113,-7 2 556,15 1-464,-14 5-269,5-6 0,-7 10 141,0 4 0,0 0-83,0 11 1,-7-4 78,-5 10 0,-5-1-365,-6 1 1,-2 4-197,-4 7 1,-2-1-365,8-4 275,-7 3 143,3-5 0,0 0-682,4-4 345,11 4 49,-3-15 0,13 11-343,-4-12-247,4-3 237,2 7 1,2-13 240,4 4 1,3-4-171,9-2 628,7 0-75,2 0-64,-8 0 1,4 2 868,-12 3-431,-3 5-106,7 7 1,-13 8 206,4 4 0,-4 4 50,-2 1 1,-6 7 452,1-1 1,-7 2-457,6-1 1,-5-5-69,5 5 1,-6-7-496,7-5-4,-1-4 63,6 0 0,0-6-329,0 4 252,0-4-314,0-9 0,6 0-1332,-1-5 1210,9-3 1,-5-4-207,9-15 1,-1-8 155,0-9 1,-5-7-65,-1 1 1,1-8-373,5 2 452,1-4 192,-1-2 0,0 6-351,0 0 169,1 0 229,-1 1 0,0-3-188,1 8 0,5 2 216,0 9 1,2-4 213,-2 4 0,-4 4 63,4 2 0,-4 4-84,-1 2 1,1-1 672,4 1 1,-10 8-139,5 3 305,-5 4-291,4 2 19,-7 0 1,0 2 470,-5 4 0,-3 3-517,4 8 0,-4 6-237,-2 1 1,0 0-179,0 0 1,0-5-165,0 4 0,2-4-274,4-2 0,-5 1 295,5-1 0,4 0-174,1 1 29,-3-1 93,7 0 0,-5 0-112,7 1 0,1-1 93,-1 0 0,-2 6 213,-3 0 1,1 0-82,-7-5 0,2 3 134,-3-4 1,-3 4 57,4-9 1,-6 5-94,-6 6 1,-3-9-68,-8 3 44,-1-4-75,1 5 0,-6-1 9,0 0 1,0-7 105,5-4 0,-5-4 124,0-2 1,6 0-133,6 0 0,5 0 145,-6 0-371,8 0 193,-3 0-3,7-8 1,7 6-398,5-4 0,-1 4 156,7 2 0,-5 0 124,10 0 0,-4-6 3,-1 1 0,1-1-30,4 6 0,-4 0 96,4 0 1,-9 0 160,-3 0 1,1 0-247,5 0 118,0 0-11,1 0 1,-7-2-1116,1-4 469,-1-3 90,7-16 0,-1 5-389,0-3 1,0-2 464,1 2 0,-7 0 92,1 6 0,-3 0 268,3-1 1,3 9 139,-3 3 0,-3 4 120,3 2 0,-2 2-239,1 4 1,3 3 1945,-9 9-759,9-1-427,-12 8 1,7-6 359,-3 4 0,-2-4-493,7-1-841,-7-1-212,12-7-103,-7-3 1,9-16-818,-1-9 637,-8 1 773,7-15 0,-7-3 0,9-9 0</inkml:trace>
  <inkml:trace contextRef="#ctx0" brushRef="#br0" timeOffset="409">1418 52 7997,'10'-17'1126,"-3"0"-252,-7 7 462,0 2-518,0 8 499,0 0-1121,0 8-142,0 2 34,0-1 0,0 7-52,0-5 0,2-1 43,4 1 0,-4 1-205,4 5 1,-2 1 135,1-1 1,-3 0-54,4 0 1,-4 6-130,-2 1 242,8 6-58,-6-3 1,7 14-131,-3-1 1,-4 10-21,4 2 1,1 3-152,-1 15 0,2-9 116,-2 14 0,-4 0-383,3 11 0,-3 3 356,-2 3 1,0-7-31,0 7 0,0-4-100,0 4 1,6-7-35,0-16 1,0 0-85,-6 1 246,0-9-33,0-9 0,0-2-196,0-4 1,5-4 240,1-1 0,0-5 5,-6-1 1,0-1-18,0 1 0,-6-8 38,0-4 275,1-4 463,-3-2-631,6-7-94,-6-2 0,2-10 64,1-4 1,-1 2 86,6-7 0,0-7 0,0-5 0,-8-15 0,-1 1 0</inkml:trace>
  <inkml:trace contextRef="#ctx0" brushRef="#br0" timeOffset="606">1868 1280 9794,'0'10'-476,"7"5"1,-5-13-1,6 6 1</inkml:trace>
  <inkml:trace contextRef="#ctx0" brushRef="#br0" timeOffset="721">1937 1609 7877,'10'17'1870,"5"0"1,-11-7-752,7-4-1128,-7 3-1054,12-7 1063,-15 6 0,15-16 0,-7-1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3:5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0 831 8163,'0'-10'1243,"0"2"1,2 8-607,4 0 1,3 0-347,9 0 0,5 0-321,0 0 1,0 6 241,-6 0 0,-2 7 490,-3-1-602,3 3 0,-7 8-84,4 0 0,-5 0 103,-7-5 1,0-1 53,0 0 1,-6 0 144,1 1-460,-1-1-555,6 0 303,0-7 0,2-4-337,4-12 0,5-6 197,12-11 1,-2-5-309,8-13 0,-8 1-271,2-12 1,-3 12 1112,-3-7 0,-2 11 0,-3 7 0,-3 4 0,-3 8 0,-4 0 169,6 7 196,-8 2 1,0 10 1048,0 4-523,0-4-469,0 6 1,2-1 729,3 5 1,5-3-554,7 3 1,1-8-410,-1 2 0,8-5-189,4-1 1,3-1-302,3-5 0,0-4 23,-1-7 0,-5 0-372,0-1 0,-8 1-110,2 0 162,-4-1 1,-9 1 11,-4 0 0,-4 0 153,-2-1 1,-8-5 261,-4 0 0,-3 0 162,-2 6 1,-1 1 315,1 5 0,0-3-186,-1 9 1,1-1 74,0 6 0,5 0-122,1 0 0,5 0-45,-5 0 82,7 0 1,-4 2 12,8 4 1,0-3 148,0 9 1,0-6-94,0 5 1,0 1 86,0 5 1,2 6-103,4 0 0,3 10 102,9 1 1,1 3 29,4 9 0,-4 2-105,4 10 0,-2-3 189,2 9 1,6 18-541,-9-30 0,0 0 0,-4-1 0,-1 0-188,2 5 1,1-2 0,11 28 83,-1-18 0,3-5-202,-8-7 0,0-4 307,-5-13 1,-1-8 187,0-4 1,-5-4-287,-1-2 1,-5-1-117,6-5-81,-9-3 1,5-10 458,-8-4 0,-2-11-1346,-4-12 1339,4-11 0,-21-12 0,4-10 0</inkml:trace>
  <inkml:trace contextRef="#ctx0" brushRef="#br0" timeOffset="160">1020 0 13566,'23'29'972,"0"0"0,1-6-1296,-7 6 324,0 0 0,8 5 0,2 1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3:51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8133,'10'8'532,"5"1"-373,-3 9 1,1-1 1704,-1 0-1147,3 1 0,-7-1-208,3 0 1,3 0-70,-8 1 0,1-1-754,-1 0 187,-4 1 212,6-9-2312,-1 7 799,-5-7 720,14 1 1,-13-3 707,9-7 0,0-7 0,5-3 0</inkml:trace>
  <inkml:trace contextRef="#ctx0" brushRef="#br0" timeOffset="173">744 0 11786,'9'10'-617,"7"-3"1,-8-5 77,3 4 1,-1-4 56,-5 4 482,-3 3 0,6 9 0,-8 9 0</inkml:trace>
  <inkml:trace contextRef="#ctx0" brushRef="#br0" timeOffset="456">657 484 8070,'-25'18'2442,"6"-1"0,-4 0-2240,12 0 1,-5 1-193,5-1 1,1 2-346,-1 4 1,1-2 371,-2 8 1,-1-8 188,7 2 1,-5-3 166,5-3-257,0 8 1,8-6-662,4 4 273,3-4 148,9-9 0,7-2-163,4-8 1,11 0 283,6 0 0,2-6 133,-2 0 0,2-5-3,-7 5 0,-1 0 139,-5 6 0,-7 0-25,1 0 272,-8 0-527,4 8 0,-15 1 97,-4 9 1,-12 5-184,-6 0 1,-9 2-300,-2-2 1,-8-4-416,3 4 1,-3-6 346,2-5 447,4-4 0,0-8 0,-2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3:47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433 295 8138,'0'-18'0,"0"1"0,0 0 721,0-1-2,7 1 53,-5 0-412,6 7 0,-8 1 673,0 3-479,0 4-74,0-6-399,0 8 0,6 8 69,-1 3 0,3 9 73,-2 8 1,-4 9-25,4 15 0,1 9-151,-1 8 0,0 3-88,-6 8 0,-2-1-63,-4 2 0,2 3-185,-7-3 0,7 0-311,-2-6 0,4-10 423,2-19 116,0-4 11,0-15 0,0-2-94,0-7-46,0-9-206,0-1-460,0-8 442,0 0 1,0-8 24,0-3 1,0-12-610,0-6 454,0-4 234,-8-2 0,-1-11-308,-8 0 421,-1-15 0,1 15 196,0-12 0,-1-3 0,1-1 0</inkml:trace>
  <inkml:trace contextRef="#ctx0" brushRef="#br0" timeOffset="261">0 208 8138,'0'-17'-316,"0"-1"0,6 7 460,0-1 1,7 1 429,-1-6 0,9-1-121,2 1-246,8 0-51,-4-1 0,15 3 77,4 4 1,6-3-96,6 8 0,-3 1-9,9 5 1,-9 1-41,3 5 1,-10 4-238,-2 7 0,-9 8 150,-3 4 0,-9 9-112,-13 3 1,-5 7-60,-7-2 1,-9 4 58,-8 2 1,-8 0-209,-10-1 277,-7 1 0,3-7-382,-7-5 239,8-4 1,-5-3-171,9-4 1,5-6 353,0-12 0,8 5 0,-4-7 0</inkml:trace>
  <inkml:trace contextRef="#ctx0" brushRef="#br0" timeOffset="985">1159 831 8079,'-6'-12'3,"0"1"0,-1 5 178,1-6 0,4 6 10,-4-5 1,-3 5-23,-3-5 0,2 5-14,-1-6 1,5 9 125,-5-3 232,7 4-94,-12 2-280,15 0-171,-15 0 1,7 8 98,-9 3 0,7 12-111,-1 6 1,6 2 235,-5-2 1,5 3-11,-5-3 0,7-2-10,-2 2-5,4-8-92,2 4 0,2-10-345,4-3 1,-2 1-184,7-7 156,1 0 0,11-8-13,0-4 1,2-11-191,-2-12 0,2-4 180,4-1 0,-4-1-120,-8 0 0,-6 3 179,1 3 260,-8 4-390,3 8 681,-7-1-182,0 9 49,0 1 1,0 10 240,0 4 0,-1 9-187,-5 8 0,4 8 162,-4-2 0,-2 3-31,3 3 0,-1 0 121,6-1 0,2-7 127,4-4-200,3-4-199,8-1 0,3-7-634,3 1 1,4-8-77,7 1 1,1-10-417,-1-7 0,1-9 935,0-2 0,-1-8 0,1 4 0</inkml:trace>
  <inkml:trace contextRef="#ctx0" brushRef="#br0" timeOffset="1724">1885 658 8072,'0'-10'-664,"0"2"0,0 6 1969,0-3-895,0 3 0,-2-6-217,-3 8 0,-5 2-109,-7 4 0,-1-2-272,1 7 1,-6-1 262,0 1 0,-8 5 63,2-5 1,4-1-126,2 1-80,-4 1 238,8-3-253,2 7-29,2-14-137,13 13 250,2-5 1,15 5-37,8-3 1,6 3 109,-6-3 1,6-3-20,-6 3 1,6-3 137,-6 3 1,0 3-103,-6-3 0,-7 3-50,-5 2 1,3 1 33,-2-1 0,-2 2 19,-10 4 1,-6-4-64,-11 4 0,2-1-124,-8 1 0,1-6 150,-7 0-433,0 1 223,8-17 1,1 7-375,3-8 353,3 0 1,-3-8-222,12-3 1,3-6-47,8-6 439,0 3 0,15-12 0,5 5 0</inkml:trace>
  <inkml:trace contextRef="#ctx0" brushRef="#br0" timeOffset="2032">2456 727 8206,'0'-12'239,"0"1"-42,-8 7 6,-1-4-51,-16 8 0,3 2-6,-6 4 36,-1 4-13,-6 7 0,1-4 45,-1 5 1,0-5 46,1 10 1,7-2 99,4 2 0,4-3-233,1 3 0,9 2-123,3-2 1,6 5-227,6-5 0,11 1 171,12-7 1,6-6-151,5 1 0,12-8-258,11 1 1,6-8-915,6-3 1139,-11 8 0,11 0 0,-14 5 1</inkml:trace>
  <inkml:trace contextRef="#ctx0" brushRef="#br0" timeOffset="2983">2975 969 7794,'0'-12'291,"0"1"0,5 5-115,1-5 0,0 5-97,-6-6 163,0 1-121,0-7 1,0 1-3,0 0-143,0 7 0,-8-3-455,-3 7 342,-5 0 0,-1 6 13,0 0 0,-1 0 161,1 0 0,0 6 94,0 0 1,5 7-107,1-1 0,5 3 108,-6 2 0,6 1-79,-5-1 0,7 0 123,-2 1 1,4-1 299,2 0-316,0 1 0,0-1-201,0 0 1,8-7-60,4-5 1,3-3-157,2-2 0,3-2 50,3-3 1,-4-5-103,4-7 1,2 0 125,-2-1 0,-2-1-67,-9-4 0,1 10 246,-7-5 1,0 11-366,-6-5 1007,7 8-326,-5-4 0,6 10 157,-8 4 0,0 4-193,0 7 0,0 0 8,0 1 0,0 1-136,0 4 1,0-10-53,0 5 0,8-11-379,3 5 0,6-8 181,6 1 0,-1-10-391,6-7 0,1-11 38,6-6 1,-1-3-204,1-3 1,0-1 289,-1-5 1,-5 3 365,0-8 0,-2 0 0,1-6 0,-3 0 0,-7 0 0,-3-6 0,-3 1 0,1-9 0,-7 3 0,5-2-307,-5 1 1,0 8 507,-6 16 1,0 7 730,0 16-474,0 0 115,0 7-70,0 3-427,0 22 0,-6-4 115,0 13 1,-5 0 5,5 0 0,0 8 18,6 3-57,0 7-52,0 10 1,0 2 44,0 3 0,0 11 29,0 7 0,0 5-69,0-5 0,0 6 22,0-6 0,6-2-21,0-10 0,13 1-857,-2-12 1,12 3 148,0-9 596,4 4 0,1-2 0,1 0 0,-1 0 0,1-1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3:5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11575,'0'-10'988,"7"3"0,3 7-714,7 0 0,-5 0-38,-1 0 1,1 0 56,5 0-220,8 0 0,-6 0-85,4 0 0,4-2-76,2-4 1,4 2-382,1-7 1,1-1 196,-1-5 1,-5 1-212,0 5 1,-14 3-97,3 8 281,-5 0 1,3 2 278,-5 4 1,-3 9 151,-8 8 0,0 10 271,0 1 1,-6 3-150,0 9 0,-7-6 80,1 7 1,-3-3-183,-2 2 1,5-4-90,1-7 0,7-1-271,-2 1 0,-2-8 125,3-4 1,-1-4-1787,6-2 237,0 1-326,0-9 1404,0-1 0,-2-10 164,-4-4 0,2-3 389,-7-9 0,7 1 0,-12 0 0,7-1 0</inkml:trace>
  <inkml:trace contextRef="#ctx0" brushRef="#br0" timeOffset="210">277 762 8132,'0'-18'0,"0"1"871,0 7-463,8-5 1,-4 7 37,7-3 0,-5 3-6,6 8 1,-1 0 156,6 0 0,-5 0-194,0 0 0,-1 2 37,6 4 0,1-2-200,-1 7 0,0 1-210,1 5 0,1-2-1057,4-3 573,-4 3 420,14-5 0,-14 2-1322,4-1 0,-4-7 312,-2 2 0,1-4-76,-1-2 0,0 0 1120,1 0 0,-7 0 0,1 0 0,-8-8 0,3-2 0</inkml:trace>
  <inkml:trace contextRef="#ctx0" brushRef="#br0" timeOffset="782">900 468 8132,'11'0'742,"1"0"0,-1-2-493,7-4 1,7 2-294,4-7 0,3 5-215,3-6 0,-1-5 106,1-6 0,0 0-105,-1 6 0,1-6 176,-1 0 1,-5-1 45,0 7 1,-8-6-108,2 0 1,-9 0 3,-3 6 0,-7 5 100,2 1 0,-4-1 17,-2-5 0,-8 5-6,-4 1 0,-3 5-4,-2-6 0,-1 7 110,1-7 0,0 8-20,0-1 0,5 1 221,1-2 0,-1 4-37,-5-4 0,7 2 11,4-1-88,-3 3-57,-1-6 0,0 6 110,5-4-144,3 4-54,2-5 1,0 9-33,0 3 1,2 5-137,3 7 1,-1 3 124,8 3 51,-8 4-15,11 7 0,-5 8 114,7 5 1,-5 10-32,-1 7 0,1 9 170,5 2 1,-6 7-468,1-1 1,-2 9 316,1 2 0,-1-1-61,-5-11 1,-3 7-189,4-12 1,-4 2-145,-2-20 1,0 1 103,0-6 0,0-8-38,0-4 0,0-9 29,0-2 1,-6-14 114,1 3 0,-3-13-12,2 1 1,2-4 371,-7-2 1,-1-8-313,-5-3 0,0-6 44,-1-7 0,1-1 274,0-3 0,-1-5-123,1 4 0,2-3 577,3-3-384,-3 0-137,5 1 0,1 5 71,3 0 1,4 0-79,2-5 1,2-1-22,4 1 1,3-7-44,9 1 1,6-1-223,5 7 0,4-1-437,2 1 1,5-1 264,0 1 0,8-1-2135,-2 0 2164,4 1 0,10-1 1,1 1-1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1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9505,'-12'-12'1334,"1"1"-781,7 7 147,-4-4-374,8 24 1,6 5 13,0 19 1,0 4 73,-6 8 0,0 6-475,0-1 1,5 7-388,1-7 0,13 7-2402,-1-7 2850,3 9 0,11-12 0,5 5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2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7976,'0'-17'2207,"2"7"-1479,4 4-560,-4 4 0,8 10 242,-5 4 1,-3 3 260,4 2 1,2 8-271,-2 4 1,-1 0-66,-5 6 0,2-5-213,4 11 0,-4-9-222,4 3 1,-4-12-555,-2 6 1,2-2 430,3-4 0,-3-6-1048,4-5 484,-4-9 434,-2 5 0,6-16-19,-1-3 1,9-12 13,-3-6 0,5-6 53,1-5 1,6 2-85,0-8 1,8 7 388,-2-1 0,-2 7-144,2 10 0,-8 2 1047,2 15-463,-4 0 102,-2 6 1,1 14 528,-1 3 1,-2 18-493,-3-1 1,1 5 218,-7-5 1,5 7-210,-5-1 1,6 0-29,-7-5 0,9-2-1407,-3-5 0,7-3 599,5-7 0,-2-9-1170,8-3 0,-6-4 1416,6-2 0,-1-15 0,7-5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35 148 7994,'-17'0'2198,"7"0"-3742,2 0 348,8-8 1238,0 6 1,0 8 1192,0 12 0,0 10-391,0 1 1,0 4 548,0 1 0,0 7-1019,0-1 0,0 8-497,0-2 1,0-2-1422,0 3 898,0-9 146,0-3 126,0-3 1,0-13-595,0 5 76,0-13 0,2-5 247,4-12 1,-2-5 644,8-13 0,-1-10 0,6-10 0</inkml:trace>
  <inkml:trace contextRef="#ctx0" brushRef="#br0" timeOffset="220">381 79 8399,'8'-10'924,"-5"-3"305,9 7-553,-8-7-403,11 11 1,-11-12-159,8 8 0,-7 1 643,7 5 438,-8-8-673,11 6 0,-11 4 114,7 15 0,-7 3-199,2 8 1,2 7-76,-3 5 1,1 8-297,-6-2 0,0 6-232,0 6 1,0-10-428,0 4 1,0-12-136,0 1 1,2-7-2779,4-5 2588,-4 4 917,13-14 0,-5-2 0,7-9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35 8141,'-17'-18'1049,"6"9"665,-1 3-1098,8 4 0,-11 2-209,3 0 0,-11 4-281,-6 7 1,-5 3 31,-7 15 0,-1-2-149,-4 1 0,-2 9-77,8-8 0,7 5 198,10-11 1,6 2-386,5-2 0,4-3 62,8 3 0,2-10-94,4-1 0,4-3 243,7 3 1,8-3 287,4-3 1,9-4-155,3 4 0,7-4 83,-2-2 1,-4 0-215,-2 0 0,1 0 124,-7 0 1,3 0-698,-14 0 0,-6 0-20,-5 0 1,-8 2-1234,1 3 1205,-3 5 662,-9 15 0,-11-6 0,-9 6 0</inkml:trace>
  <inkml:trace contextRef="#ctx0" brushRef="#br0" timeOffset="162">1 709 9052,'25'0'2050,"2"0"-1161,7 0 0,14 0-346,4 0 0,4 0-162,-4 0 1,5 0-335,1 0 0,0 0-257,-7 0 0,1 0-424,0 0 1,-6 0-848,0 0 1,-9 0 1480,-2 0 0,-9 0 0,-8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0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1105 813 8524,'8'-9'1452,"7"-7"-1132,8 5 0,2-10-222,-2-3 1,4-6-193,8 1 0,-3-4 141,-3-1 1,4-1-135,-4 0 1,-2 7 112,2-1 0,-8 0-102,2-6 0,-6 1-100,-5-1 192,-5 8-10,-7-5 0,0 5-17,0-8 0,-6 6 2,1 1 0,-9 1 89,3-2 0,-5 4-65,-1 8 0,2-1 24,3 1-51,-3 7 1,5-3 0,-7 7 0,5 0-235,1 6 157,7 0-171,-11 0 225,5 8 1,-2 4 28,1 11 0,7-2 13,-2 8 1,4-1 104,2 7 1,0 2-41,0 3 1,0 4 190,0 8 0,0 6-7,0-1 0,0 7-109,0-7 1,0 7-1,0-7 1,0 1-19,0-6 0,0-2-195,0-4 1,0-4 35,0-7 0,0-1 32,0 1 1,2-2-207,4-5-489,-4-3 347,6-7 199,-8-9 590,0-1 1,0-10-199,0-4 1,-2-3-151,-4-9 1,4 1-102,-4 0 0,4-6 8,2 0 1,0-2-125,0 2 1,0 2-281,0-8 1,8 0 29,4-6 0,3 7 50,2-1 1,6 0-175,0-6 0,8 6 194,-2 1 1,2 7 80,-2-3 0,3 5 120,-3 2 1,2 5 239,-2 1 0,-3 7-95,-2-2 1,-5 4 241,4 2 1,-10 0-152,-1 0 0,-8 2 20,1 4 0,-3 4 1,-2 7 0,-4 8-176,-7 4 0,-2-2-150,-16 1 1,0 1 125,-6 6 1,1-8-33,-1-4 0,2-6 111,5-5 1,1-3 233,4-3-73,3-4-124,-5 6 348,16-8 174,1 0-223,24 0 1,1 2-9,12 3 1,-2-1 121,-4 8 1,-4-1 47,4 7-44,4-1-182,-8 0 0,6 0 76,-8 1 1,1-1-99,-1 0 0,0 1-988,0-1 408,1-8-127,-1 7 0,6-14-486,0 4 0,0-5 217,-6-1 0,1-5-496,-1-1 0,-2-2 1187,-3 2 0,3-3 0,-5-8 0</inkml:trace>
  <inkml:trace contextRef="#ctx0" brushRef="#br0" timeOffset="526">483 658 7993,'9'-10'258,"-1"-5"-253,-8 13 1,0-14 1109,0 14-821,0-5 0,-8 9-367,-3 3 0,-12 11 155,-6 7 0,-6 8-94,-5-3 1,1 5 41,-7 2 1,2-3-160,-2-3 0,4 2 215,7-8-28,8 0-27,2-6 269,8-7-302,0 5 9,7-13 0,4 6 57,12-8 0,6 6-11,11-1 1,4 1 96,7-6 0,7 2 141,-1 4 0,8-4 195,-2 3-389,-4-3-20,8-2 0,-13 0-546,3 0 248,-11 0-100,4 8 0,-8-6-211,3 4 1,-3-4 205,-7-2 1,-3 2-207,-3 3 1,1-1 531,-7 8 0,0-1 0,-6 7 0</inkml:trace>
  <inkml:trace contextRef="#ctx0" brushRef="#br0" timeOffset="717">223 1263 7997,'-17'0'1216,"7"0"-983,3 0 1,14 6 42,5-1 1,5 3 151,6-2 1,-2-4 418,8 3 0,2-3-419,9-2 1,4 0-188,8 0 0,0 0-1485,0 0 636,8-7 492,-14 5 1,10-12-2271,-16 9 1180,0-1 1206,-13 6 0,-2-8 0,-8-2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8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8072,'18'0'859,"-1"1"-736,0 5 1275,8 4-844,2-1 0,2 7 263,0-5-292,-8-3-353,4 7 1,-8-11-62,0 8 1,1-8-146,-1 1-237,-7 5 0,3-6-196,-7 7 1,0-5-567,-6 6 0,0-7-130,0 7 1,-8-1 1162,-4 7 0,-3-1 0,-2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8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8072,'0'11'388,"0"1"0,0-1 1563,0 7-1475,-8-1 1,6 0-99,-3 1 1,3-1-126,2 0 1,0 0 9,0 1 0,0-7-434,0 1 0,2-1-102,3 7 0,-3-7-286,4 1 1,-2-7 35,2 7 265,-4-8 1,11 5-72,-7-3 233,7-4 1,-3 6 15,7-8 0,-5 0-224,-1 0 392,1 0 0,5 0 17,0 0 1,-5 0 18,-1 0 1,-5 0-100,6 0 1,-1-2 17,7-4 3,-1 4 1,0-11 111,0 7 0,1-6 59,-1 7 1,-2-3-47,-3 2 1,9 4 459,-4-3 1,5 3-130,-5 2 0,6 0 50,0 0 0,6 0-317,-6 0 0,8 0-331,-3 0 0,5-6 61,2 0 0,-7-2-287,1 3 0,-8 3 143,2-4 0,-3 4-113,-3 2 356,0 0 0,-5 2 191,-1 4 1,-7 3 320,2 9 1,-6 1-180,-6 4 0,2-4 103,-7 4 0,-1 2-102,-5-2 0,5-5-138,1-7 0,5-1-571,-5 1 1,5-3 317,-6-8 1,7 0-1085,-7 0 0,6-2 27,-5-4 0,7 0-397,-2-11 0,4 2 475,2-14 972,0 0 0,8-13 0,1-2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16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7964,'-11'20'794,"-1"3"0,9-4 1075,-3 4 0,4-10-1017,2-1 0,2-8-16,4 2 1,5-4-1140,12-2 0,6-2 303,11-4 0,5-11 0,6-10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1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69 485 8024,'10'-17'12,"-4"-1"0,3 9 707,3 3 1,5 4 92,6 2 0,4 0 262,8 0 0,-1 8-260,1 3 1,-1 5 245,1 1 1,-8 0-624,-4 1 0,-4-1-156,-2 0 0,1 0-619,-1 1 0,-2-1 284,-3 0 0,-3 1-1612,-3-1 0,-4 6 406,4 0 1260,-12 8 0,-11 3 0,-10 11 0</inkml:trace>
  <inkml:trace contextRef="#ctx0" brushRef="#br0" timeOffset="171">87 1159 8024,'-18'18'0,"3"1"473,3 4 0,-1-4 691,7 4 0,-5-2-642,5 2 1,0-3-124,6 3 0,0 2-199,0-2 1,6 6 28,0-6 0,5 2-200,-5-2 1,7-4 79,-1 4 0,-3-4-807,3-2 0,0-1-52,5-5 1,6-3-473,0-8 0,2-2 498,-2-4 1,-4-11 723,4-12 0,4-11 0,0-4 0</inkml:trace>
  <inkml:trace contextRef="#ctx0" brushRef="#br0" timeOffset="367">657 744 8024,'16'2'442,"-5"4"1,6-2 680,1 7 1,7-7-427,9 2 0,10-4-268,8-2 0,2 0-180,10 0 0,-1 0-181,6 0 0,0-6-187,0 0 1,-9-5-112,-8 5 0,-4 0-365,-13 6 0,1 0 20,-13 0-650,0 0 211,-13 0 0,-18 6 391,-15 0 0,-10 7-279,-7-1 902,-4-4 0,-8-1 0,0-7 0</inkml:trace>
  <inkml:trace contextRef="#ctx0" brushRef="#br0" timeOffset="554">865 554 8024,'0'17'616,"0"1"190,0-1 1,-6 10-279,0 8 0,-2-1-57,3 6 1,3 3-218,-4-3 1,-2 8-49,3-2 0,-7-2-304,6 3 0,-5-9 145,5 2 0,0-5-833,6-6 1,0 1 49,0-6 1,2-3-319,4-10 0,4-5 477,7-12 0,8-5 156,4-12 1,1-10 420,-1-7 0,4-16 0,-6 2 0</inkml:trace>
  <inkml:trace contextRef="#ctx0" brushRef="#br0" timeOffset="850">1176 502 8024,'2'-15'-19,"4"3"42,-4 5 1,5 9 302,-7 3 1,2 7 163,4 11 0,-4 4 141,4 7 0,1 5-177,-1 7 1,6-6 260,-7 12 1,3 4-253,-2 7 0,-2-3-84,7-2 0,-7-1-258,2-5 0,-4 10-198,-2-11 0,0 3-33,0-8 1,-14 2-398,-3-7 0,-6-1-504,0-5 1,-2-8 382,-4-4 1,-4-10 8,5-1 0,-5-10 275,-2-2 1,1-10 248,-1-13 1,6-4 17,1-8 1,12 1 196,-1-1 1,11 3 84,0 3 1,6-2 428,6 8 0,11 6-169,12 5 1,-2 8-133,2-1 1,6 3 26,5 2 0,0 2-325,-5 3 1,-1-1-390,1 8 1,0-3 19,-1 3 0,1 3-704,-1-3 1038,1 3 0,-8-5 0,-2-3 0</inkml:trace>
  <inkml:trace contextRef="#ctx0" brushRef="#br0" timeOffset="1568">2300 1 10696,'0'17'1434,"0"0"-911,0 1 1,0 1-172,0 4 1,0-2-312,0 8 0,0-2 155,0 2 0,-6 3-64,1-3 0,-9-2-155,3 2 1,1-6-339,-2 6 1,9-8-87,-3 2 1,6-10-805,6-1 0,-3-8 382,9 1 1,5-5 309,6-5 0,6 1 732,-6-8 0,0 3 87,-6-3 115,1 5 69,-9 7 1,-1 9 729,-8 8 0,-8 3-376,-3 8 0,-10 1 108,-2 6 1,-6-1-840,6 1 0,0 0 24,5-1 1,1 1-398,0-1 0,7 1 147,4 0 1,5-1-124,1 1 1,0 1 33,0 5 0,0-5-145,0 4 1,0-5 375,0-6 0,-6 7 485,0-7 1,0 6 697,6-12 1,-5 6-536,-1-6 1,0 6-168,6-6 0,0-6 153,0-6-456,0 1-77,0 5 1,2-7-194,4-4 1,3-6 61,9-6 1,5-6-331,0-11 0,7 2-478,-1-8 1,-2-1 378,2-11 0,-10 7 79,-2-1 1,-5 2 156,-6 10 1,-6 0 315,0 6 1,-10 7-56,-13 5 0,-4 3 302,-7 2 0,-9 13 565,-3 4 1,-4 12-414,-2 0 0,2 2-32,4-2 0,-2 7-51,8-7 1,0 13-250,5-7 0,2-3-212,5-3 0,-3-2-349,8 2 0,5-4 137,7-8 1,7 1-273,-2-1 0,6 0 217,6 0 0,13-5 52,16-1 0,7-1 924,10 2 1,8 3-371,3-3 1,4 1 134,2-1 0,1 3 93,-1-4 1,0 5 266,0 1 0,-2 0-444,-3 1 0,1-7-293,-7 1 0,-1-8-603,-5 1 0,-8-3-221,-3-2 1,-5 0-1227,-1 0 1,-8 0 906,-4 0 0,-6-2-686,-5-3 1801,-5-5 0,-14-15 0,-3-2 0</inkml:trace>
  <inkml:trace contextRef="#ctx0" brushRef="#br0" timeOffset="1904">3493 1678 8605,'0'10'3392,"0"-3"-2784,0-7 0,2 2 30,4 4 1,-2-4 135,7 4 0,-7-2-1564,2 1 560,4-3 1,-9 8-490,5-4 1,-4-2-2274,-2 7 2992,-8 8 0,-1 8 0,-8 8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1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31 745 7945,'-17'0'937,"7"-8"0,7 6-670,14-4 0,10-9-788,20-3 1,1-8-3,4 3 1,4-14-41,-4 2 1,-4-3 236,-1 3 0,-12 1 95,-6-1 1,-12 1 230,-5-1 0,-4 0 0,-2 1 0,-8-3-57,-3-3 1,-11 4 56,-1-5 0,-5 5 431,5 1 1,-6 14-84,6 4 1,0 5 94,5 1 1,1 3-94,0 8 0,-1 13 133,1 5 1,2 10-273,3 1 1,-1 12 50,7 5 1,-6 6 59,7 5 1,-1-1-107,6 7 1,0-5 172,0 5 0,0 1 54,0 5-1307,0-7 894,0 5 1,0-15 126,0 0 1,0-2-93,0-10 1,0 0-65,0-5 0,0-6-362,0-1 0,0-12-503,0 1 350,0-11 1047,0 2-577,0-16-118,0-2 0,0-17-111,0-7 0,2-8 74,4-10-202,3 0 179,9-8 1,1 12-2,4-4 1,6 6 14,11 0 0,-2 11 93,9 12 0,-3 12-66,2 5 0,2 4 264,-8 2 0,1 8-39,-7 3 0,-9 7 14,-8 5 1,-1-2-24,-10 8 1,-3 0 77,-8 5 1,-13-3-180,-10 3 1,-7-9-182,-5 10 1,-5-10 337,-6 4 1,4-14-90,1 2 1,8-11 526,-2 0 1,5-4-158,6-2 0,10-2 380,7-4-466,9-3 1,3-7 158,11 5 0,6 3 96,6 8 1,4 2 40,8 4 1,5 3 253,1 9 0,1 5-341,-2 0 0,-3 2-290,3-2 0,-1-2-183,1 8 1,-4-8-311,5 2 1,-5-4-470,-1-2 1,-1-5-2335,1-1 3091,0-7 0,-9 12 0,-1-7 0</inkml:trace>
  <inkml:trace contextRef="#ctx0" brushRef="#br0" timeOffset="148">1536 1125 7893,'-8'10'5634,"4"1"-4668,-7 1 0,7 7-1449,-2 15 0,4-5-328,2 0 0,0-2-1651,0 2 2462,-7 3 0,-3-5 0,-7 8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10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8168,'2'-11'867,"3"-1"1,5 6-280,7-5 0,3-1 199,3-5-636,-4 0 0,19 0-93,-3-1 0,-3 1 84,-3 0 0,-2 1-122,2 5 0,-4 3 25,-8 8 0,1 0-179,-1 0 1,-8 10-227,-3 7 1,-4 8 97,-2 10 1,-8 5 14,-3 0 1,-12 6 210,-6-5 1,-4 1 242,-1-2 0,-1-3-101,1 3 1,1-11 110,4-6 1,4-4-20,8-1 0,7-7 542,5 1-1026,3-9 0,4 3 173,3-12 1,13-11-473,10-12 0,7-3 200,5-3 0,-1 6-13,7 0 0,0 3 77,6-3 1,-8 4-80,-4 7 0,1 3 153,-7 4 0,3 3 396,-14 8 307,8 0 0,-14 8-250,0 3 0,-7 6 133,-10 6 0,-8-3-177,-3 3 0,-11 2-70,-1-2 0,-7 6-37,1-6 0,-4 0-204,-1-6 1,-1-6 146,0 1 0,1-8-175,-1 2 1,8-4 211,4-2 0,4-2-82,2-4 1,0-10-120,-1-7 0,9-7 1,3 1 0,4-4-92,2-1 0,0-11 32,0-6 0,0-1-198,0-6 0,2 4 231,4 2 0,-4 8 36,3 4 1,-1 5 233,2 6 1,-4 4-104,4 8 1,-4 6 738,-2-1-129,0 8 166,0-3-434,0 7 0,0 3 164,0 9 0,0 1-195,0 16 0,0 0-89,0 6 1,1 7-90,5 4 0,4 12 97,7 5 0,-5 4-166,-1 2-735,1 8 728,-3-6 1,-1 8-112,-8-4 1,0-6-91,0 0 0,0-3-346,0-14 1,6 0 170,0-18 0,-1 3-196,-5-14 0,2-2-645,4-10 752,-4-3 1,7-12 566,-3-7 0,-4-9-134,4-14 0,-4-1 0,-2 1 0,0-7 0,0 1 0,-2 0 0,-4 5 0,-2 2-13,-3 5 1,-4 3-1,3 7 1,-3 9 623,-3 3 0,5 4-309,-4 2 0,3 8 346,-9 3-218,4 12-65,2-4 0,-6 12 84,0-8 0,-1 6-160,7-6 1,2 0-232,3-5-179,5-1-242,7 0 0,9-13-325,8-4 1,10-19 381,14-4 1,-3-8-25,8-4 1,-7 1 82,1-1 1,-3 8 204,-3 4 1,1 4 61,-1 2 0,-7 1 305,-4 5 0,-4-3 219,-1 9 412,-1-1-593,-7 6 0,-3-2-61,-7-4 0,6 2-361,0-7 0,7-3-240,-1-9 0,5-4-331,6-7 1,-2-7 262,8 1 1,0-8-226,6 2 0,-3-4 366,-3-2 0,2 2 153,-8 4 1,0 4 595,-6 7 0,1 8-332,-1 4 1,-6 6 550,1 5-230,-8 5 1,3 14 343,-7 5 1,0 3-212,0 3 1,0 5 99,0 0 1,0 2-329,0-2 0,0-4 138,0 4-854,0-4 0,8-3 268,4-5 1,3 3-153,2-9 0,1 1-173,-1-6 1,2-2-508,4-4 1,-9 4-301,3-3-496,-4 3 1187,5 2 0,-9 2 89,-3 3 0,-6 13 345,-6 11 1,-3-2-134,-9 1 0,1 1 614,0 6 0,5-1 29,1 1 1,1-6 276,-1 0 1,-3-8-407,8 2 1,1-4 396,5-2-312,0 1-486,0-1-140,0-8-27,0-1 64,0-8 0,0-2 34,0-4 1,0 3 5,0-9 150,0 1 0,0-1 341,0 0-198,0 9 326,0-5-91,7 8-206,3 0-216,7 8 1,-7 1 4,-4 9 0,-5-1-184,-1 0 0,-9 8-112,-8 4 1,-8 4-399,-10 1 0,-7 7 262,-4-1 0,-4 8-177,-2-2 1,-12 2-869,1-2 1148,-8-4 145,17-7 1,-4-8 877,12-4 1,0-4-155,12-1 0,-3-3 187,14-4 1,2-1 61,9-4-247,-3-4 1,15 5-305,0-7 0,15-2 163,14-3 0,12-7-645,5-11 0,9 2 24,3-8 1,0 10-202,-6 2 1,-8 1 331,-4 11 0,-5-1 343,-7 6 1,-3 4 110,-7 7 0,-9 1 505,-3 11 0,-4 4-350,-2 1 0,0 3 196,0-2 0,0 4-278,0-5 1,0-3-155,0-1 0,0-5-430,0-2 1,8-7-44,3-5 0,10-3-192,2-2 1,8-7 82,-2-5 0,4-5-363,1-6 1,-7-2 287,-4-4 1,0-2-48,-5 8 1,1-6-185,-13 6 0,-1 0 178,-5 6 1,-2 2 256,-3 3 1,-13 4 60,-10 8 1,-5 2 159,-2 4 0,-5 6-21,0 11 1,-8-2 266,1 8 0,-3-3-92,-1 3 1,1 4 110,4-4 0,-3-2 390,9 1 1,-6-4-155,6 4 0,5-5 4,6 6 0,8-8-133,-2 2 0,10-3-18,1-3 0,8 6-148,-2 0 0,8 0-15,10-6 0,-1 1-128,13-1 0,8 0 94,3 1 1,11-7-585,0 1 0,10-9 264,1 3 1,7-6-990,-7-6 1,7-3-15,-7-8 1,7-1-468,-6 1 1,-1-6 1590,-5 0 0,0-8 0,0 4 0</inkml:trace>
  <inkml:trace contextRef="#ctx0" brushRef="#br0" timeOffset="561">1868 865 11024,'18'25'1060,"-1"2"-699,0 8 1,1-3 11,-1-3-199,0 4 1,-5-6-70,-1 7 1,-5-5-77,5 0 1,-7-8-901,2 2 1,2-4 351,-2-1 1,1-3-1144,-1-3 839,-4-5 573,6-7 0,-3-9 40,1-9 0,2-7 186,-2-9 0,1-9 260,5-3 1,3-2-171,-3 2 0,9 0 166,2 12 1,8-3-71,-3 14 1,13 0 29,5 6 1,2 7-171,-2 4 1,2 4-28,-8 2 1,1 0-8,-7 0 1,1 8-17,0 4 0,-9 3 162,-3 2 0,-9 6 262,-3 0 1,-7 2-151,2-2 0,-6 4-144,-6 8 1,-3-6-128,-9-1 1,-5 1 78,0 6 0,-7-8 34,1-4 1,-4-4-26,-2-2 1,7-7-114,-1-4 1,8-4 98,-2-2 1,5-2 112,7-4 1,3-4-317,8-7 1,0 0 135,0-1 0,4 1-64,8 0 0,-1 2 35,12 3 1,-2-1 19,2 7 0,-3-6-100,3 6 1,-4 1-183,-2 5 0,0-6-535,1 0 571,-9 0 0,1 6-160,-4 0 118,-4 0 0,-10 8 1,-11 2-1</inkml:trace>
  <inkml:trace contextRef="#ctx0" brushRef="#br0" timeOffset="764">2387 588 8047,'-9'8'0,"1"2"444,8 7 1,0 0 628,0 1 0,0 7-595,0 3 1,0 5-196,0 2 1,-6-1 405,0 1 1,1 5-213,5 1 0,0 7-743,0-2 0,1-4-54,5-2 1,4-3-245,7-3 0,0-7-114,1-4 0,-1-5-1942,0-7 2620,8-3 0,-5-16 0,4-1 0</inkml:trace>
  <inkml:trace contextRef="#ctx0" brushRef="#br0" timeOffset="987">3217 312 8041,'0'11'1856,"0"1"0,0 1-1151,0 10 0,0-3 340,0 3 0,0 2-898,0-2 1,6 0-541,0-6 1,7-2 364,-1-3 0,3 1 129,2-7 0,1 2-193,-1-2 1,6-4 57,0 3 1,8-5-209,-2-5 1,1 1-188,-1-8 1,2 6-283,-8-5 1,0 7 110,-6-2 0,1 4-1153,-1 2 1753,-7 0 0,-3 0 0,-7 0 0</inkml:trace>
  <inkml:trace contextRef="#ctx0" brushRef="#br0" timeOffset="1272">3407 1021 8032,'-1'19'2199,"-5"4"1,4 2-1058,-4 4 0,4 2-491,2-8-421,0 0-58,0 2 1,0-6-240,0 4 1,0-4-136,0-1 0,6-1-239,0 0 1,-2-2 157,-10-3 0,-4 3-109,-7-3 0,0-4-127,-1-3 0,-7-3 218,-4-2 1,-1 0-157,1 0 1,-4-7 186,4-5 1,4-3 228,2-3 0,6 7 105,6-1 656,3 1-618,8 1 0,9 3-1,9 7 0,1 0 347,10 0 0,0 0-207,5 0 0,3 0 177,3 0 0,10 0-250,8 0 0,1 5-230,-1 1 0,3 0-335,9-6 1,1 6-2508,4-1 2904,-4 1 0,6-12 0,-8 1 0,0 1 0,0 2 0,0 2 0</inkml:trace>
  <inkml:trace contextRef="#ctx0" brushRef="#br0" timeOffset="1899">4462 727 8054,'10'15'2993,"3"-1"-1265,-7 14-1152,0 1 1,0 8-122,-1 3 1,1-3-40,-6 3 1,0 2-396,0-1 0,0-3-413,0-9 0,0 2-57,0-8 1,2 4 387,4-10 1,-2 2-987,7-13 0,3 0 223,9-6 1,-2-10-39,8-7 1,0-10 482,5-14 1,1-3 207,-1-8 1,-1 1 127,-4-1 0,-2 9 301,-4 9 0,-4 1 189,4 10 0,-4 8-277,-1 9 1,5 6 929,0 6 1,0 3-200,-6 9 0,0 7 88,1 3 1,-3 5-623,-4 2 1,5-1-163,-5 1 1,5-3-98,1-3 1,6 2-239,0-8 1,6 0-1730,-6-6 0,2-5 1859,-2 0 0,-4-1 0,6 6 0</inkml:trace>
  <inkml:trace contextRef="#ctx0" brushRef="#br0" timeOffset="2039">6019 1176 7860,'-18'0'0,"1"4"1030,0 8 0,0 1 1305,-1 16 0,7 0-2415,-1 6 1,6-7-2527,-5 1 2606,-1-8 0,-13 12 0,-2-6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07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18 277 6774,'-10'-8'461,"3"6"-124,7-5 325,0 7-167,0-8-109,0 6 27,0-6 404,0 8 1608,0 0-2185,7 0-42,-5 0 1,8 0-58,-4 0 0,-3 0 54,9 0 0,-1 0-27,7 0 0,-5-2 31,5-3 1,-3 3 1,14-4 0,-6 4-26,6 2 0,-1 0 16,7 0 0,-6 0-227,0 0 1,-2 0 55,1 0 0,3 2-121,-8 4 1,2-4 56,-2 3 1,-4-1-217,4 2 0,-9-4 80,-3 4 1,-1-2-218,2 1 229,3-3 1,-11 6-249,7-8 382,-7 0 1,4-2 13,-8-4-832,0 4-632,0-5-779,0 7 1466,-8 0 797,6 7 0,-13 3 0,5 7 0</inkml:trace>
  <inkml:trace contextRef="#ctx0" brushRef="#br0" timeOffset="292">952 17 8111,'0'-9'476,"0"1"591,0 8 982,0 0-1536,7 0 1,-3 2-143,8 4 1,-6 3-65,5 9 0,-5 7 37,5 4 0,-5 3 85,6 3 1,-9 1-209,3 5 0,-4-5-118,-2 5 0,0-5-213,0-1 1,6-3-487,0-3 0,-1-4-775,-5-8 1,0 1-44,0-1-182,0-7 1596,8-3 0,2-14 0,7-3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0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52 8135,'-17'-8'59,"7"6"241,3-5 463,7-1 1,-2 6 42,-4-4-584,4 4 1,-11 0 65,7-3 1,-2 3 314,2-4-562,-3 4 0,-9 4-14,1 4 1,-2 5-214,-4 12 1,2-2 136,-8 8 1,6 0-187,-6 6 1,2-3 99,-2-3 0,-1 4 61,7-4 1,1 3 198,11 3 0,-5-1-149,7 1 1,-1 7 161,5 4 0,3 1 20,2 4 0,0-1 140,0 14 0,0-5-86,0 11 0,0-1 120,0 17 0,0-3-416,0 9 1,0 2 466,0-2 0,0 6 207,0-5-158,0-1-274,0-6 1,0-5 140,0 0 1,5-8-197,1 2 0,6-10 109,-7-2 0,9-7-77,-3 2 0,-1-6-232,2-6 0,-1 2 18,6-8 0,-5-5-200,-1-6 1,1-8-600,5 2 0,-5-6 616,-1-5-766,-7 3 642,12-13-118,-15 6 0,13-16-320,-8-4 1,1-13 21,-1-9 802,4-8 0,-1-26 0,-1-3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14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12376,'-6'18'1016,"1"-1"1,-9 2-801,3 4 1,-5-2 29,-1 8 1,0 0-311,-1 6 1,-5-1-10,0 1 1,-6 5 17,6 1 1,-5-1-378,5-5 0,-1-1-580,7 1 1,0-3 266,0-3 1,5-6-1422,1-11 1405,-1 3 0,0-7 70,1 3 691,-1-3 0,-5-16 0,0-1 0</inkml:trace>
  <inkml:trace contextRef="#ctx0" brushRef="#br0" timeOffset="195">105 208 8055,'0'-10'3054,"0"-5"-1969,0 13-574,0 2 1,7 12 276,5 11 0,3-2-290,2 8 1,7 1-350,-1 11 0,5-5-233,-5 5 0,8-5-270,-2-1 0,2-3-324,-2-3 0,1-4-921,-7-8 1,6 1 1598,-6-1 0,8 0 0,-4 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2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0 8760,'17'0'618,"2"0"-118,4 0 1,-1 0-44,6 0 1,-1 0-88,2 0 0,4 0 87,-4 0-261,-4 0 1,1 0-224,-2 0 1,-5 6-323,4 0 0,-4 5-140,-2-5 0,-1 7-605,-5-1 0,3 5 1094,-9 6 0,1 4 0,-6 8 0</inkml:trace>
  <inkml:trace contextRef="#ctx0" brushRef="#br0" timeOffset="161">48 536 8097,'-25'0'0,"14"8"1052,-1 3 1,18-1-464,11 1 0,8 1-117,10 5 1,2-1-274,3-5 0,4 3-138,8-9 0,0 1-404,0-6 1,7-2 64,5-4 278,3-3 0,10-24 0,2-3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0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8244,'0'-18'186,"0"1"369,0 0-347,0 7 1,0 1 389,0 3-358,7 4 0,3-4-23,7 12 1,-5 5 101,-1 13 0,-1 4 165,2 13 0,1 3-280,-7 8 0,0 5 62,-6 1 1,0 0-335,0-6 1,0-6-148,0 0 0,0-10-152,0-1 1,1-8-42,5-10-167,-4 0 425,6-7 0,-2-10 79,-1-12 1,9-13-160,-3-9 0,3-8 103,-3-10 1,3-2 32,-9-4 0,7 5 84,-6-5 0,1 6 166,-1 6 0,-2 4-132,8 7 0,-1 8 7,6 4 1,1 12-48,-1 5 0,0 6 6,1 6 1,-1 11 369,0 12 0,0 11-100,1 6 1,-9 0 366,-3 6 0,2-2-218,-2 13 1,-1-9 4,-5-2 1,2-2-783,4-10 0,-2 1-853,7-7 0,1-1 783,5-4 438,1-4 0,7-8 0,1 0 0</inkml:trace>
  <inkml:trace contextRef="#ctx0" brushRef="#br0" timeOffset="951">35 2437 8551,'0'9'2365,"2"-1"-1709,4-8-360,4-8 0,9-3 7,4-12 1,-2-4-220,8-8 1,2-7-182,9-4 1,-4-4-823,5-2 666,-5 0 0,-3 2 36,-4 4 1,-4-2-48,-8 8 1,-7-1-16,-5 7 1,-3-5-166,-2 5 0,-7-3 340,-5 14 1,-3 0-115,-3 6 1,-5 7 377,0 4 1,-7 4-10,1 2 1,4 2-41,2 4 1,-2 4-47,2 7 1,0 2-18,5 4 1,3-2 47,3 8 0,-1 0 59,7 6 1,1 7 71,5 4 1,0-2-108,0 2 0,0 0 139,0 6 1,0-6-107,0 1 1,0-3-46,0 2 1,5-4-48,1-7 1,0-1-148,-6 1 1,0-8 111,0-4 0,0-4-168,0-2 104,0 1 98,0-9-49,0-1 401,0-8-245,-8 0 0,6-2-70,-4-4-40,-3 4 0,7-13-18,-4 3 1,2 3 58,-1-3-106,3 1 0,-6-1-222,8 1 1,6 5-31,-1-6 1,3 7 84,-2-7 0,4 6-161,7-5 1,0-1-24,0-5 1,6 0 141,0-1 1,6-5-5,-6 0 1,8-6-110,-2 6 0,4-7 187,1 1 0,1-2 155,-1 2 0,-1 2 135,-4 4 1,2 6-97,-8 0 1,5 1 335,-4 11 1,-1-1-129,-6 6 1,-6 0 18,1 0 0,-2 2-83,1 4 1,-3 9-47,-8 8 1,0 8-207,0-2 1,-2-3-345,-4 3 1,-9 0-136,-8 6 1,-2-1 225,2 1 1,1-8-37,-6-4 1,5-6 57,-6-5 0,8 1 199,-2-7 1,-2 0 36,2-6 0,1-2 302,11-4 0,-4-4-68,3-7 1,4 0 189,3-1 0,-3 7 189,2-1 0,0 7 148,6-7-254,0 8-164,0-3-51,0 7 1,6 7 150,0 5 0,7 3-27,-1 2 1,3 8 218,2 4 1,3-2-110,3 2 52,-4 0-243,14-2 0,-12-2-386,8-8 1,-1 0 132,7 1 0,-2-9-820,-5-3 0,3-4 243,-8-2 1,6 0-175,-6 0 1,6-2 720,-6-4 0,0-3 0,-6-9 0</inkml:trace>
  <inkml:trace contextRef="#ctx0" brushRef="#br0" timeOffset="1531">1229 137 8074,'-10'0'-412,"2"0"369,8 0 237,0 0 148,0-8-47,8 6-66,2-6 0,5 10 203,-4 4 0,5 4-185,-5 7 1,5 2 104,1 4 1,6 10-169,0 7 0,8 10 14,-2 2 1,-2 13-72,1 10 0,-1 8-206,2-2 0,-12-33 0,-1 2 197,-2 1 1,1 1 0,0 3 0,0 0 12,0 0 0,-1-1 0,-1 2 0,-1 0 0,-3 1 1,-1 1 0,1 4 0,-2 1-60,-1-2 1,-1-1-1,0 3 1,-2-1 11,-2-1 1,-2-1 0,1-3 0,0-1-67,1-1 1,-2 0 0,-2 2 0,-2 1 51,0 3 0,-1-1 0,-4-3 1,-1 0-151,0 1 0,-1-1 1,-1-7-1,1-2-181,-11 38 1,3-7-125,-3-10 0,4-15 200,2-8 1,0-9 107,-1-8 0,7-6-11,-1-12-241,1-3 1,-7-8-1,1 0-349,0 0 1,-1-8 673,1-3 0,2-5-1411,3-1 1433,-3 0 0,13-8 1,-6-2-1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33 8242,'-10'-10'50,"-5"2"-77,13 1 34,-13 5 0,11-4 21,-8 12-35,1-4 0,-6 13 163,-1-3 0,-1 5-14,-4 6 0,4-2 116,-4 8 0,-2-6-171,2 6 0,0 0 4,5 5 1,-5 3 63,0 3 0,-6 6 182,6 12 0,-5 11-60,5 12 1,-2 11-351,12-43 1,3 0 0,0 2 0,2 0 255,0 0 0,-1 2 0,0 4 1,1 1-10,1-1 1,2 1 0,1 4 0,0-1 78,1-3 0,1-1 1,0 5-1,2-1-61,-1 0 1,2-1-1,1 3 1,1-1-242,0-4 1,0 0 0,4 0 0,0 1 132,-2-1 1,1-1 0,1-4 0,2-2-39,8 41 0,0-5-107,0-7 1,1-5 243,-1-11 1,0-11-401,1-7 1,-1-9 0,0-2 0,1-3 145,-1-9 1,-2 0-259,-3-5 1,3-3 171,-3-3-966,-5-5 434,9-7 0,-12-9-193,7-9 1,-7-14 881,2-14 0,-4-20 0,-2-5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8218,'-28'-8'-105,"-1"-3"0,6 3-217,-6 2 0,8 5 283,-2 1 1,3 1 174,3 5 1,-6 4 97,0 7 1,-2 2-110,2 4 0,2 6 236,-8 12 1,8 3 53,-2 8 0,6 17 86,5 12 0,4 17-557,8-44 1,0 1 0,0 3-1,0 1 182,0-1 0,0 0 1,1 4-1,0 2-281,2 3 1,0-1 0,1-1 0,2-1 185,2-1 1,1 1 0,0-4 0,-1 1 10,1-3 0,0-1 0,-3-5 0,-1 0-333,7 40 1,-1-11-9,6-7 162,1-10-110,-1-5 1,2-14-138,4-5 1,-9-11 96,3-6 0,-4-4 257,5-2-649,-1 1 583,0-9-475,1-1 0,-7-16 907,1-3-336,-8-12 0,11-4 0,-6-8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8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8246,'-18'0'731,"9"8"1,1 9-487,8 12 0,6 9 869,0 2-696,7 8 1,-11-3-229,4 7 1,-4-1-86,-2 1 1,0 0 162,0 0 1,-2-6-388,-4 0 1,4-5-335,-4 5 0,4-8 2,2 3 1,0-7-338,0-5 0,0-10 11,0-7 306,8-8 0,2-12 270,7-15 1,0-16-62,0-7 0,7-8 170,-1-9 1,5 2 85,-5-9 1,6 5 201,-6 13 0,0 4 397,-5 14 34,-1 14 0,0 5-81,1 15 1,-7 15 386,1 8 1,-9 16-165,3 7 0,2 4-281,-2 2 1,-1-6 246,-5 0 0,0-2-379,0 2 1,0-1-255,0-5 1,2-4-327,4 5 1,-2-11-637,8-1 0,-7-8 89,7 2 1,5-5-888,6-7 1,0-3 1657,-5-8 0,6 0 0,3 0 0</inkml:trace>
  <inkml:trace contextRef="#ctx0" brushRef="#br0" timeOffset="196">934 675 8161,'17'0'9,"0"0"0,6 0 243,1 0 1,4 0 398,-5 0 0,8 0-184,-2 0 1,-2 0-107,2 0 1,-8 6-175,2 0 1,-4 0-407,-2-6 0,1 5-1416,-1 1 1417,0 0 218,1-6 0,-1 0 0,0 0 0</inkml:trace>
  <inkml:trace contextRef="#ctx0" brushRef="#br0" timeOffset="374">1747 260 8027,'-22'-7'0,"5"-5"4271,11 4-3144,-1 1 1,7 14-834,0 5 1,0 5 138,0 6 0,-2 4 269,-4 8 0,2 1-369,-7 5 1,7 3-294,-2 8 0,4 0-199,2-1 1,6 9-504,0 3 0,7 10 662,-1 2 0,-5 0 0,1-6 0</inkml:trace>
  <inkml:trace contextRef="#ctx0" brushRef="#br0" timeOffset="1476">311 2508 8057,'-9'0'0,"1"0"1558,8 0 635,0 0-1758,8 0 0,1-2-101,9-3 1,-1-7-88,0-11 0,6 2-709,0-8 1,6 0 180,-6-5 0,0-1-47,-5 1 1,-1-1-35,0 0 1,-7 1-346,-5-1 0,-10 1 298,-7-1 1,-3 6 28,-2 0 0,-7 3 487,1-3 0,-2 6-123,2 11 0,2-1 249,-8 7 0,3 0-101,-3 6 0,-4 10 110,4 7 0,2 8 18,-2 10 1,6 7 38,-5 4 0,6 10 14,-1 1 0,4 14-55,2-1 1,2 3 27,3-4 0,-1 0-48,7 0 1,0-7-42,6-5 0,0-5-140,0-6 0,0 2-185,0-7 0,2-7 45,4-5 0,-4-8-191,3 2 1,-1-9-151,2-3 199,-4-7 0,6 0 246,-8-16 0,0-1-107,0-16 1,0-7-9,0-11 0,0 3-19,0-2 0,0 0-73,0-6 0,7 8 42,5 4 0,5 3-166,6 3 0,4 7 133,8 4 0,7 11 0,4 6 1,-2 4 310,2 2 1,-1 2-93,1 4 1,2 4 34,-8 7 1,-7 2 14,-10 4 0,-6-2 91,-5 8 0,-5-6-210,-7 6 1,-4 0 22,-7 5 1,-10 1-10,-20 0 0,-3-3-27,-8-3 1,0 2 3,1-8 1,-1-8 11,0-9 1,2-4 140,4-2 0,11-2 25,12-4 1,6-3 156,5-9 1,7-5-157,10 0 1,13 6 78,10 5 1,13 9 36,5-3 1,2 4 220,-2 2 1,4 8-24,-4 3 0,2-1-86,-2 1 1,2 1-248,-7 5 1,-3 0-363,-9 1 1,2-1-614,-8 0 0,2-1 98,-2-5 1,-4 3 752,4-9 0,-4 9 0,-2-5 0</inkml:trace>
  <inkml:trace contextRef="#ctx0" brushRef="#br0" timeOffset="1708">1211 2629 7964,'-10'0'1530,"18"0"1,-3 0-647,13 0 0,-5 0-231,4 0 0,1 0 234,-1 0 1,8-5-507,4-1 1,3-6-564,3 7 0,0-1-493,-1 6 0,1 0 672,-1 0 1,-7 0 188,-4 0 1,-3 0-2086,-3 0-3286,-8 0 5185,7 8 0,-14-7 0,5 7 0</inkml:trace>
  <inkml:trace contextRef="#ctx0" brushRef="#br0" timeOffset="1905">1954 2284 7964,'-11'0'1448,"-1"0"0,8 1-448,-2 5 1,5 6-286,1 11 1,0 4 209,0 7 1,0 9-389,0 3 0,0 4 63,0 2 0,0-1-786,0 1 1,0-2 177,0-4 0,0 2-1863,0-7 1,5-9 539,1-9 1331,8 4 0,-5-15 0,8 3 0</inkml:trace>
  <inkml:trace contextRef="#ctx0" brushRef="#br0" timeOffset="2663">2421 191 7068,'2'-11'-292,"4"-1"1,-2 8 557,7-2 29,-7 5-96,11-7 68,-5 6 0,1-6 39,1 8 0,-6 0 170,5 0 181,-7 0-227,4 0 229,-8 0-179,7 0-222,-5 8 0,6 2-83,-8 7 0,0 0-139,0 0 0,0 8 160,0 4 1,6 6-10,0 5 1,1 12-111,-1 11 0,2 7 156,3 5 1,10 11-394,-3 12 0,-7-41 0,1 1 266,-1 2 0,1 1 0,0 5 0,1 1 53,1-1 0,1 0 1,0 2-1,0 1-32,-3 0 1,-1 0 0,3 0 0,-1 1 66,-4-1 1,0 0-1,1 0 1,-1 0-185,-5 1 0,-2-1 1,0-3-1,-1 0 64,-2 1 1,-3-1-1,-4-3 1,-2 1-316,-3 2 0,-2 0 0,-3-1 0,-1-1 147,-3 5 1,-2 0 0,-2-6 0,-2-1-375,-6 2 1,-1-1 0,5-5 0,0-3-110,4-5 1,1-2-1,-25 37-1400,9-16 1977,1-7 0,3-13 0,9-2 0,6-5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1 520 8092,'0'-12'-131,"0"0"0,7 7 611,5-7-258,11 8 0,4-9-54,7 7 0,7-5 122,-1 5 0,8-6 57,-2 7 0,4-1 412,2 6 0,-6 0-493,0 0 0,-1 0-46,1 0 1,2 0-765,-8 0 1,-1 0 42,-11 0 0,-3 6-336,-7-1 0,-1 7 413,0-6 1,-7 7-608,-4-1 1031,-4 3 0,-18 2 0,-3 1 0</inkml:trace>
  <inkml:trace contextRef="#ctx0" brushRef="#br0" timeOffset="184">675 18 8099,'-23'-6'1389,"0"1"1,6-1-528,5 6 1,8 2-342,-1 3 0,3 7-322,2 11 1,-2-2-181,-4 8 1,4 7 190,-4 11 1,-1 4 135,1 7 1,0-2-1373,6 7 1,2-1 230,4 1 795,3 4 0,9-13 0,-1 6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2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8077,'0'-17'-806,"0"7"1,5 10 805,1 12 0,2 5 46,-2 6 1,-4 10 237,3 7 1,-3 6-60,-2-6 0,-2 7 60,-3-7 0,3 6-317,-4-6 0,4 7 99,2-7 0,0 0-538,0-5 1,0-8-29,0-4-211,0-4 710,0-9 0,8-10 0,3-12 0,6-17 0,6-5 0,-1-14 0,6-4 0,-1 0 0,2-6 0,2 6 0,-8 6 0,0 12 0,-6 11 0,1 3-22,-1 3 1,0 7 4,0 5 1,-5 16 140,0 7 1,-3 12 167,3 5 0,1 5 74,-7 6 0,0 4 283,-6-4 0,0 4 148,0 2-391,0-8-89,7-1 0,-3-11-794,8-3 0,-7 2-93,7-8 0,0-2-419,5-9 0,0-5 682,0-7 0,3 0 307,3 0 0,-4-7 0,14-3 0,-7-7 0</inkml:trace>
  <inkml:trace contextRef="#ctx0" brushRef="#br0" timeOffset="202">1004 459 8134,'11'0'-1200,"1"0"600,-1 0 533,7 0 0,1-2 205,4-3 1,-2 3 119,8-4 0,-6 4 289,6 2 0,-6 2-155,5 4 1,-4-2 46,4 7 0,-6-5-910,1 5 0,2-1 320,-2 2 1,5 1-658,-5-7 1,6 0 427,-6-6 1,2 0 379,-2 0 0,-3 0 0,5 0 0</inkml:trace>
  <inkml:trace contextRef="#ctx0" brushRef="#br0" timeOffset="401">1955 183 8134,'9'-8'-250,"-1"6"0,-8-8 471,0 5-33,8 3 481,-6-6-43,5 8 1,-7 2-97,0 4 1,0 5 99,0 12 1,6 4-470,0 8 1,7 1-415,-1 5 1,3 3-1538,3 8 0,-1 5 1790,0 1 0,0 7 0,1-3 0</inkml:trace>
  <inkml:trace contextRef="#ctx0" brushRef="#br0" timeOffset="1366">762 2413 8064,'9'-7'942,"12"3"220,-3-8 0,10-1-887,1-10 0,10 0-465,1-12 1,-5 5 64,-7-11 1,1-1-239,6 2 1,-8-3-140,-4 3 0,-4 3 246,-2-3 0,-7 4-89,-4 1 0,1 0 24,-1 1 0,-6-1-30,-6 1 0,-11 7 195,6 4 1,-14 0 282,7 5 1,-3-1 401,4 13-303,0-7 1,-1 11 278,1-4-233,0 4-95,7 10 0,-5 2-45,3 7 0,-1 2 101,1 4 1,-1-2 136,7 8 0,-6 6-107,7 5 1,-1 8 69,6-2 1,0 4-241,0 2 1,0 6 17,0-1 1,-2 1-79,-4-6 0,4 5 82,-4 1 1,3 0-391,-3-6 0,4-8 60,-4-4 0,4-5-72,2-6 1,0-4 109,0-8 0,0-6-26,0 1 306,0-8 164,0 3 0,-5-8-8,-1-5-56,0-4-176,6-15 1,0 4 282,0-8 55,0 8-298,0-12-518,0 7 313,8-1 1,3-6-68,12 4 0,-2 2-258,8-2 0,-6 3-403,6-3 402,0 4 233,-2 7 1,5 1-98,-3 0 1,-2 7 213,2 4 0,-8 5 171,2 1 0,2 0-33,-2 0 224,0 0 0,-5 5-126,-1 1 0,-7 8 37,-5-3 0,-3 4-21,-2 3-354,-7-1 233,-3 0 0,-7 1-133,-1-1 0,-5 6 114,0 0 0,-6 0-299,6-6 217,0-7 192,-2 5 214,6-13-236,-6 6 1,14-8 313,-1 0-60,8 0 10,-3 0 1,8 0 359,5 0-473,-4 8 1,13-1 0,-3 7 915,3-3-512,3 1-277,-1 5 0,0 2 127,1 4 0,-1-7-495,0 7 1,6-14-430,0 9 0,8-13-839,-2 1 686,-4-4 415,7-2 171,-5 0 0,8-8 0,0-1 0</inkml:trace>
  <inkml:trace contextRef="#ctx0" brushRef="#br0" timeOffset="1940">2629 62 8249,'0'9'-21,"0"-1"1,0-6 466,0 4 1,2 3-68,4 9 0,3-5-315,9 4 1,-7-3 89,1 9 0,5-4 214,6-2 0,0 2-139,-5 5 1,1-3-43,4 7 1,-2 7 9,8 5 1,-6 16-15,6 2 1,-6 11-82,6 12 0,-8 5 0,-9-38 1,-1 2-1,-2 7 1,-1 1-234,-2 0 0,0 0 0,1 4 0,-1 1 171,-3 0 1,0 0-1,0 1 1,-1-1-95,-1 0 0,-2 1 0,-2 3 0,-1 1 21,-1-5 1,-2 0-1,-1 1 1,-1-1-83,-2 1 1,-1-1 0,-1-3 0,-1-1 85,-3-4 1,-1 0 0,1 2 0,0-1-109,-1-6 1,1-2 0,-12 42 37,1-15 0,5-11-88,-6-7 0,8-13 249,-2-9 0,9-8 83,3-10 0,5-7-613,-6-4 1,8-14 302,-1-9 0,3-8-871,2-10 0,0 1 788,0-1 248,7 0 0,3 1 0,7-1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5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7864,'0'-17'-315,"0"7"1,6-5 1016,0 3 1,1 2 305,-1-1-745,-4-1 0,6 1 954,-8-1-346,7 8-361,-5-3 1,8 9-142,-4 3 0,-4 7 66,3 11 0,-3 4-190,-2 8 1,0-1-208,0 1 1,0 5 145,0 0 1,0 7-128,0-7 0,0 0-371,0-5 0,0-2 173,0-5 0,0-3-762,0-7 634,0-1 0,2-7-578,4-5 603,-4-3 0,11-11 91,-7-9 0,7-7-52,-1-9 1,-4-9 49,-3-3 1,3 2 34,-2-2 1,7 8-14,-1-3 1,3 7 126,3 5 1,-5 10-66,4 7 0,-9 8 341,9-2 0,-3 5-38,3 1 1,0 7 89,1 5 0,-7 3 698,1 2 1,-3 7-428,3-1 0,-5 7 155,-7-1 0,2 4-258,4 1 0,-4-1-771,4-4 0,-4 4 226,-2-5 0,2-1-1546,3 2 1,-1-2 295,8 2 1305,-1 3 0,7-12 0,-1 5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4:56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2577 2128 8095,'0'-10'937,"0"3"-571,0-1 142,0-2-273,0-7 1,0 6 64,0-1 1,0 6 144,0-5-223,0 7 0,0-6 113,0 5 73,0 3-201,0-6-43,-7 8 1,-1 2-287,-4 4 0,-3 3 71,3 9 1,-3-7-53,-2 1 1,1 5 68,5 6 0,-4 0 102,3-6 1,-1 1 69,1-1 0,-3 6-82,3 0 1,2 8 92,-1-2 1,5 5-62,-5 7 1,7 3 296,-2 8 0,4 1-70,2 5 0,0 4 172,0 7 1,0 8-137,0 3 1,0-1 75,0 2 0,6-1-226,0 7 1,1-8 19,-1-4 0,-2-6-170,7-6 1,-5 3 123,6-9 0,-3-1-176,3-10 0,3 2 8,-3-8 1,3 1 4,2-7 1,-1-5 81,-5 0 1,5-8-164,-5 2 1,3-9 22,-3-3 1,3-5-119,-9 5-180,9-7 0,-10 4-46,7-8-565,-7 0 0,4-13 373,-8-5 0,0-16-2332,0-1 2914,0-19 0,0 0 0,0-15 0</inkml:trace>
  <inkml:trace contextRef="#ctx0" brushRef="#br0" timeOffset="1330">243 1 8195,'-10'0'3357,"4"0"-2566,12 0-215,11 0-103,10 0-62,8 8-278,-8 1 0,5 3 61,-3-1 1,2 1-43,-2 5-61,3-7-17,-12 5 1,3-5-200,-12 7 1,-1-5-189,-4-1 1,-4 1-584,3 5 0,-5 6-707,-5 0 1,-11 8 751,-7-2 0,-8 11 851,3 6 0,-5 4 0,-2 2 0</inkml:trace>
  <inkml:trace contextRef="#ctx0" brushRef="#br0" timeOffset="1920">70 1073 8195,'-18'17'0,"1"-5"900,0 0 1303,7-9-1893,3 5 0,20-8-431,4 0 183,4 0-294,4 0 237,-5 0 1,7 0 243,-4 0-229,-4 0 0,6 2 156,-8 4 1,0 3-274,1 9 1,-1 5 12,0 0 1,-5 7-94,-1-1 0,-7 4 289,2 2 1,-2-3 195,2-3 1,-5 2-118,5-8 1,-4 0 21,-2-6-307,0 0 151,8-7 1,1-4-272,9-12 1,1-13-133,4-16 1,4-9-162,8-14 0,7-11 53,4-11 1,4-7-187,-24 41 1,0 0 0,26-39 432,-27 39 1,1 0-1,26-31-53,0-3 0,-6 14 158,0 9 0,-7 12-91,1 11 0,-5 7 509,-6 10 1,-4 1 346,-8 5-39,0 3 1,-1 16-179,-5 3 0,-3 7 264,-8 5 1,0 3-162,0 9 0,-2 2-313,-4 3 0,-3 2-150,-9 4 0,7 4 94,-1-4 1,3 4-367,-3 2 0,4-6 107,8 0 0,0-9-59,0-2 1,2-3 212,4-9 0,9 0 43,8-5 0,2-3-188,-2-3 1,-3 1 122,3-7 1,2 0-113,-2-6 1,2-2 105,-2-4-200,-4-4 0,4-7-5,-11 0 0,-5-1 75,-7 1 0,-2 0 84,-3-1 1,1 1 78,-8 0 0,-3 0 148,-2-1 0,-5 7 102,11-1 626,3 8 0,1-5-388,7 3 0,3 2-393,9-7 1,1-1 18,16-5 0,0-6-163,6 0 1,-1-2-129,1 2 0,-1 3-393,1-3 0,-6 4-270,0 2 1,-1 0 334,7-1 0,-6 3-1305,0 3 0,-6-1 1730,6 7 0,-8-7 0,4 3 0</inkml:trace>
  <inkml:trace contextRef="#ctx0" brushRef="#br0" timeOffset="2062">2110 710 8195,'10'10'6386,"5"-3"-7698,-5-7-869,7 8 911,1-6 1270,-1 13 0,-8 3 0,-1 8 0</inkml:trace>
  <inkml:trace contextRef="#ctx0" brushRef="#br0" timeOffset="2170">2387 1194 7974,'-44'0'3983,"17"0"0,13 6-3983,20 0 0,4 7 0,7-3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1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8022,'-10'0'759,"3"0"1,9 0 1030,3 0 0,-1 0-3295,8 0 1,-6 2-388,5 4 1892,-7-4 0,11 13 0,-5-5 0</inkml:trace>
  <inkml:trace contextRef="#ctx0" brushRef="#br0" timeOffset="110">139 346 8022,'-2'11'0,"-4"1"0,4-1 5311,-3 7-3845,3-1-3236,2 0 1770,7 1 0,3-9 0,7-1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3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7950,'0'-11'1272,"0"-1"-303,0 8-64,0-3-526,0 7-347,7 0-22,3 0 0,1 0-365,1 0-1673,0 7 2028,5-5 0,0 14 0,0-7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0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1609 8867,'8'-12'1202,"4"1"0,-3 5-475,3-6-398,-1 1 1,8-12-38,5 0 0,-5-6 0,4 6 0,-4-8-226,-2 2 0,-5 4 54,-1 2 1,-1-2-118,1 2 1,3-2 121,-8 2 1,-1 4-545,-5-4 0,-1 4 121,-5 1 1,-2-5 25,-3 0 0,-11 0 99,5 6 0,-4 2 93,4 3 1,-1-1 153,1 7 0,-6-2-65,0 2 0,0 4-3,6-3 1,-1 10 6,1 7 1,2 3 20,3 3 0,-1 7 44,7 3 1,-6 13 1,7 5 1,-1-2 20,6 2 1,0 0 141,0 6 0,0 0 134,0 0 1,0-6-120,0 0 0,0-5-176,0 5 1,0-8-45,0 2 1,0-5-193,0-6 0,6 2-30,-1-8-359,1 0 182,-6-6 107,0-7 1,0-5-72,0-10 1,-2-7 90,-3-11 1,3-4 59,-4-7 1,-2-1 18,2 0 1,1-1 53,5-4 0,2 9-91,3-4 1,5 12-155,7 0 0,8 4 314,4 2 0,4 5-136,1 1 0,1 7 121,-1-2 0,-1 4-42,-4 2 0,2 0 172,-8 0 1,0 2-123,-6 4 0,-2-2-132,-3 7 0,-4 1 138,-8 5 1,0 6 8,0 0 0,-14 2-1,-3-2 0,-6-4-13,0 4 0,4-9 43,-4-3 0,-2-7-77,1 2 0,-4-4 257,5-2 0,0 0-45,5 0 1,9-2 241,3-4-155,-4 4-153,8-5 0,2 7 161,12 0 0,5 5 253,6 1 1,-2 7-22,8-1 0,-2 1-112,2-1 0,4 1 250,-5-7 1,3 6-138,-2-6 0,4 5-813,-5-5 0,3 0-423,-2-6 1,2 0 767,-8 0 0,8 7 0,-5 3 0</inkml:trace>
  <inkml:trace contextRef="#ctx0" brushRef="#br0" timeOffset="413">1073 0 8375,'7'10'624,"-3"5"-372,8-3 1,-1 5 94,7 6 0,-1-2 19,0 8 0,1 0 90,-1 6 0,0 5-81,0 0 1,3 10 120,3 2 0,2 10 217,3 13 1,3-2-544,-8 7 0,0 3 419,-5 9 0,-3-1-192,-3 7 1,-5-4-254,-6-43 1,-2 1-1,-1 48-444,0-45 1,-1 0-1,-13 43-1081,-7-6 1,-6-5 507,6-7 1,-6-5 354,6-11 0,-2-7-909,2-11 0,10-5 181,-4-12 1246,3-12 0,5-2 0,1-5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744 156 8437,'10'-7'569,"-4"-5"-378,-12 4 0,4-1-107,-4 3 0,4 2 0,2-7-39,0-3 1,-5 5 221,-1-3 137,-8 1 0,7-1-152,-5 1 1,-3 5-119,3-6 0,-3 8 8,-2-1 1,-1 3-204,1 2 0,-8 0 70,-4 0 1,2 2 121,-1 3 1,-1 5-156,-6 7 0,1 3 99,-1 3 1,0-4-104,1 4 0,1-4 25,4-2 1,-1 6 103,7 0 1,-1 1-34,7-7 1,0 8 2,0 4 0,5-2-3,1 1 1,7-1-6,-2 2 0,4 10 72,2-5 1,2 5-52,4-5 1,5 1 143,12-1 1,4 1-141,8-1 1,-5-5-7,5 0 1,-4 0-46,9 6 0,-3-3-152,-3-3 0,1 2 131,-1-8 1,-7 6-22,-4-6 0,-3 6-51,-3-6 1,-7 2 68,-5-2 1,-3-4 237,-2 4 0,-2 2-108,-3-2 0,-11 6 87,-7-6 0,-8 6-39,3-6 1,-11 0-50,-1-6 1,-6 0-39,5 1 1,-5-7 2,6 1 1,-1-9-744,7 3 1,5-4 0,0-2-976,8 0 0,-2-8 96,11-3 1515,5-4 0,14-18 0,3-4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3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11463,'17'0'1541,"1"0"1,-1 2-1090,0 4 0,1-4-151,-1 3 0,6-3-472,0-2 1,2 0 238,-2 0 0,-4 0-947,4 0 0,-4 0 254,-1 0-667,-1 8 1,0 0 355,1 3 1,-9 5 935,-3-5 0,-4 12 0,-2 4 0</inkml:trace>
  <inkml:trace contextRef="#ctx0" brushRef="#br0" timeOffset="170">45 485 8159,'-27'-7'2768,"10"5"0,24-6-3180,16 8 0,2 0 125,4 0 1,0 0 223,6 0 0,1-2 287,4-4 1,-1-1-577,7-5 0,-6 4-990,6 8 1342,-7 0 0,11 0 0,-6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7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8120,'0'-25'2514,"2"13"-1790,4 1 0,5 9-245,12 8 0,0 11-132,12 12 1,1 5 60,10 7 1,3 3 7,-9 8 1,0 0 191,-5 0 1,-1-2-452,1-4 0,-8 4 59,-4-4 1,-2-2-1227,2 2 0,-9-2 655,3 2 0,-4-3-523,5-9 0,-9 1-105,-3-1 1,2-7-481,-3-4 1,3-3 1462,-2-3 0,3-8 0,9-1 0</inkml:trace>
  <inkml:trace contextRef="#ctx0" brushRef="#br0" timeOffset="233">745 519 8136,'-24'-10'0,"1"5"1465,0 3-965,14 2 1,-7 7-520,5 5 39,-12 3 1,-4 10 233,-8 4 0,-1 6-77,-5 5 0,-3-1 458,-8 7-342,1 0 0,6 0-166,5 0 0,11-2-186,6 2 0,6 2-188,5-7 0,5-1-555,7-5 1,0-8-861,0-4 1124,0 3 1,7-12-6,5 3 1,5-11 542,6 0 0,4-4 0,8-2 0</inkml:trace>
  <inkml:trace contextRef="#ctx0" brushRef="#br0" timeOffset="542">969 1038 11619,'18'8'2227,"-7"1"-1442,1 8 0,-1 1-392,7-1 1,-7 0-194,1 1 0,-3-7-101,3 1 29,3-1 1,-5 5-844,7-5 0,-5 3 427,-1-9 1,3 1-1249,9-6 1,-2-10 454,8-7 1,-1-2 98,7-10 1,-6 6 718,0-6 0,-8 8 352,2-2 1,-4 10 510,-2 1-584,1 8 1,-1-2 1467,0 12 1,-5 6-671,-1 11 0,-5-4 544,6 4 0,-7-4-884,7-1 0,-8-1-579,1 0 1,-1 0-937,2 1-156,-4-1 0,8-2 1197,-5-3 0,-3-4 0,6-8 0</inkml:trace>
  <inkml:trace contextRef="#ctx0" brushRef="#br0" timeOffset="984">1782 0 8218,'12'0'2012,"-1"0"1,1 2-1114,5 4 0,8-2-390,4 7 1,3 1-570,3 5 0,-6 0 100,0 1 0,-8 1-334,2 4 0,-6-2 252,-5 8 1,-5 0-220,-7 5 0,0 1-50,0 0 1,-9 7-89,-8 4 1,-1-2 155,-5 2 1,4-5 2,2 5 1,5-8 527,1 2 1,7-3-170,-2-2 1,6-1 165,6 1 1,3-6-119,9-1 1,1-5 307,4 6 1,-2-8 60,8 2 0,-8 2 190,2-1 1,-4 4-253,-1-5 1,-1 6 33,0-6 1,-7 8 31,-4-2 1,-5 3-175,-1 3 0,-1 0-274,-5-1 0,-4-1 94,-7-4 0,-2 3-318,-4-3 1,1 4-458,-6 1 0,5 1-656,-6 0 1,6-3 487,-6-3 0,0 4 757,-6-4 0,-14 3 0,-5 3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7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8015,'8'-11'1159,"3"-1"1,12 8-1086,6-2 1,11 5-182,6 1 0,-3 0-185,-3 0 0,-3 0-61,-3 0 1,-7 0 162,-4 0 0,-4 7-886,-1 5 1076,-1 3 0,8 2 0,2 1 0</inkml:trace>
  <inkml:trace contextRef="#ctx0" brushRef="#br0" timeOffset="125">883 122 8015,'11'2'0,"1"3"0,-6-1 1267,5 8 0,1-8-902,5 1 0,8 3-927,4-2 1,1-1-90,-1-5 1,2 0-1315,-8 0 1965,0 0 0,2 0 0,2 0 0</inkml:trace>
  <inkml:trace contextRef="#ctx0" brushRef="#br0" timeOffset="229">1523 191 13653,'17'9'-518,"0"-3"1,0-4 0,1-2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6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139 658 8020,'-27'0'5062,"4"8"-4085,11 3 1,5 6-1148,7 6 1,0-3-60,0 3 1,-2-4-2949,-4-2 3177,-4 1 0,-15-1 0,-2 0 0</inkml:trace>
  <inkml:trace contextRef="#ctx0" brushRef="#br0" timeOffset="319">675 1 8093,'-10'0'6577,"6"13"-5713,16 5 1,1 10-651,16 1 0,0 4-536,6 1 0,-1 1 757,1 0 1,-6 1-85,-1 4 1,-7-3-38,3 3 0,-5-3-73,-2-3 0,0-1-739,1-4 0,-1 4-234,0-5 1,-5-1-607,-1 2 1,-7-8-750,2 2-738,-4-4 2825,-2-9 0,0 5 0,0-5 0</inkml:trace>
  <inkml:trace contextRef="#ctx0" brushRef="#br0" timeOffset="547">1107 156 8214,'-8'-34'2435,"-1"7"0,-1 8-1157,4 7 1,5 6-165,1-5-621,0 7 1,-2-4 189,-4 8 1,-4 0-179,-7 0 0,-8 10-145,-4 7 1,-4 8-431,-1 10 0,-5-1 131,5 1 0,-5 5-1067,11 1 1,3 5-197,2-6 1,9 1-674,3-7 0,7-5 790,-2 0 1,4-8-214,2 2 0,2-4 1298,4-2 0,3 1 0,9-1 0</inkml:trace>
  <inkml:trace contextRef="#ctx0" brushRef="#br0" timeOffset="817">1384 537 8052,'2'-16'903,"3"5"0,7 3 1099,11 8 0,10 0-1871,7 0 0,0-2-890,-5-3 0,-6 3 506,0-4 0,-14 2 21,2-2 0,-9 4 645,4-3-404,-9 10 0,5 11-518,-8 7 0,-8 8 203,-3-3 1,-5 3 418,-1-2 0,2 2 415,3-8 0,-1 6 804,7-6 1,2 5-653,10-5 0,6 1-312,11-7 0,-2-6-239,8 1 1,-6-6 80,5 5 0,1-7-1255,6 2 1,1-4 440,5-2 604,-5 0 0,6-8 0,-7-2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0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805 70 8211,'-26'-10'-54,"1"-5"-24,7 5 1,-1 0 397,-4 5 0,4 3-91,-4 2 0,-4-6-242,-2 0 63,-4 0-6,-1 6 0,-1 0 258,1 0 0,5 6-195,0 0 1,0 5-60,-5-5 36,7 8-95,2-5 0,7 3-130,1-1 0,2 1 178,3 5 0,-1-5 45,7-1 80,0 8 1,6 6-88,0 4 0,8-4 141,3-8 1,7 8-90,5 4 1,-2-2-20,8 2 0,-8 0-49,2 5 0,-4 1-85,-2 0 0,-7-1 11,-4 1 1,-4-1 75,-2 1 1,-10 0-155,-7-1 0,-8 6 69,-10 1 0,1-5 24,-1-1 0,-5-10 13,-1 9 1,3-10 6,9-1 1,-2-6-44,8-6 0,2-1-17,10-4-335,-5-4 305,14 5 1,2-1-142,12 0 1,11 5 78,6-5 0,9 8 325,3-3 1,5-1 6,-6 1 0,0 3 14,-5 9 0,-2-2-20,-5 8 0,-3-6 190,-7 6 0,-9-1-28,-3 7 0,-4 2-24,-2 3 1,-2-9-132,-4 3 0,2-5-149,-7 0 0,7-4-246,-2-8 0,2-1-624,-1-5-215,3-3 0,-4-8 467,12 0 0,-2-2 566,7-4 0,8-11 0,8-10 0</inkml:trace>
  <inkml:trace contextRef="#ctx0" brushRef="#br0" timeOffset="653">1151 640 8382,'0'-17'134,"0"0"0,6 5 595,0 1 0,7 7 0,-1-2-25,3 4 1,4 2-391,4 0 0,-1 10 54,6 7 1,7 8 170,5 10-121,1-1-149,-7 1 0,1 5-84,-1 0 0,1 7-80,0-7 1,-1-6-572,1-5 1,-6 0 300,-1 6 1,-5-8-913,6-4 0,-13-2 22,1 2 257,-4-4 0,-3 6-253,-4-8 1051,3-7 0,-7 5 0,6-5 0</inkml:trace>
  <inkml:trace contextRef="#ctx0" brushRef="#br0" timeOffset="883">1705 606 8190,'-18'-27'1693,"1"2"-1016,0 15 480,7 2-461,-5 8-348,13 8 1,-15 2-730,-1 7 217,1 8 0,-16 4 407,5 11 0,-5 2-57,-2 5 0,1 3-407,-1-4 0,4 2-63,8-2 1,0-2-46,12-4 1,3-3-295,2 3 1,6-9 622,6-2 0,4-8 0,7 4 0</inkml:trace>
  <inkml:trace contextRef="#ctx0" brushRef="#br0" timeOffset="1097">2241 1021 8095,'-10'-8'0,"-5"6"0,15-6 2073,0 8 0,7 6-1143,11 0 0,-7 5-914,1-5 0,-1 8 435,7-3 1,-7 5-134,1 1 0,-8 2-318,1 4 1,-1-2 109,2 8 0,-4-2-532,4 2 0,-5 2 163,-1-8 1,0 2-2789,0-2 3047,8-12 0,2 12 0,7-13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13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708 18 8221,'-25'-8'194,"6"6"195,-4-3-251,3 3 0,3 2-76,0 0 1,0 5 87,-1 1 1,1 0 221,0-6 0,-6 2 442,0 4-518,-1-4 0,1 7 12,0-3 1,-2-2 119,2 7 1,4 1-481,-4 5 0,-4 2 95,-2 4 0,2-1-37,-1 6 1,5-5 113,-6 6 1,6-2-94,-6 2 0,8 2-92,-2-8 1,9 6-73,3-6 0,5 5 23,-6-5 0,9 6 73,-3-6 1,12 6 1,5-6 0,10 6 48,2-6 0,10 6 133,2-6 1,5 6-140,6-6 1,2 0 146,-8-6 0,3 1-39,-3-1 1,-4 0 18,5 0 0,-7 1-55,-5-1 0,-4 0 0,-7 1 1,-3-1 218,-4 0 0,3 0-63,-8 1 1,-1-1 118,-5 0 1,-7 1-79,-5-1 1,-5 0-163,-6 1 0,-10 1-59,-7 4 1,-8-4-252,2 4 0,-4-4-175,-2-1 0,2-1-483,4 0 0,3-5-531,9-1 0,1-5-220,4 5-334,12-7 1943,9-4 0,24-9 0,3-9 0</inkml:trace>
  <inkml:trace contextRef="#ctx0" brushRef="#br0" timeOffset="454">1417 762 8637,'0'-10'1485,"0"2"-1045,0 8 1,2 0 151,4 0 91,3 0 0,10 0-64,4 0 0,4 0 59,8 0 0,7 6-486,4 0 0,2 0 53,-2-6 1,12-6-950,0 0 0,-1 0 528,1 6 1,-4 0-612,-2 0 0,-6 0 787,0 0 0,-8 0 0,5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15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519 174 8130,'0'-17'-85,"0"5"166,0 1 955,0 7-170,0-12 478,0 14-864,-8-5 0,-3 7-23,-12 0 0,1 2-272,-6 3 1,5 7-94,-6 11 0,0-2-401,-6 8 1,-5 6 265,0 5 1,-1 0-705,7-5 0,1-3 419,4-3 0,-2 2-711,8-8 193,0 0 155,14-6 496,1 1 1,10-9 142,4-3 1,3-4 407,9-2 1,5-6-182,0 1 0,0-1 424,-6 6 1,0 0-251,1 0 0,-1 2 79,0 3 0,-5 5-76,-1 7 0,-1 6 33,1 0 0,-1 8-103,-4-2 0,-4 4-36,4 1 0,-3 1 110,3-1 1,-4-5-91,4 0 0,2-6-172,-3 6 1,7-8 96,-6 2 0,1-4-497,-1-1 1,-2-7-303,7 1-396,-7-8 544,12 3 104,-14-7 0,7-7-450,-3-5 1,-4-5 291,4-6 1,-4-2-270,-2-4 0,0-4 279,0 4 0,0 3 90,0-3 1,0 6 243,0-6 0,0 13 230,0-1 1,1 9-159,5-3 225,-4 7 643,13-4 0,-7 6-21,4-3 164,3 3 0,-5-8-323,7 4 0,0 3-134,1-9 0,5 2-200,0-1 1,5-4-176,-4 3 1,4-3 47,-5-3 0,6 1-151,-6 0 0,0 5-147,-5 1 1,-1 7 50,0-2 187,1-4-36,-1 9 0,-2 1 244,-3 11 0,-5 4-94,-7 3 1,0 5-108,0 0 0,6 2-46,0-2 0,0-2-191,-6 8 1,0-6 19,0 6 0,0-2 133,0 1 0,0 5-98,0-4 1,-2-2 85,-4 2 0,2-6-199,-7 6 1,7-8 56,-2 2 1,-2-4-5,3-2 1,-3-5-118,2-1-364,4-7 359,-13 4 1,7-10-118,-3-4 1,-5-3-111,5-9 1,-5 1 121,-1 0 0,0-1 355,-1 1 0,1 0-103,0 0 0,5 5 130,1 0 1,1 7 42,-1-7 0,1 8 731,4-1 10,4-5 1,-5 6 38,7-7-473,0-1 0,2-3-63,3 3 1,5-3-399,7 3 0,-5 5 40,-1 1 0,1 4-57,5 2 1,-5 0 31,-1 0 0,-7 2-170,2 4 0,2 5 421,-3 12 0,1-4-135,-6 4 0,-6-3 1105,1-3-788,-9 0 0,12-5 668,-4-1-709,4-7 0,2 2-94,0-12 1,8-5-182,4-12 1,5-4-438,6-8 1,0 0-389,12 1 1,-5-8 414,11-5 1,-3-4-236,3-7 1,-3 2 150,8-7 1,-6-1 28,7-5 1,-9 8 397,2 3 1,-3 12 309,-3 6 1,-7 5 304,-4 6 524,-3 4-645,-3 16 0,-6 1-137,1 8 1,-8 2 97,2 4 0,-4 5 29,-2 12 1,0 4-396,0 8 1,0 1-11,0 5 1,7-3-206,5 8 0,9-7 184,2 1 0,8-4-95,-3-1 1,5 0 247,2-1 1,-3-5-109,-3 0 0,2-2-65,-8 2 0,6 3 50,-6-3 0,-2 4-130,-9 1 1,-3-1-32,-3-4 0,-4 9-186,4-3 0,-12-3 91,-6-3 0,-11-2-85,-6 2 1,-3 0 19,-3-12 1,1 2 93,-1-13 1,-5 0 442,-1-6 1,1-10-171,5-7 1,10-8 442,8-10 1,8 7 50,9-1 0,1 2 343,5-2 0,11-2-437,12 8 1,4 0-36,2 6 0,-1 0-511,1-1 0,-1 3 113,1 3 1,-1 5-376,1 7 1,0 2 261,-1 3 0,-1 11 69,-4 7 0,3 8 0,-5-5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1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208 813 8152,'-10'-9'1818,"2"1"-1641,8 8 1,8-8-224,4-3 0,3 1-89,2-1 1,-5-1 70,-1-5 0,1 0 66,5-1 0,-2 1-95,-3 0 1,3-1-7,-3 1 1,-3-6-9,3 0 0,-6 0-29,5 6 0,-7-6 146,2-1 0,-4 0-74,-2 0 0,-2 3 140,-4-7 0,2 6-135,-7-1 1,-1-2 77,-5 2 0,0 0 27,-1 6 0,1 2 20,0 3 1,-6-3-102,0 3 0,0 4-14,5 3 1,7 1-94,-1-2 0,1 4 119,-7-4 0,1 4 90,0 2 0,1 8-100,5 4 0,-4-3 156,3 3 1,2 5-90,-1 6 0,1 8 147,-1-2 1,3 5-80,8 7 0,0 3 133,0 8 0,0 5 74,0 1 0,2 7-55,4-1 0,1 3-162,5 2-1,3-2 51,-3-3 1,3 1-157,3-7 1,-3-1 10,-4-5 1,3-6-216,-8 1 0,-1-9 77,-5 2 0,2-11-363,4-6-23,-4-4 392,6-9 0,-10-4 192,-4-12 0,2-5-119,-7-13 0,1-2-5,-1-9 0,-3-5-21,8-1 0,1-7 25,5 2 0,0 2-52,0-2 0,3 7-134,9-1 0,1 4 297,16 1 1,8 6-92,9 0 0,4 8 163,2-2 0,0 12-33,-1 5 0,1-2 113,0 2 0,-2 3-131,-4 8 0,-3-1-4,-9 8 1,-5-1-67,0 6 0,-10 3 15,-2 3 1,-1-2-245,-11 8 0,1-6 70,-6 6 1,-8-6-39,-3 5 0,-12-6 68,-6 1 0,2-6-168,-2-6 1,1-3 195,-7-8 0,6 0 187,0 0 1,8-8 21,-2-3 0,4 1 548,2-1 237,7 7-615,2-4 1,16 16 227,4 3 0,11 7-2,5 5 1,7-2 169,5 8 1,-1-8-180,7 2 1,-6-2-112,6 2 1,0-6-457,6 1 1,-2-1-363,-4-5 0,4-5-354,-4-1 0,-1 2 789,1-3 0,0 1 0,6-6 0</inkml:trace>
  <inkml:trace contextRef="#ctx0" brushRef="#br0" timeOffset="480">2369 243 8303,'18'0'1355,"-1"2"307,0 3 0,2-3-886,4 4 1,-3-4-301,3-2 1,-4 0-996,-2 0 1,0 6 399,1-1 1,-7 3-788,1-2 1,-8-2 34,1 7 1,-3 1-1518,-2 5 2388,0 8 0,-7 2 0,-3 8 0</inkml:trace>
  <inkml:trace contextRef="#ctx0" brushRef="#br0" timeOffset="875">2265 952 8168,'-17'17'793,"2"0"99,3 1 0,5-1-1202,7 0 0,5-5-421,1-1 511,8 1 1,-7 5 165,5 0 519,-5 1-655,1-1-510,-6 0 472,13 0 1,-13-5-289,4 0 681,4-9-235,-8 13 0,7-12 506,-3 7 1,-4-5-117,4 5 0,-2-7 90,1 2 0,-1 2-149,8-3 1,-1 1-38,7-6 1,5 0-338,0 0 0,13-9 181,-1-9 0,13-1-692,4-10 1,5 2 326,7-1 0,3 3 237,-4 7 1,-3 3 275,-2 3 0,-7 5 504,-4 7 0,-11 0-299,-7 0 0,-10 7 270,-2 5 1,-1 3 802,-10 3 0,-3-1-723,-8 0 1,1 0 252,-8 1-630,1-1 0,-7-2-806,1-3 0,6-4-238,-1-8 0,6 0-512,-5 0 1,7-2 498,-2-4 1,4-9-434,2-8 1,0-8 1095,0 2 0,0-4 0,0-1 0</inkml:trace>
  <inkml:trace contextRef="#ctx0" brushRef="#br0" timeOffset="3045">2594 243 8226,'10'-18'427,"-1"1"-299,-3 0 0,4 5 481,7 1 1,0 1-67,1-1 1,-1-3 426,0 8-278,0 1 168,1 5-572,-1 7 0,-7 5-39,-5 11 1,-5-2-267,-5 8 0,-7-6 88,-11 6 0,-4 5-68,-7 7 0,-3-1-70,-3-5 0,-5-1-126,-6 1 1,1-1 201,4 1 0,-3-2 164,9-5 1,0 3-3,5-8 0,8 0-108,4-5 0,6-7-159,5 1 1,5-7 165,7 7-219,0-8 0,7 9 40,5-7 0,5 0-24,6-6 1,2 0 52,4 0 0,4 0-194,-4 0 1,-4 2-33,-2 3 0,0-1 130,-6 8 1,2-6 147,-13 5 0,0 6-77,-6 6 0,-2 6 440,-4-6 1,-9 8-73,-8-2 0,-2 2 67,2-3 0,3 5-118,-3-4 0,4 2-23,2-3 0,1-1-472,5-4 0,3-3 157,8 3 0,2 2 5,4-2 1,9 0-15,8-6 0,2 0-62,-2 1 0,-3-3 178,3-3 0,2 3 113,-2-4 1,0 5 0,-6 1 1,-2-5 651,-3-1-303,3 1 0,-11 3 240,8-3-566,-9 3 0,5-11 274,-8 7-220,0-7-162,0 4 0,-6-10-255,1-4 0,-1-3-115,6-9 1,0-7-359,0-3 1,8-11-236,3-1 0,8-16 395,10-2 1,2 1 63,15-1 1,2-7-110,10 1 1,-5-5 551,5 12 0,-4 5 38,-2 6 1,-2 1 164,-4-1 1,-6 10 84,-11 7 1,2 8 398,-8-2 0,0 5-55,-6 7 1,-5-3 163,-1 9 698,-7-1-708,4 6 1,-8 10-224,0 7 0,0 8-282,0 9 0,0 9-228,0 3 0,-8 4 88,-3 2 1,1-1-118,-2 1 1,3 0-242,-3 0 0,5-2 190,7-4 0,0-5-854,0-13 0,0-3-121,0-7 211,0-1 1,5-9 354,1-8 1,6-10 260,-7-13 1,7-6 29,-6-11 0,1-6 122,-1-12 1,-4 2 17,4-7 1,-4-6-84,-2-6 0,0 0 484,0 6 1,2 5-191,3 1 0,5 13 165,7-2 0,-5 12-88,-1-1 1,1 11-169,5 1 1,1 8-32,-1-2 0,-6-1-5,1 7 0,-6-4 267,5 10-209,-7-5 245,11-1-343,-5 7 20,7 3 0,1 7 36,-1 0 1,-6 0-1,1 0 0,-2 7 55,1 5-122,4-5 54,-13 9 0,12-5 129,-8 12 0,5-3-128,-5 3 1,2 2 248,-3-2 1,-1 7 0,8-1 1,-8-2-67,1 2 0,3 0-23,-2 5 98,7 1-101,-3 0 1,1 7 54,1 4 1,-6 6-5,5 6 1,-5 3 25,5 8 0,-5 6-163,6 0 1,-6 2-34,5-2 1,-5-4 97,5 4 0,-5-6-304,6-6 0,-7-3-99,7-8 0,-2-2-83,1-4 1,3-4 110,-9-7 0,7-8-57,-6-4 0,5-4-228,-5-2 0,0-5 163,-6-1 0,2-7-511,3 2 401,-3-4 0,4-8-235,-12 0 1,2-13 66,-7 2 0,5-6-115,-5 0 1,-3 2 198,-9-8 1,2 2 44,-8-2 1,2-9 476,-2 3 0,-3-3 0,3 3 0,-4-1 0,-1-5 0,5 3 0,0-8 0,6 5 0,-6-5 0,14 6-80,-3-6 1,5 5 18,-4-5 0,1 6 251,5-6 1,-3 11 164,9-5 0,-1 13 642,6-8 0,0 10-346,0-3 1,0 4 200,0-4 0,6 7-262,-1-3 0,15 11 17,-3 1 0,4 7-165,-4-7-396,1 8 0,-1-1 42,0 10 1,-7 13-153,-4 10 1,-6 7-1429,-6 5 730,-4-3 567,-15 13 1,0 0-780,-4 7 0,-3-1 457,3-10 1,4-5 471,2-13 1,4-3-70,1-7 210,9-1 0,1-5-171,8-1 0,8-7 137,3 2 0,12-10 445,6-2-307,4-7-28,1 3 0,7-7 144,-1-1 1,6 1-73,-5 0 0,-7 5-151,-5 1 0,-8 7-68,2-2 1,-9 4 23,-3 2 0,-7 10-47,2 7 0,-14 8-224,-9 10 0,-8 5-283,-10 0 1,-7 7 224,-4-7 0,-4 6 375,-2-6 0,8 1-86,3-7 0,7-5 594,5 0 1,6-8-256,11 2 0,-1-9-54,7-3 0,2-7 53,10 2 1,4-4 126,7-2 0,10 0 505,8 0-428,-1-8-246,16-2 0,-6-9-255,8-4 1,0 4-126,0-4 1,0-2-294,0 2 1,-6-2 116,0 2 0,-6 4-299,6-5 0,-9 5-207,-3 2 1,-1 5-1943,-10 1 2699,0-1 0,-5-13 0,-1-1 0</inkml:trace>
  <inkml:trace contextRef="#ctx0" brushRef="#br0" timeOffset="3371">4929 70 8104,'0'-33'964,"0"20"0,3-10 1071,9 23 0,0 1-1917,11 5 1,-6 4-707,-6 7 0,-5 2 558,-12 4 0,-7 6-42,-16 12 1,-5 9 62,-13 7 1,-1 7-170,8-7 0,2-1-107,9-10 0,6 2 143,11-8 1,5-5 202,7-6 1,0-8 32,0 2 1,15-6 51,8-5 0,15-4 483,8-8 1,10-2-346,2-4 1,7-4 464,-1-7 0,3 0-185,2-1 0,-13 3-4,-4 3 0,-8-1-204,-4 7 1,-1-1-266,-16 1 1,0 4-166,-6-4 0,-7 12-400,-5 5 0,-3 12-1352,-2 6 1,-9 4 883,-9 2 0,-1 7-2136,-10 4 3078,-7-4 0,-1 16 0,-5-4 0</inkml:trace>
  <inkml:trace contextRef="#ctx0" brushRef="#br0" timeOffset="3646">5188 1194 9508,'17'0'709,"6"0"914,0 0 1,0-2-723,-5-4 1,5 4-451,0-4 0,0 3 263,-6-3-255,1 4 1,-3 2-344,-4 11 1,-3 12 59,-8 6 1,-8 12-692,-3 5 1,-12 4 393,-6 2 0,2-2-67,-2-4 0,8 2-82,-2-8 1,12-5 530,5-7 0,4-5 21,2 6 0,4-13 98,7 1 1,3-11-203,15-1 980,7-3-697,1-2 0,11-7-248,-8-5 1,6-9 29,-6-2 1,-1-6-181,-10 6 0,-4 0-139,-8 6 1,-7-1-213,-5 1 0,-14 2-308,-14 3 0,-14 5-621,-21 7 1,-11 3 220,-11 9 1,-5 7-3246,-1 16 4241,39-18 0,-1 0 0,-42 24 0,41-21 0,0 0 0,0 0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0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1402 18 8550,'-10'-8'854,"0"7"-228,5-5 1,1 4-379,-8 2 0,7 0 0,-7 0 6,-1 0 0,-3 6-105,-1-1 1,-6 9 20,0-3 0,-8 7-150,2 5 0,-3-2 25,-3 8 1,0-1-130,1 7 0,1-6-52,4 0 0,-1-8 71,7 2 0,-1-6 64,7-5 0,6 1 23,-1-7 1,8 2 15,-2-3 1,6-3-30,6 4 1,12-2-4,10 2 1,5-4 59,2 3 1,5-1 92,0 2 1,6-4 146,-5 4 1,1-3-74,-2 3 1,-5-4-176,0 4 1,-1 2 57,-5-3 0,-2 1-239,2-6 0,-8 0-132,2 0 0,-4 0-180,-2 0 1,1 0-62,-1 0 0,-5 0-1164,-1 0 688,-7 0 0,2 6 103,-12 0 869,-4 7 0,-15 4 0,-2 10 0</inkml:trace>
  <inkml:trace contextRef="#ctx0" brushRef="#br0" timeOffset="178">1108 710 9078,'23'0'877,"0"0"0,6 6-335,-6-1 1,7 7-82,-1-6 0,-2 5-105,2-5 1,-2 5-454,2-5 1,-2 6 117,-4-6 0,-2-1-1215,8-5 1,-6 0 1193,5 0 0,-6-7 0,3-3 0</inkml:trace>
  <inkml:trace contextRef="#ctx0" brushRef="#br0" timeOffset="773">260 381 8064,'-9'0'1260,"-7"0"0,12 2-1228,-7 4 0,1-2-133,-1 7 0,-5 1-38,5 5 0,-4 0 147,-3 1 1,3-7-117,3 1 1,-3-1 163,3 7 0,-1 5 74,1 0 1,3 7-193,3-1 0,4 10-57,-4 1 0,5 0 288,1-5 1,1 0-42,5-1 0,4-7 16,7-4 1,8-4-47,4-1 1,5-9-26,7-3 1,1-6-122,4-6 0,4-11 126,-4-12 0,2-4-135,-2-1 0,2-8 117,-7-4 0,-3-10 38,-9-2 0,-4-1 1,-8 1 1,-7 4 13,-4-4 1,-12 5-66,-6 1 1,-16 2 8,-7 4 1,-11 5 96,0 13 1,-4 10-57,-2 13 0,0 5-447,0 5 1,-4 13-12,5 10 0,-3 11-1701,13 1 2061,1 8 0,6-4 0,-1 8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3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52 8155,'-10'-17'97,"2"7"1,10 3 810,4 7 0,4-2-273,7-4 1,8 4 407,4-4 1,4 4-360,1 2 1,1 2-35,-1 4 0,-1-2-446,-4 7 1,1-5-247,-6 6 1,-3 1-894,-10 10 1,-3-2 658,-8 8 1,-2 8-1440,-4 9 0,-11 4-54,-12 2 1769,-4 0 0,-17-1 0,-3 1 0</inkml:trace>
  <inkml:trace contextRef="#ctx0" brushRef="#br0" timeOffset="164">87 1107 8155,'-27'19'2205,"4"4"0,5-3-1267,7 3 1,3-4-519,8-2 0,0 6-223,0 0 1,8 0-979,3-5 0,5-1 420,1 0 0,-5 6-619,-1 0 1,-1 0 434,1-5 0,5-7-818,-5 1 640,5-1 723,-7-1 0,7-2 0,-7-8 0</inkml:trace>
  <inkml:trace contextRef="#ctx0" brushRef="#br0" timeOffset="447">225 1090 8261,'8'-17'1334,"3"-1"278,12 1 0,12 5-1331,11 1 0,6-1-30,6-5 1,9-2-470,8-4 1,5 4-71,-5-4 1,8 5 348,-2 7 0,3-3 37,3 8 0,-3 1-139,-3 5 1,9 0-42,-3 0 0,3 5-389,-4 1 0,-14 8 87,-9-3 1,-9 10 366,-8 2 0,-4 8 165,-7-2 1,-10 4-68,-8 1 0,-7 3 16,-10 3 1,-10-1 0,-7 7 0,-4-6 139,-14 6 0,2-6-304,-13 7 1,6-9-173,-6 2 1,5-5-263,-5-6 0,8-4 142,-3-8 0,3-2-864,-2-3 1,3-4 1222,-3-8 0,-4-8 0,-1-2 0</inkml:trace>
  <inkml:trace contextRef="#ctx0" brushRef="#br0" timeOffset="659">692 796 8187,'-17'-33'354,"-1"4"1,3 4 307,3 8 91,-3 0 1,11 1-373,-7 5-177,7 3 0,-4 12 217,8 8 0,0 3-107,0 20 0,-8 5-107,-3 18 1,-10 3-373,-2 8 0,0 0-565,5 1 1,1-3 267,0-4 0,7-5-438,4-12 1,5-4-100,1-7 74,0-8 925,0-2 0,7-16 0,3-1 0</inkml:trace>
  <inkml:trace contextRef="#ctx0" brushRef="#br0" timeOffset="776">657 1280 8187,'18'-8'878,"-7"6"1374,1-3-838,-1 3 1,1 8-686,-1-1 0,-7 9-434,2-3-111,3 5 1,-1 1-1115,4 0 0,-5-5-59,-7-1 1,2-7-1980,4 2 2968,-4-4 0,13-10 0,-5-1 0</inkml:trace>
  <inkml:trace contextRef="#ctx0" brushRef="#br0" timeOffset="951">1193 415 8022,'0'18'2882,"0"7"-2373,0 3 1,2 7-635,4 5 1,-6 5-250,0 6 0,-10 11-147,-13 7 1,-3 2 51,-9 10 0,0-2-314,1 1 0,1-5-196,4-11 817,4-5 1,0-14 0,-2-3 0</inkml:trace>
  <inkml:trace contextRef="#ctx0" brushRef="#br0" timeOffset="1047">1159 1280 8022,'42'-27'450,"4"4"0,-4 6 691,-1 5 0,-10-1-174,-3 7 1,-1 0-420,2 6 1,-4 0-1049,-8 0 0,1 4 500,-1 8 0,-7 7 0,-3 15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31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1349 8307,'0'-25'269,"0"6"0,0-6 376,0 8 1,2-1 162,3 1 1,-1 6-288,8-1 1,-1 8-218,7-2 1,-7 12-32,1 6 1,-3 11 128,3 6 0,1 9-205,-7 2 1,6 3-153,-7-3 0,7-3 61,-6 3 0,5-6-240,-5-5 0,7 2-47,-1-8 1,-2-2 81,1-9 1,1-5-485,5-7 0,0 0 257,0 0 0,3-13-310,3-4 0,-2-18 59,8 1 0,-2-13-102,1 1 0,5-2 362,-4 2 1,2 0 330,-3 11 0,5-1 141,-4 13 0,-2 6-159,2 5 1,-6 8 489,6-2 1,-8 12-259,2 6 1,-6 5 535,-5 6 1,1-2-279,-7 8 1,0 0-72,-6 5 0,0-5-351,0 0 1,-2-8-255,-4 2 1,2-5-223,-8-7 292,1-3 0,-6-8-365,-1 0 1,-5-10 188,0-7 1,0-8-112,6-10 1,0-7 112,-1-4 1,1-10 255,0-1 1,-1-9-35,1 3 1,6 1 163,-1-1 0,6 7-35,-5-1 0,7 9-112,-2 1 1,4 15 143,2-3 1,0 10-97,0-4 424,0 8 222,0-4 306,8 8-661,-6 7 1,7 3-83,-3 7 0,0 0-14,11 0 0,-7 0 20,13 0 0,-8 2-98,8 3 1,4-1 37,2 8 1,10-1-131,1 7 0,6 1 164,-6 4 1,8-2-11,-1 8 1,2 0-30,3 5 0,0 8 41,0 5 1,0 3-175,0 1 1,0 3-79,0 4 1,-8 1 330,-4 5 1,-1 3-112,1-4 1,-4-1-138,5 1 0,-10-7 8,-3 2 1,1-3-196,6 3 1,-8-6 109,-4 0 0,-4-2-66,-2-10 0,4-1-376,-3-11 0,3 3 219,-10-8 0,-3-5-793,-2-7 659,3-7-261,-7 4 5,6-8 1,-16-8-416,-3-4 1,-5-3 1089,-1-2 0,-8-16 0,-2-3 0</inkml:trace>
  <inkml:trace contextRef="#ctx0" brushRef="#br0" timeOffset="166">1817 951 8115,'-41'-5'2608,"1"-1"0,7 2-1290,10 10 0,4 9-1663,2 8 1,-3 8-27,-3-2 0,0 3-196,-11 3 0,3 3 120,-9-3 1,5 2-561,6-14 1,-2-2 1006,8-10 0,-15 5 0,1-7 0</inkml:trace>
  <inkml:trace contextRef="#ctx0" brushRef="#br0" timeOffset="328">952 121 8071,'0'-32'1919,"0"3"0,10 2-974,7 15 1,14 3-471,9 3 1,2 0-605,-1 6 1,-5 6-612,4 0 0,-3 7-457,-3-1 1,3 9 106,3 2 1090,-3 8 0,5 3 0,-7 11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3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346 157 8212,'-8'-18'2732,"6"9"-2446,-5 1 1,7 10-8,0 4 0,-2 3 156,-4 9 0,2 1-125,-7 4 1,-1-2 156,-5 8 1,-1 0-204,1 5 0,-6 7-157,0-1 0,-2 2 106,2-2 1,4-3-162,-4 3 0,-2-3-294,2-3 1,5-1 210,7-4 0,1-4-1470,-1-8 736,3 0-1761,8 1 1574,0-9 1,8-3-478,3-12 1429,5-3 0,9-16 0,1-2 0</inkml:trace>
  <inkml:trace contextRef="#ctx0" brushRef="#br0" timeOffset="253">588 122 8212,'6'-17'0,"0"-1"0,7 7 886,-2-1 1,7 1-289,5-7 1,-4 3 35,4 4 1,2 3-16,-2 8 1,8 0 78,-2 0 0,-2 2-196,1 4 0,1-3-35,6 9 1,-2-2-86,-5 1 1,5 3-104,-4-9 0,3 7-76,3-6 0,-6 1 45,0-1 0,-6-4-418,6 4 0,-8 1 23,2-1 0,-6 2-510,-5-2-14,3-4 0,-7 13-825,3-4 1,-5 5-400,-12 1 1,-3 8 1894,-9 4 0,-14 4 0,-5 1 0</inkml:trace>
  <inkml:trace contextRef="#ctx0" brushRef="#br0" timeOffset="528">415 1056 8094,'-10'0'1115,"3"0"-690,30 0 0,-2-8 403,19-3 0,-1-7-51,1-5 1,2 4-297,4-4 0,10 6-56,-4 5 0,-2-1-127,-4 7 1,-5 0-393,5 6 1,-10 8 60,-1 3 0,-3 5 97,-9 1 0,-1 8 43,-11 4 1,3 3-282,-9 3 0,1 5-46,-6 1 1,-8 7-209,-3-2 0,-6 4 207,-6 2 1,1-2-169,-6-4 1,6-4-818,-1-7 0,4-3 475,2-3 0,-6-6 125,0-11 0,0-5 606,5-7 0,1-7 0,0-3 0</inkml:trace>
  <inkml:trace contextRef="#ctx0" brushRef="#br0" timeOffset="666">796 1177 8094,'5'-27'0,"1"4"0,0 9 1520,-6 3 2107,7 7-2624,-5-4 1,-2 16-464,-11 4 0,-4 13-761,-3 9 0,-7 8 214,-4 10 1,-1 2-528,1 4 1,-2-4 301,8 3 64,0-3 0,-2-2 0,-2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36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8204,'11'0'2988,"1"0"0,-6 0-2085,5 0 1,1 0 4,5 0 0,0 0 345,1 0 1,-1 2-1161,0 4 1,-5-2-680,-1 7 1,-1 3-341,1 9 0,-3-2 926,-8 8 0,0 7 0,0 8 0</inkml:trace>
  <inkml:trace contextRef="#ctx0" brushRef="#br0" timeOffset="102">156 536 8190,'-17'18'2869,"2"-1"466,3 0 0,-1-5-2527,7-1 0,0-5-405,6 6 0,10-7-1759,7 7 1356,0-1 0,16 7 0,-6-1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35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172 415 8250,'0'-23'0,"0"0"1014,0 0 0,3 6-75,9-1 1,0 3 148,11 3 1,-4-1 482,-2 7-520,8 0 1,-6 6-40,4 0 0,-3 6-441,-3 0 1,-2 7-394,-3-1 1,3 3 104,-3 3 0,-3-1-819,3 0 1,-3 6-164,3 0 0,1 2-541,-7-2 0,8-3 83,-3 3 0,4-4-844,3-2 1,-1-5-94,0-1 2094,8-7 0,-5-4 0,5-10 0</inkml:trace>
  <inkml:trace contextRef="#ctx0" brushRef="#br0" timeOffset="163">881 173 12126,'9'8'3212,"-1"1"-3154,-8 9 1,-2 7-412,-4 3 0,-5 9-264,-12 9 0,-10 2-686,-7 15 1,-8 1 60,1 5 1,-4 0 702,-7 0 1,-4 6 282,28-37 0,-1-1 0,1 1 0,-1-1 0,-34 32 0</inkml:trace>
  <inkml:trace contextRef="#ctx0" brushRef="#br0" timeOffset="550">33 1176 8250,'-17'0'144,"7"-8"132,5-3 1,7-6 247,9-7 1,16-1-119,19-3 0,12-7 402,5 0 0,2 3-271,-1-3 1,9-3 236,-4 9 1,2-6-317,-7 12 0,-1-4-269,-11 10 0,2-4-312,-14 9 0,0-1-565,-5 1 0,-8-1 38,-4 7 1,-6-1 424,-5 1 1,-5 2-1197,-7-8 0,0 7 286,0-7 1,-2-1 338,-3-10 1,-11 2 795,-7-8 0,-7 0 0,1-6 0,-4-7 0,-2-4 0,3-4 0,3-2 0,2 6-116,4 0 1,6 9-2,-1 3 0,3 1 761,9 10 1,-1 0 48,1 6 1,4 5 1251,-4 1-598,4 7 103,2-4-1022,0 8 1,0 14-138,0 3 1,0 14 176,0 3 0,8 8-150,3 10 1,3 10-159,-3 7 0,3 0 107,-8 6 0,5 4-470,-5 2 1,0-3-66,-6 3 1,0-8-417,0 2 0,0-10 307,0-1 0,0-14-243,0 2 1,2-14-493,3-3 0,-3-9-309,4-8 334,-4-9 417,-2-1 775,0-23 1,0-5 0,0-14 0</inkml:trace>
  <inkml:trace contextRef="#ctx0" brushRef="#br0" timeOffset="1188">725 813 8250,'-17'0'2077,"-1"0"1,1 2-1192,0 4 0,-2 3-505,-4 8 1,3 6-464,-3 1 1,-2 6 170,2-1 0,0 2-47,6-2 1,2 1-815,3-7 1,4 1 566,8-7 0,0 0-1036,0 0 0,8-7 326,4-4 1,9-4 419,2-2 0,9-8 323,3-3 0,0-3 199,5 3 0,2-5 129,-1 5 0,-3-3 417,-9 3 0,-4-3 753,-8 8 1,0 1-573,1 5 0,-9 2-271,-3 3 0,-12 13-590,-5 10 1,-12 7-604,-6 5 0,-12 10 470,-5 8 1,-6 2-528,-5-3 0,1-1 220,-7 7 1,-1-7-476,-5 2 0,6-6 555,-1-6 0,9 0 215,-3-12 1,14 3 772,9-14 1,8-6-302,10-5 360,7-8 0,7 3-51,14-7 0,4-2 165,20-3 1,3-5 60,14-7 0,6-2 308,0-5 1,5 3-128,-5-7 0,7 4-385,-2-4 0,-3 6-407,-2-1 1,-7 4 231,-4 2 0,1 2-1403,-8 3 0,-5-1 433,-7 7 1,-6-6-152,1 7 1,-10-7-115,-1 6 1,-9-1-587,3 1 0,-12-2 286,-5-3 1,-10-5 742,-2 5 1,-2-3 415,2 3 0,3-3 296,-3 8 1,10 1 732,1 5-822,1 0 1,-4 2 385,3 3 0,-1 7 269,7 11 1,-10 4 719,-1 7 1,-2 9-715,-10 3 0,0 11-372,-5 7 1,5 1-1692,0-1 0,8 1 768,-2-7 0,11-3-279,7-9 0,3-9-154,2-8 1,13-16-531,4-1 0,20-8 951,3-4 1,6-2 539,0-4 0,4-4 1501,-3-7 0,2 5-1011,3 1 1,-2 5 1686,-4-5 1,2 7-1042,-7-2 0,-1 4-393,-5 2 1,-3 2-740,-3 4 0,-4-2-634,-8 7 1,1 6-295,-1 7 0,-5 1 823,-1-2 0,-7 3 0,4 9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5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8098,'-9'0'2376,"1"-8"-2029,8 6 0,8-5 106,3 7 1,5 2-124,1 3 1,6 5 124,0 7 1,8 8-76,-2 4 0,11 4 27,6 1 0,-2 3-156,2 3 1,0 2-58,6 5 1,-2 1-187,-4-8 0,2 6-270,-7-6 0,-1 1-172,-5-7 0,-3 3-597,-3 3 1,-4-5 14,-8-1 0,-1-1 385,-5-10 0,-3-6-716,-8-5 563,8-8 725,-6 3 1,5-14-294,-7-5 352,-7-11 0,-3-19 0,-7-12 0</inkml:trace>
  <inkml:trace contextRef="#ctx0" brushRef="#br0" timeOffset="208">745 139 8082,'-8'-17'1205,"-2"7"0,-5 1-432,3 3 0,3 4 35,3-4-573,-4 4-59,-7 10 0,0 1 326,-1 9 1,-1 1-89,-4 4 1,2-2-191,-8 8 1,2 6-205,-1 5 0,-3 6-238,8-6 0,-6 6-43,6-5 1,0-1 192,6-5 1,7-1-1068,4 1 1,4-2 492,2-5 1,2-1-703,4-4 0,5-5 106,12-1 1238,4 0 0,16-15 0,1 6 0</inkml:trace>
  <inkml:trace contextRef="#ctx0" brushRef="#br0" timeOffset="400">1246 468 8082,'10'7'6409,"-3"-3"-5901,-7 8 1,0-7-225,0 7 1,6-1 337,0 7 0,5-1-64,-5 0 0,6 8 24,-7 4 0,3 4-702,-2 1 1,4 1-591,7 0 0,-6-1-461,1 1 0,-1-1 176,7 1 995,-1-8 0,0 5 0,1-5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58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35 8132,'0'-11'0,"0"-1"510,0 8-240,0-3 1,0 9-99,0 3 1,0 7 152,0 11 1,-2-2-55,-4 8 0,-4 7 36,-7 10 1,0 6-142,0 6 1,-6-2 82,-1 7 1,-4-1-42,5 1 0,-2 4-393,2-3 1,3-5 21,-3-1 0,10-4-157,1-2 1,3-8 75,-3-4 1,-1-5 47,7-6 0,0-5-781,6-6 337,-7-9 108,5-1 1,-6-10 103,8-4 0,0-3 37,0-9 1,2-5 390,4 0 0,-4-7 0,3 1 0,5-4 0,-1-1 0</inkml:trace>
  <inkml:trace contextRef="#ctx0" brushRef="#br0" timeOffset="279">433 433 7934,'16'11'739,"-5"1"0,6-6-235,1 5 1,1 3-103,10 9 1,0-4-41,5 4 1,1 4 108,-1 2 1,1-2-204,0 2 1,5-6-17,0 5 0,1-5-200,-7 6 0,6-8 75,1 2 0,-7-5-87,-5-7 0,-6 5 30,6-5 0,-8-1-344,2 1 38,-3-7 0,-5 6-718,-4-4 476,-3-5 135,0 7 1,-6-10-194,3-4 0,-10 3 183,-7-9 1,-1 6-668,1-5 1,-9 5 79,4-6 940,-12 9 0,2-5 0,-8 8 0</inkml:trace>
  <inkml:trace contextRef="#ctx0" brushRef="#br0" timeOffset="484">502 952 8056,'-9'0'3237,"1"0"-2948,8 0 1,8 0 173,3 0 1,-1 0-136,1 0 1,1 0-153,5 0-336,1 7 1,-3-3-507,-4 8 0,3-6-883,-8 5 0,-1 1 1549,-5 5 0,-7 0 0,-3 0 0</inkml:trace>
  <inkml:trace contextRef="#ctx0" brushRef="#br0" timeOffset="1069">329 1349 8056,'0'10'814,"0"-2"0,8-8-526,4 0 0,9-6-314,2 0 0,6-5-228,-6 5 0,6-6 71,-6 7 1,5-7 178,-4 6 1,0-5-65,0 5 0,-5 0 55,4 6 1,-10 0-225,-1 0 130,-8 0 0,9 8-107,-7 4 0,-2 3 59,-10 2 1,-4 6-84,-7 0 0,-6 8-129,0-2 0,-8 2 53,2-3 0,2 5 291,-1-4 1,1 2-114,-2-3 0,2 3 271,4-8 0,6 0 31,-1-5 0,3-1 284,9 0 1,-5 1 245,5-1 1,0 0 100,6 0 536,0 1-805,8 7 1,-4-4-6,7 8 1,-5-8-154,6 2 1,-7-4-260,7-2 0,-6-5-111,5-1-178,-7 1 1,9-1 29,-7 1-449,0-8 903,-6 3-227,0-7-171,0 0 0,0-7-12,0-5 1,0-5-72,0-6 1,8 2 39,3-8 1,8 6-334,10-6 1,2 2 11,15-2 1,-8 4 22,3 8 1,3 0 26,2 0 0,-4 7 45,-1 4 1,-11 4 247,-1 2 1,-9 2-121,-3 4 1,-2 4 299,-9 7 1,0 8 56,-6 4 1,-2 3 108,-4 3 1,-9-1 486,-8 1 0,0-6-392,5 0 1,1-8 973,0 2 0,-1-10-494,1-1 1,7-6 208,5 5-658,3-7 1,2 2-622,0-12 1,7-4-47,5-7 1,11-6-206,6 0 1,4-8-1178,1 2 1,1-3 346,-1-3 1343,1-7 0,7 5 0,2-5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5:57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571 606 8074,'-17'0'-189,"-1"0"0,3-8 555,3-3 0,-1 1-76,7-1 0,-5-1-178,5-5 0,0 5-23,6 1 0,0-1 52,0-5 1,0-6-38,0 0 1,8-2 17,3 2 1,7 4-94,5-4 0,-2-2 62,8 2 1,-6-6-7,6 6 0,-2 0 52,1 5 1,5-5 4,-4 0 0,3 0 122,3 6 1,0 1-93,-1 5 1,1-4 30,-1 3 1,3 2-52,3-1 1,-3 1-31,3-1 0,2 1 23,-1 4 1,1 5 4,-2-5 0,-3 4-44,3 2 0,-3 0-28,-3 0 0,1 0-124,0 0 1,-3 2 91,-3 4 0,4-3-132,-5 9 0,-3-6 98,-1 5 0,-5-1-63,-2 1 0,0 5 46,1-5 1,-1-1 52,0 1 11,0 1 1,1 5 134,-1 0 0,-5 1-180,-1-1 1,-5 2 43,5 4 1,-5-3-113,6 3 1,-7-4 109,7-2 1,-6 6-141,5 0 0,-5 0 91,6-5 0,-3 5-15,3 0 0,-3 5 48,-3-4 1,-4 4 12,4-5 1,-4 8 95,-2-2 0,-2 4-118,-4 1 0,-4 3-14,-7 3 1,-2-3 28,-4 3 0,-2-4-17,-4-1 1,-9 2 58,3 3 1,-9-9-5,3 3 0,-7-5 46,2 0 0,-4 2 135,-1-8 1,1 0 28,3-6 0,-1 2 13,8 4-204,-8-11-489,12 19 393,-14-28 1,5 20 84,-7-11 0,4 3-167,-3 3 1,3-7-294,-10 1 259,4-8 0,-2 3-34,4-7 1,-9-2 95,9-3 0,2-5 237,4-7 1,6-6-154,-6 0 0,7-2 307,-1 2 1,3 1-242,3-6 0,-1 5-54,1-6 0,1 8-55,4-3 1,-2 0 26,8 0 1,0-4-67,6 5 0,5-2-184,1 2 1,7 1-304,-2-6 1,4 5 239,2-6 1,14 0-385,3-6 1,18 6 194,-1 1 0,7-3 66,-1-9 0,4 3 5,8-3 1,0 5-21,0 6 0,0-1 124,0 6 1,-1-4-144,1 5 0,2 0-189,4 5 0,-10 1-13,4 0 651,-12 7 0,10-5 0,-6 5 0</inkml:trace>
  <inkml:trace contextRef="#ctx0" brushRef="#br0" timeOffset="289">1021 589 7058,'11'0'-48,"1"0"1,-7 0-3,7 0 0,-6 0 876,5 0 10,-7 0-247,11 0 1,-11 0-155,8 0 1,-6 2 107,5 3 1,-7 5 57,2 7 0,1 1-206,-1-1 1,0 2-115,-6 4 1,0-4-31,0 4 0,0 2-344,0-1 1,2-3-266,4-10 1,-4 5-1007,3-5 735,-3-3 1,0-1-613,4-7 0,2-1 1241,3-5 0,5-12 0,-7-8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05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0 813 8894,'0'17'2253,"2"1"-1774,4-1 0,-4-6-122,4 1 0,2 0-257,-3 5 0,1-8-749,2 7 410,1-7-94,1 1 1,3 0 72,-7-5-595,0-3 0,-4 6 24,4-8 831,-4 8 0,5 1 0,-7 9 0</inkml:trace>
  <inkml:trace contextRef="#ctx0" brushRef="#br0" timeOffset="155">122 1297 7952,'-2'16'870,"-4"-5"1,2 5 419,-8-5 1,7 4-606,-7 3 0,6-1-229,-5 0 1,7 6-98,-2 0 1,-1 0-1424,1-5 1,0-1-1212,6 0 2275,8 1 0,9-1 0,10 0 0</inkml:trace>
  <inkml:trace contextRef="#ctx0" brushRef="#br0" timeOffset="1179">1609 467 8044,'-18'-8'261,"9"-1"1,1-3-138,8 1 71,0 7 1,8-9-440,3 7 230,5-8 1,1 12 1,0-3 1,1-3-5,-1 2 1,6 0 163,0 6 1,2 0-104,-2 0 1,-2 6 119,8 0 1,-6 7 16,6-1 0,0-4 148,5-3 1,9 3-127,3-2 0,0 0 112,6-6 0,1 0-159,11 0 0,3 0 11,-3 0 0,9-2-229,2-4 0,1 2 73,-1-7 0,-4 5-60,4-6 1,-4 6-136,-1-5 1,3 7-17,-4-2 0,-4 4 6,-13 2 1,-2 0-23,-4 0 1,-4 2 38,-7 4 0,0-4-189,-1 4 0,-7 1-337,-4-1 1,-6 2-144,-5-2 242,3-4 603,-13 5 0,-10-7 0,-11 0 0</inkml:trace>
  <inkml:trace contextRef="#ctx0" brushRef="#br0" timeOffset="1583">1419 1003 7909,'-18'0'45,"1"0"-121,0 0 0,7-2 674,4-3-387,4 3 0,10-8-445,4 4 0,5-1 72,6-5 0,-2-3 214,8 3 0,5-1-21,7 1 0,7-1 135,-2 7 0,4 0-126,2 6 0,2 0 111,3 0 0,7 0 15,11 0 0,-2 0-245,7 0 1,-3 0 326,10 0 0,-5 0-310,10 0 0,-3 6 192,-3 0 1,1 0-109,-1-6 0,5 0-152,-5 0 1,4-6 41,-9 0 0,-2-7-314,2 1 0,-14 2 223,2-1 1,-6 5 18,1-5 1,-7 7-76,-10-2 1,-5-2 112,-8 3 1,-7-1-201,-4 6-186,-11 0 509,-4 0-1,-8-8 0,-8-2 0,-2-7 0</inkml:trace>
  <inkml:trace contextRef="#ctx0" brushRef="#br0" timeOffset="1942">2906 69 7995,'-8'-17'564,"6"0"1,-6 5 0,8 1-63,0 7-329,0-4 1,8 8-183,4 0 0,5 0-249,6 0 1,2 6 195,4 0 64,3 7 0,1-3 68,7 7 0,9 2 5,-3 4 0,4-1 78,1 6 0,1-6-81,0 1 1,6 2 153,-1-2 1,9 0-79,-3-6 1,4 2 8,3 4 0,-7-4-91,0 4 0,-7 2 0,2-1 1,-6 4 48,-6-5 0,-4 8-11,-7-2 1,-8 4-157,-4 1 0,-12 7 124,-5-1 0,-8 8-222,-10-2 0,-16 12-383,-24 5 0,-17 6-1460,27-31 0,-3-1 1993,-5 3 0,-2-1 0,-4 4 0,-3-1 0,-4-1 0,-1-2 0,-1 0 0,0-1 0</inkml:trace>
  <inkml:trace contextRef="#ctx0" brushRef="#br0" timeOffset="2499">1712 121 7921,'-7'-9'1363,"3"-5"-1152,-8 8 0,7 1-32,-7 5 0,6 5-398,-5 1 132,-1 8 1,-5 1-30,0 8 0,-8 10-147,-4 1 1,-11 3-54,-7 9 1,-2 2 107,-3 10 0,-6-5 232,0 5 1,-1-4 43,1-2 1,4-2 492,-3-4 0,3-2-232,2-4 1,0-3-34,0 3 1,6-5 4,0-6 1,10 1 5,1-7 0,8 1 25,10-7 1,7-6-92,4 1 0,4-1-338,2 7 1,16-7 224,7 1 0,15-1 226,8 7 0,18 5-28,5 0 1,8 2-362,4-2 0,3-4 76,-32-7 0,0-1 0,42 8-106,-42-10 1,0 0-1,42 8-313,4 0 0,0-5-531,-46-6 1,0-1 908,44-1 0,0 4 0,-4-8 0,6 0 0,-47 0 0,0 0 0,1 0 0,0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09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589 156 8115,'10'-8'0,"-3"6"-500,-7-13 0,6 11 356,0-7 0,1 1 635,-1-2-185,-4-3 340,6 5-270,-8-7 0,0 6 64,0-1 527,0 8-591,-8-11 0,-1 13-28,-9-4 1,1 4-148,0 2 0,-1 0-127,1 0 0,0 6 150,-1 0 1,-5 7-132,0-1 0,-5-3-27,4 3 1,-4-1 67,5 7 0,-8-1-126,2 0 0,2 2 72,-2 5 1,6-5-138,-6 4 1,6-2 34,-5 2 1,6-2-93,-1 8 0,4-6 115,2 6 0,0-6-175,-1 6 1,9-6 101,3 6 0,4-6 58,2 5 1,0 1-46,0 6 1,13-6 29,5 0 1,11-3 52,-1 3 1,11 2 10,1-8 0,8 0 116,-2-6 0,4 1-101,2-1 1,-6 0 19,0 1 1,-7-1-26,1 0 0,-3 6 0,-3 0 0,-7 0 51,-4-5 0,-5 5-45,-7 0 1,-3 7 188,-8-1 0,-2-2 14,-4 2 1,-4-2 42,-7 2 0,-8 3-48,-4-3 0,-3-2 129,-3 2 0,-5-2 34,-1 2 1,-1-4-125,2-8 1,3 0-169,-3 1 0,9-3 76,2-4 0,8-3-758,-2-8-369,12 8-903,-5-6 978,14 5 0,2-14-663,12-5 0,11-3-273,6-2 1792,11-8 0,4-2 0,8-8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39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9300,'-10'-10'962,"3"-5"1,1 11-146,0-7-110,0 7-259,6-12 1,0 13-119,0-9 0,0 6 655,0-5-674,8 7 1,2-4 146,7 8-317,0 0-57,1 0 0,-1 0 48,0 0 0,-5 0-169,-1 0 0,-5 6-7,6 0 1,-7 7 19,7-1 0,-8 5-304,1 6 1,-3-4 174,-2 4 0,0 2 73,0-2 0,0 8 127,0-2 1,0 2 144,0-2 1,0 3-138,0-3 1,0-4 138,0-2 1,0-4-175,0-1 75,8-1 1,2-8-466,7-3 0,0-4 178,1-2 1,5-9-471,0-9 1,2-3-119,-2-13 0,-4 1-411,4-13 1,2 2 395,-2-3 1,-6-3-907,-5 4 1701,-8-11 0,3 3 0,-7-6 0</inkml:trace>
  <inkml:trace contextRef="#ctx0" brushRef="#br0" timeOffset="604">848 450 8247,'-10'-8'898,"4"-3"1,5 1-503,1-1 1,0-1-18,0-5 1,0 0-22,0-1 1,0 7 165,0-1 1,0 6 291,0-5-252,0 7 37,0-4 102,0 8-296,0 0 0,-6 2 47,0 4-216,0-4 1,6 13 21,0-3 1,0 3-28,0 3 0,0 5 0,0 0 1,0 7-24,0-1 1,0 10 1,0 1 0,0 2-364,0-1 1,0-5 145,0 4 1,0-5-412,0-6 1,0-4 41,0-8-271,0 0 1,2-5-461,4-1 413,-4-7 1,6-4-85,-8-11 0,1-6-338,5-7 1,-4-4 1114,4-13 0,4-11 0,-1-9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14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69 813 7902,'-9'10'1052,"1"-3"-626,8-7 0,10 0-194,7 0 0,4-4-92,14-7 0,-3-3-140,15-14 0,-7-1 25,6-6 1,0-7-223,6-4 0,-8 2-243,-3-2 0,-11 5 248,-1-5 1,-10 0-173,-1-6 0,-9 2 114,-9 4 0,-2-2 124,-3 8 0,-5-5 93,-7 11 0,-3-3 255,-3 14 1,4 8-228,-4 9 299,-4 4-171,0 2 0,-7 18 82,-1 10 1,1 9-87,-1 15 0,2 11 55,4 18 0,-1 7-297,18-39 1,1 0-1,-18 45 263,17-39 0,1 0 0,-12 41 38,14-44 0,0 0 0,-8 46 382,0 0 1,5-12-276,1-11 1,7-6-204,-2-5 0,4-7-554,2-11 0,0-9 282,0-8 0,2-10-619,4-2 596,-4-7 1,6-12 76,-8-4 1,0-19 192,0-15 1,5-18-365,1-11 0,8-4 214,-3-13 1,1 11 86,5-6 0,-2 16 55,14 7 0,0 14-65,5 9 1,7 8-128,-1 10 1,8 7 71,-2 5 0,-1 12 111,1 11 1,-10 1-42,-1 10 0,-3-1 145,-9 7 1,-7 0-121,-10-1 0,-4 1-237,-2-1 0,-4 1 179,-8 0 0,-1-7-3,-16 1 1,0-10 105,-6-1 1,1-3-90,-1-9 0,1 0 373,-1-6 0,6-8 103,0-4 0,14-1 1106,-2 1-919,11-3-291,-2 5 1,18 1 42,7 3 0,8 12-133,10 5 0,5 3-48,1-3 1,7 5 15,-2-5 1,6 3-280,5-3 1,-3 3-452,4-9 0,-1 7-636,-5-6 1,8 0 583,-14-6 552,8 0 0,-10-8 0,8-2 0</inkml:trace>
  <inkml:trace contextRef="#ctx0" brushRef="#br0" timeOffset="179">1384 1072 7902,'17'2'1049,"0"4"0,1-4-405,-1 4 0,0-2-98,0 1 1,3-3-157,3 4 0,4-4-160,7-2 0,1 0-78,-1 0 0,1-2 13,0-4 0,-1-1-1966,1-5 0,-1-1 1013,1 7 0,-6-8 788,0 3 0,-8 3 0,4 1 0</inkml:trace>
  <inkml:trace contextRef="#ctx0" brushRef="#br0" timeOffset="439">2214 778 7902,'17'-15'-147,"0"4"0,1-3-279,-1 8 1,0-5 478,1 5 0,-3-2 78,-4 3 928,5 3-424,-14-6 1481,5 8-1352,1 0 0,-6 2-122,4 4 0,-4-3-218,-2 9 1,0 0 16,0 5 1,0 2-35,0 4 1,5 6-77,1 11 0,0 4 88,-6 8 0,0 10-98,0 7 1,0 2-1219,0 10 1,0-8-466,0 2 1,0-4 1361,0-2 0,8-7 0,1-3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12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8948,'-10'0'1156,"3"0"-1120,7 0 1,7 1 36,5 5 205,3-4-112,10 6 0,2-2 405,8-1-320,-1 1 0,8-6-92,5 0 1,3 0-26,1 0 1,7-9-316,0-9 0,3 3 113,-9-2 0,0-1-45,-17 7 0,1 3-14,-13 2-990,0 4 657,-13 2 0,-4 10-52,-12 7 1,-10 1 38,-7 5 0,-7 4-33,1 1 0,2-1 170,-2 2 0,2-2 336,-2 2 0,-3 3 0,5-5 0</inkml:trace>
  <inkml:trace contextRef="#ctx0" brushRef="#br0" timeOffset="150">329 450 8032,'-17'25'-257,"0"4"0,-1 5 711,1 7 1,0 1-27,-1 4 1,3 4-230,3-4 1,-1-2 17,7 3 1,-5-9-518,5 2 1,0-9 49,6-2 1,-6-8-106,1 2 0,-1-9 2,6-3 139,0-7 0,0 2 4,0-12 0,2-11 210,4-12 0,3-19 0,8-6 0</inkml:trace>
  <inkml:trace contextRef="#ctx0" brushRef="#br0" timeOffset="450">606 329 8669,'-6'11'-198,"0"1"0,-5-6 683,5 5-272,-7 1 1,9 5-94,-8 0 0,8-3 83,-1 3 0,3 0-76,2 18 0,0 3-94,0 14 1,0 8 50,0 3 0,0 12-113,0 6 0,0 11-203,0 6 1,0 2 149,0-2 0,0-47 0,0 0-214,0 47 0,0 2 107,0-2 0,0-12-567,0-11 1,-2-11 309,-4-7 0,4-11 111,-4-5 1,4-12 355,2-6 0,-2-12-10,-3-5 0,3-6-92,-4-6 0,4-11 159,2-12 0,0-11 70,0-6 1,0-8-149,0-10 0,8 1 0,1-14 0</inkml:trace>
  <inkml:trace contextRef="#ctx0" brushRef="#br0" timeOffset="887">675 727 7924,'0'-18'-261,"-2"9"217,-4 3 1,-3 4 737,-9 2 0,-7 10-229,-3 7 0,-5 8-112,-2 10 1,-1 7-54,-5 4 1,-3 6-28,-8 5 0,2-3-55,4 4 0,0-4 28,12-2 1,-1-10-479,18-8 0,-2-7 219,13-9-847,0-1 0,16-9 191,7-8 1,16-18-125,13-16 0,6-10 308,5-14 1,5 2-185,7-7 0,0 1 586,0-1 0,6 5 83,0 12 0,8-2 82,-3 8 1,5 1-170,1 11 1,-13 4 537,-3 13 1,-7 3 232,0 8 0,-3 0 289,-8 0 1,-8 8-532,-4 3 1,-5 7-63,-6 5 1,-6 4-491,-12 7 1,-3 3 170,-8 3 1,-11-1-308,-13 7 0,-10-2 75,-18 2 0,-8 2-322,-3-8 1,-6-5 44,-6-6 1,4-16 285,-4-1 1,12-8 84,5-4 1,12-2 525,5-4 816,13-4-930,10-7 1,20 7-398,16 5 0,6 5 145,11 5 1,0 11-76,-1 7 1,7 2 224,-1-2 1,0-2-340,-5 8 1,-1-8-1,1 2 0,5-4-388,1-1 494,-1-1 0,2-8 0,3-1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09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1194 7980,'-17'0'2369,"7"-8"-1475,3 7-586,7-7 1,7 8-40,5 0 1,3 0 94,3 0 1,7 0 139,3 0 1,5 0-203,2 0-179,-1 0 1,3 0 25,3 0 1,-3 0-112,3 0 0,2 0-1130,-1 0 0,-7-6 612,-5 0 0,-6 1 480,6 5 0,-8-8 0,4-2 0</inkml:trace>
  <inkml:trace contextRef="#ctx0" brushRef="#br0" timeOffset="719">1747 468 7947,'-7'-17'0,"3"-1"-177,-8 1 1,8 0 94,-1-1 0,1 1 463,-2 0 0,4-6-33,-4 0 0,-1 0-48,1 5 0,-2 1 2,2 0 0,3-1 231,-9 1 1,6 8-310,-5 3 0,5-2 219,-5 2-688,-1 1 1,-11 5 230,0 0 1,-6 7-137,6 5 0,-8 3 34,2 2 0,3 1-113,-3-1 1,8 0 177,-2 1 1,-1 5 54,7 0 0,-4 0 144,9-6 0,5 0-88,1 1 1,4 1-43,2 4 1,2-2 48,4 8 0,3-2-51,9 2 1,-3 1 67,-3-7 0,3 6-17,-3-6 1,-3 8-100,3-2 0,-9-2-121,3 2 0,-6-2 116,-6 1 0,-3 5 42,-8-4 0,-8 3-131,-4 3 0,2-6 112,-2 0 0,8-8 58,-2 2 0,0-10 55,6-1 85,-5-8 0,19 3-137,-9-7 0,8 0 0,2 2-152,8 4 1,7-2 76,-1 7 1,9 1 212,2 5 1,6 1-104,-6-1 1,6 6 94,-6 0 1,-2 10 69,-9 1 1,-5 7 199,-7 5 1,0 9-171,0-3 1,0 2-48,0-8 1,-5 0-305,-1-11 1,-6 1 76,6-13 1,1 1-510,5-7 0,0-6 83,0 1-163,0-8 1,7-4-97,5-12 0,3-5-329,3-6 0,7-10 265,3-7 746,13-8 0,-5 4 0,7-8 0</inkml:trace>
  <inkml:trace contextRef="#ctx0" brushRef="#br0" timeOffset="996">2145 935 7972,'0'-18'2121,"0"9"-1422,8-6-510,1 13 0,9-6-13,-1 8 0,0 0 18,1 0 1,-1 2 253,0 4 1,0 3-158,1 8 0,5 8 135,0 4 1,8 4-133,-3 2 0,1 1-269,6 4 1,-4 12-228,9 12 1,-9-7-461,-3-5 1,-6-8-425,1-9 0,-6-2 548,-6-5 1,3-3-821,-8-7 20,-1-1 204,-5-7 1134,-7-3 0,-3-7 0,-7 0 0</inkml:trace>
  <inkml:trace contextRef="#ctx0" brushRef="#br0" timeOffset="1215">2664 1004 7928,'0'-12'2104,"0"1"-1232,8 7-327,-7-4 35,7 8-361,-8 0 1,-2 0 106,-4 0 1,3 8-82,-9 4 0,-1 5-137,-10 6 1,1 4-52,-6 7 0,5 1-202,-6 0 0,6-1-233,-6 1 1,8-1 242,-2 1 0,3 0-905,3-1 1,8-5 76,3 0 0,4-8 963,2 2 0,8-4 0,1-2 0</inkml:trace>
  <inkml:trace contextRef="#ctx0" brushRef="#br0" timeOffset="1442">3079 1505 7928,'-10'-7'2805,"3"5"-1707,7-6-485,0 8-489,0 0 1,0 8 206,0 3 1,0 11 261,0 1 0,0 7-514,0-1 1,2 4 83,3 1 0,-1-1-1473,8-4 1,-7-2 116,7-4 1,-2-10 1192,1 5 0,12-13 0,-4 3 0</inkml:trace>
  <inkml:trace contextRef="#ctx0" brushRef="#br0" timeOffset="2045">3304 105 7912,'0'-10'1337,"2"-3"-881,3 7 1,5-6 183,7 7-463,8-9 0,-4 10-10,8-7 1,0 7-14,6-2 0,-7-2 32,1 3 0,-2-1-92,2 6 1,-2 0 7,-4 0 0,-4 0-50,6 8 1,-9 1-435,-5 9 1,-3 5 69,-8 0 0,-8 9 151,-3 3 1,-13 1-110,-4 11 1,-11-1 54,-1 6 1,0-3 384,5-2 0,2 3-53,4-4 1,-1-4-24,7-2 1,1-1-49,11 1 1,-2-3 19,7 3 0,0-5-167,6-7 0,0 5 95,0-4 0,2-2 79,4 2 1,5-6-17,12 5 1,-4-6 65,5 1 0,-3-2-107,2 2 0,-4-2 22,4 8 1,-4-6 180,-1 6 0,-3-1-43,-4 7 1,3 0 395,-8-1 1,-1 7-169,-5-1 0,6 8 95,0-2 0,0-2-128,-6 2 0,2-5-88,3 5 1,-1-6-122,8 6 1,-3 0-111,3 6 0,1-7 21,-7-5 1,6-6-299,-7-5 1,3-4 89,-2-7 1,-4-1-26,4 0-810,-12 0 0,-12-1 445,-10-5 1,-7 3-2253,-5-8 2777,-20-1 0,-11-5 0,-15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16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191 294 7994,'27'-27'-218,"-2"2"1027,-8 8-105,1 0-302,-1 7 1,-6-3 394,1 7-798,-8 0 1,2 14 98,-12 3 1,0 7-345,-11 5 0,1 0-54,-12 11 0,5-1-211,-6 13 1,0 0 280,-6 6 0,3-2-50,3-4 0,0-3 43,12-9 0,-3-5 84,15 0 1,-1-8 194,6 2 0,2-4-154,4-2 1,3-5 195,9 0 1,-1-1-28,0 6 0,0-5 205,1-1 1,-1 1-45,0 5 1,-5 2 37,-1 5 0,-7-3-59,2 7 0,-4-4 60,-2 4 1,0 1-235,0 6 0,0-1 81,0 1 0,-6 0-185,0-1 1,-5 6 112,5 1 1,0-3-84,6-9 0,0 4 10,0-4 0,0-4-5,0-2 0,0-4 17,0-2 1,0 0 15,0 1 1,2-9 23,4-3-3,-4-4 1,8-2 189,-5 0-183,-3 0 0,6-2 22,-8-4 0,2-9-113,4-8 1,-3-8-163,9 2 0,-6-5-5,5-7 0,1-3-222,5-8 0,8-7 68,4-5 1,9-1 55,3 2 0,7 3 360,-2 8 1,8 0-225,-3 0 0,5 8 225,-10 4 1,-3 9 180,-3 2 0,-5 14 198,-7-2 0,3 5-80,-8 1 1,-6 3 723,-5 8-536,-1 0 1,-1 8-128,-4 3 0,2 8-196,-3 10 1,1 2-17,-6 15 1,-2 0-154,-4 6 1,3 0-210,-9 0 0,0 0-250,-5-1 0,2-6 178,3-5 1,-3-5-163,3-7 1,5-3 294,1-7 0,2-9-27,-2-3 1,4-6 104,-3-6 0,3-11-103,2-12 1,5-5 2,1-7 0,6-11 88,-6-11 1,5-6-31,-5-6 1,7 10 96,-1-5 1,-3 7 114,3 0 0,-1 3 22,7 8 1,5 8-137,0 4 0,2 9 16,-2 2 0,-4 8 38,4-2 0,-4 9-11,-1 3 1,-7 5 182,1-5 264,-8 7-238,11-4 286,-13 0-220,6 6-191,-8-5 1,5 14-15,1 5 0,2-2 26,-2 1 0,-3 1-112,9 5 1,-6 2 12,5 4 0,-5-2 40,6 8 0,-7 2-16,7 9 1,-6-3 21,5 3 1,-5 4 40,5 2 0,-7 6-32,2 6 1,2-2 82,-3 7 0,1 2 5,-6 10 0,0-4 141,0 4 0,0 10-533,0 1 1,0 10 161,0-3 1,0-1-29,0-6 1,-7 5-256,-5-5 0,4-3-186,3-14 1,1-10 262,-2-7 1,4-2 169,-4-9 0,4-7 14,2-5 1,0-14-88,0 3-232,0-13 211,-7 3 1,-1-12 289,-4-7 0,-3-3-432,4-14 0,-3-1-1,3-6 1,-5-7 167,5-4 0,-3-6-360,3-6 1,-5-1 510,5-5 0,-5-11 0,-1 4 0</inkml:trace>
  <inkml:trace contextRef="#ctx0" brushRef="#br0" timeOffset="327">1039 1072 7950,'9'-11'704,"-3"-1"212,-4 9 1,0-5-638,4 8 0,-3 0-292,9 0-54,-8 0 0,9 2 95,-7 4 0,0 3-411,-6 8 1,-8 3 40,-4 3 1,-3 6-127,-2 11 0,-6-4 199,0 5 0,-6-1-81,6-5 0,0-5 362,5-12 1,9-1 694,3 0-565,4-7 0,4-2-59,4-8 1,9 0 250,8 0 0,10-8-73,2-4 0,-1-3 43,6-2 1,-1 5-35,1 1 1,-9 7 110,4-2 1,-12-2-175,0 3 0,-4-1 119,-2 6-521,-7 0 179,-2 0-1182,-8 0 595,0 0 1,1-8-284,5-3 0,-4-9 357,4-8 0,3-9-433,3-15 962,11-7 0,4-18 0,8-12 0</inkml:trace>
  <inkml:trace contextRef="#ctx0" brushRef="#br0" timeOffset="878">1696 381 7950,'44'-62'0,"6"-1"134,-4 11 0,-4 4 284,-1 13 1,-5 3 71,-1 3 0,-7 10 274,1 7 1,-8 8-291,2-1 0,-1-3-52,1 2 1,-4 0-306,4 6 1,-4 8 46,-2 4 0,-5 3-618,0 2 1,-7 0 186,7 1 1,-8 7-133,1 4 0,-10 3 226,-7 3 0,-5-1-60,-6 1 0,4-6 135,-5 0 1,7-8 262,6 2 0,3-4 193,8-2 1,0-5-143,0-1 0,2-7-147,4 2 1,5-4-14,12-2 1,-2 0-109,8 0 0,-2 0 85,2 0 1,4 0-135,-5 0 0,-1 0 66,2 0 1,-6 0-124,6 0 0,-8 0-70,2 0 1,-4 6 78,-1-1 0,-7 9-370,1-3 1,-8 5-87,1 1 0,-3 8-266,-2 4 0,-9 4 426,-9 1 0,-7 3 445,-9 3 0,-7 2 0,1 4 0,0 2 0,5-7 0,3-3 125,3-9 0,0 2-152,12-8 0,-3 6 761,15-6 0,-1-6-138,6-5 1,2-3 87,4 3 1,5-5-166,12-7 1,-2 6 30,8 0 0,0 0-166,6-6 0,-3 0-149,-3 0 1,2 5-201,-8 1 0,6 8 119,-6-3 1,-2 1-486,-10 5 0,3-2 4,-8 14 1,-10 6-219,-14 5 0,-7 8 297,-9-2 1,-8-2-57,-5 3 0,-1-7 432,2 6 1,6-13 655,11 1 0,4-9 56,8 4 1,7-8-397,4 2 1,8-9-135,10-3 1,1-5-135,16 6 1,0-9-186,6 3 1,5-6 102,0-6 1,8-5-101,-2-12 1,6 2-344,6-8 0,-4-2-627,3-9 0,-3 3-1805,-2-3 2568,-8-4 0,-1-8 1,-9-10-1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19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8238,'0'-10'0,"2"1"-1361,3 3 1020,-3 4 1,6-7 204,-8 3 129,8 4 0,-6-6-21,5 8 25,-7 0 134,0 0-124,0-8 5,0 7-82,0-7 145,0 8 2,0-8 12,0 6 7,0-5 30,0 7 229,0-8 70,0 6-153,0-6-79,0 8-230,0 0 1,6-2 45,0-3 1,1 3-29,-1-4 0,-2 2-21,8-2 1,-7 2 388,7-7-339,-1 7 1,5-6 184,-5 5 1,-1 3 21,-4-4 15,-4 4-83,13-6-6,-5 6-27,7-5-177,0 7 0,-5 0-79,-1 0 120,-7 0 4,11 0 20,-13 0 1,8 0 6,-4 0 82,-4 0 25,5 0-86,1 7 2,-6-5-26,13 6 1,-11-8 18,8 0 1,-7 2-53,7 4 42,-8-4 1,5 5 12,-3-7-39,-4 8 1,6-4-7,-8 7 53,0-7-20,0 12 0,0-7 119,0 9 1,0-7-5,0 1 236,0-1-262,0 6-84,0 1 0,0-7-63,0 1 1,2-8-213,4 1 0,-3 3 252,9-2 0,-1 0 0,7-6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2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347 174 8138,'-18'0'-205,"1"0"1,6 0-1,-1 0 587,-1 0-138,-3 0 0,-1 0-290,0 0 145,-1 0 174,9 0-104,-7 7 0,7 3-79,-9 7 1,3 1 9,3-1 0,-3 2 85,4 4 0,-5 4-72,7 8 41,-7 7 0,7 10 466,-9 11-518,9 4 1,-1 16-36,4 4 0,4 5 240,-3 0 0,3-4 34,2 5 0,2-5-163,3-1 0,5-9-105,7-3 1,1-6-156,-1-5 1,6-5-402,0-7 1,8-2-916,-2-4 746,3-3 386,-5-17 0,6 3-718,-4-11 0,-2 1 335,1-13 0,-6-3 649,1-8 0,-4-5 0,-2-7 0</inkml:trace>
  <inkml:trace contextRef="#ctx0" brushRef="#br0" timeOffset="556">1159 105 8124,'0'-18'-614,"0"1"769,0 7 1,2 3 656,4 7-447,-4 0 0,8 2 410,-5 3-566,-3 5 1,8 15 0,-6 4 438,2 3 0,-1 9-353,-5-1 0,0 8-57,0-2 1,0-1-266,0 1 1,0-8-88,0 2 0,0-5-80,0-6 0,0 2-197,0-8-528,0 0 625,8-14 195,-6-1 1,6-16 67,-8-3 1,0-10 164,0-2 1,0-6 61,0 6 0,0-6-49,0 6 0,1-6-143,5 6 0,4-6-124,7 6 1,0-6-283,1 6 0,1-6 95,4 6 0,2-6-151,4 6 0,3-5 221,-3 5 0,-2-1 89,2 7 1,-8-4 399,2 4 1,2-4-93,-2 9 62,0 4 0,-5 1 161,-1 7 0,-6 0 260,1 0 1,-6 7-52,5 5 1,-7 11 360,2 6 0,-2-2-441,1 2 0,-3-1-40,4 7 0,-4 0-346,-2-1 1,6 1 48,0-1 1,1-5-693,-1 0 0,-2-8-101,7 2 0,-1-4-1780,2-1 724,3-9 402,-5-1 1,7-10 463,0-4 808,-7-3 0,5-16 0,-5-2 0</inkml:trace>
  <inkml:trace contextRef="#ctx0" brushRef="#br0" timeOffset="788">2232 260 8124,'11'0'287,"1"0"1,-7 6-276,7 0 0,-1 0-54,7-6 0,-1 0 116,0 0 1,3 0 489,3 0-147,-4 0 1,6 0 198,-8 0-62,0 0 1,1 5-273,-1 1 1,0 0-461,1-6 0,1 0-136,4 0 0,-2 0-528,8 0 0,-2 0 214,1 0 0,5-2-1269,-4-4 1897,-4 4 0,8-21 0,-6 4 0</inkml:trace>
  <inkml:trace contextRef="#ctx0" brushRef="#br0" timeOffset="991">3114 70 8124,'0'-17'2095,"0"7"-1071,0-5-539,0 13 0,1-12-129,5 9 0,-2-1 110,8 6 0,-7 8 36,7 3 0,-6 12-115,5 6 1,-7 11-145,2 6 0,-2 10-293,1 2 1,-3 9-395,4 2 1,-2 2-725,2 10 1168,-4 0 0,13 13 0,-5 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26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620 571 8096,'-10'-8'301,"-5"-1"1,11-7 376,-8 5-208,8-5 0,-5 15 233,3-5 226,4-4-254,-6 8 231,8-5-818,0 7 1,2 0 38,4 0 1,4 0 144,7 0 0,10 0-81,8 0 1,3-8 0,14-4 0,5-9-65,18-2 0,4-8-400,8 3 0,3 1 274,-4-2 1,9 6-157,-15-6 1,-1 14-21,-16-3 1,-5 7 112,-12-1 1,-3 5-41,-9 7 1,-7 0-286,-4 0 9,-4 0 1,-9 1 43,-4 5 1,-4-2-103,-2 8 1,-8-9 129,-4 3 0,-3-2-446,-2 2 1,-8-4 127,-4 4 0,2-5 141,-2-1 1,-5 0 56,-7 0 0,-1 0 252,2 0 0,1 0 174,-7 0 0,6 0 0,-6 0 0,5 6 0,-5 0 0,6 5 0,-6-5 0,7 0 0,-1-6 0,9 0 119,2 0 1,8-2 156,-2-4 1,6 2 217,5-7 1,-1 5 405,7-5 258,0 7-643,6-12 0,2 15 108,4-5 0,-2 12-159,7 5 0,-1 4 124,2 3 0,3 7-156,-4 4 0,-1-3-196,2 3 0,-7-2-648,7 2 1,-6 2-121,5-8 1,1 2-520,5-2 1,-6-6 349,1 0 0,-6-7-494,5-10 1,-1-2 599,1-4 1,-1-11 291,-4-12 0,-4-5 303,4-7 0,-5 5 34,-1-22 0,0 18-29,0-12 0,0 6 101,0 0 1,0 5 71,0 12 1,2-1 88,4 7 0,4 2 171,7 9 1,-5 4 205,-1 8 1,1 0-272,5 0 1,-8 8 494,-3 4-374,4 3-78,-8 10 0,5 2 94,-7 7 1,-7 7-325,-5-1 1,-11 8-286,-6-2 1,2 4 19,-1 2 1,-1 6-235,-6-1 0,-5 3 85,0-2 0,1-5-165,10 5 1,-3-12-563,3-6 1,4-3 273,2-2 1,4-9 88,1-2 1,1-7 266,0-6 0,-1 3 325,1-8 0,-8 7 0,-2-3 0</inkml:trace>
  <inkml:trace contextRef="#ctx0" brushRef="#br0" timeOffset="230">308 1176 8096,'-42'18'-99,"4"-1"64,-8 0 0,7 0 246,-1 1 1,9-3 260,2-3-67,8-5-173,4-7 1,13-9-48,15-9 1,18-8-87,23-15 1,19-9-48,-26 21 0,2 1-166,0-2 0,3 2 1,12 0-1,4 2 0,-1-2 1,1 0 147,4-1 0,0 1 1,1-1-1,0 2-255,-4 3 1,-1 2 0,1 0-1,0 2 261,-3 2 1,-1 1 0,0 3-1,-1 1-6,-4 1 0,-1 1 0,-2 2 0,-2 1-238,39-4 0,2-1 210,-19 7 1,0 0-167,-23 6 1,-4 0-747,-13 0 444,-8 8 483,-2-6 0,-16 13-521,-3-3 1,-6 3 620,-6 2 1,-11 3-928,-12 3 806,-11-4 0,-4 14 0,-8-6 0</inkml:trace>
  <inkml:trace contextRef="#ctx0" brushRef="#br0" timeOffset="400">844 1280 8096,'-26'0'1292,"8"8"-1131,3-6 1,13 7 1599,-4-3-816,4 4-593,2-1 1,0 7-104,0-5 0,2 4-343,4 3 0,-2-1-492,7 0 0,1 1 247,5-1 0,0-2-282,1-3 0,7 1 621,4-7 0,3-8 0,3-7 0</inkml:trace>
  <inkml:trace contextRef="#ctx0" brushRef="#br0" timeOffset="542">1744 1245 8096,'17'10'647,"-2"5"648,-3-3-971,-4 3 1009,-1 10 0,-5-5-807,4 3 1,-4-4-664,-2-2 0,0 0-473,0 1 0,0-1-2147,0 0 2757,0 1 0,-16-1 0,-3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3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68 8030,'0'-10'721,"0"-5"-231,0 13-44,0-13 1,-2 11 1014,-4-8-776,4 9 1,-7-3-228,3 12 1,2 11-5,-8 12 1,7 3-119,-7 3 1,8 5-111,-1 1 0,5 5-275,5-6 1,5-1-334,7-11 1,2-3 35,4-7 1,-1-3-425,6-3 1,-1-7 143,2-10 0,-2-7 167,-4-11 1,-4 2 218,4-8 0,-9 0 74,-3-5 1,-7-1 248,2 0 1,-6 1-164,-6-1 1,-9 6 156,-8 1 0,-10 12-205,-2-1 128,-7 11 0,-17-1 0,-3 7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30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1990 8621,'0'-10'892,"0"2"1,8 1-668,3-5 0,5-3-270,1-2 81,0-1-37,8-7 1,-5-2 94,3-7 1,3-1 0,-4 1-288,6-1 122,-6 0-32,10 1 0,-13-3-33,5-3 1,-11 3-152,-2-3 134,-7-4-66,4 0 257,-8 0-45,0 1-114,0 1 111,-8 5 18,-1-5 162,-1 15-2,-5-5-156,5 20 1,-5-11 0,1 13 63,3 1 1,-1 1-68,-5 8 1,0 0 8,-1 0 1,3 8 109,3 3 0,-3 12-87,4 6 1,-3 6 5,3 5 1,-3 10-9,8 8 127,1 7 1,-1-5-129,0 3-7,0 4 95,6-13 1,-2 11 0,-1-7-44,-3-2 0,0-8-12,6-2 1,0-6-67,0 6 1,0-9 77,0-2 0,0-3-224,0-9 0,0-5-220,0-7-95,0-7 389,0 4 1,0-18 25,0-7 0,0-4-65,0-14 0,0 2-10,0-13 0,0 0-77,0-6 1,8 2 112,3 4 1,10-2-229,2 8 0,8-1 7,-2 7 1,9 1-7,3 4 1,-1 6 221,-5 12 0,-1 3 135,1 8 0,-1 0 7,1 0 1,-8 2-57,-4 4 1,-4-2 182,-1 7 1,-3 6-32,-4 6 1,-3 2-121,-8-1 0,-9 2-70,-9 9 0,-5 0-133,-6-1 1,-11 1 122,0-1 1,-1-7-35,1-4 1,-2-5 68,1-7 1,1-3-16,5-8 1,8-6 731,4 0-73,4-7-225,10 3 1,3 1-38,12 3 1,9 4 85,8 2 1,8 8-140,-2 3 0,3 10-68,3 2 1,5 0-56,1-5 0,-1-1-154,-6 0 0,3 1-847,3-1 1,-3-6 434,3 1 0,-1-8 372,1 2 0,-4 3 0,7 1 0</inkml:trace>
  <inkml:trace contextRef="#ctx0" brushRef="#br0" timeOffset="230">1193 1782 8079,'-9'0'3055,"1"0"-2757,23 0 0,-3 0-9,11 0 1,2 0-30,-2 0 1,6 0-4,-6 0 1,8 0 29,-2 0 0,-3 0-208,3 0 1,0-2-201,6-4 0,5 5-1016,0-5 0,6-4 613,-5-1 1,7 1-1658,-2-1 2181,-4-1 0,1-5 0,-9-1 0</inkml:trace>
  <inkml:trace contextRef="#ctx0" brushRef="#br0" timeOffset="437">2058 1505 8079,'0'-9'3515,"0"1"-3067,0 8 1,0 2 303,0 4 1,-2 3-196,-4 9 0,4 7-13,-3 4 1,3 9-296,2 2 1,0 6-186,0-5 0,0 5-1092,0-6 0,0 6 704,0-5 1,5 5-3161,1-6 3484,0-7 0,2 0 0,1-7 0</inkml:trace>
  <inkml:trace contextRef="#ctx0" brushRef="#br0" timeOffset="900">2560 1 8042,'-18'0'-846,"9"0"535,1 0 360,8 0 396,0 0 682,8 0-749,1 0 1,10 2 61,4 4 1,-3 1 418,3 5-520,-4 11 0,4-12 9,0 13 1,6 2 40,-6 3 0,6 14-114,-6 8 0,6 9-6,-6 9 0,0 4-321,-6 8 1,0 3 155,-8-32 1,0 0-1,-1-1 1,-1 0 13,-1 6 1,0 1 0,-2-2 0,-1 0-28,-2 4 0,-2 1 0,-2 1 1,-1 1-302,-2 5 1,0 2 0,-2 1 0,-1 0 191,-2 3 1,-1 2 0,-1 8 0,-1 3-227,-3 8 0,-1 0 0,1-4 0,0-3-544,-1-9 0,1-2 1,2-8-1,-1-4 237,-1-14 0,0-4 1,-8 40-363,-10-12 1,12-12 297,0-5 1,10-20 614,1-9 0,8-8 0,-3-4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4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744 519 7952,'-17'-17'0,"5"1"0,1 5 0,5-3 162,-5 8-133,-1 1 0,-5-1 147,0 0 0,-1-2 228,1 3 0,-2 3-16,-4-4 0,-2 4-100,-4 2 0,-4 2-231,4 4 1,-3 3 31,-3 9 1,-5-1-130,-1 0 0,1 2 132,6 5 0,-1-3-17,0 7 0,7-4 3,-1 4 0,6 3-6,-6 9 1,13-1 64,-1 7 1,11-2-54,1 2 1,3 4-11,2-4 0,7 4 12,5 2 0,13-6 18,9 0 1,3-7-53,9 1 0,6-5-156,6-6 1,-1 1 111,-5-7 1,-8 0-141,-3-5 0,-7-1-84,-5 0 0,-6 1-6,-11-1 0,-5 0 6,-7 1 1,-3 5 125,-9 0 1,-9 5-24,-19-4 0,-5 4-59,-7-5 0,-3 0-5,3-5 0,-2-9-4,14-3 0,-1-4-67,7-2 0,9-2-371,7-4 1,9-3-69,9-9 687,8-7 0,17-1 0,11-9 0</inkml:trace>
  <inkml:trace contextRef="#ctx0" brushRef="#br0" timeOffset="251">1090 1176 9059,'17'0'1899,"1"0"0,7-2-1185,4-4 1,3 4-212,3-3 0,-6 3-168,-1 2 1,3 0-102,10 0 1,-5 0-850,4 0 0,3 0-2491,-3 0 3106,0 0 0,-5-8 0,0-2 0</inkml:trace>
  <inkml:trace contextRef="#ctx0" brushRef="#br0" timeOffset="1033">2941 242 8070,'0'-17'-40,"0"0"1,0-1-34,-8 1 1,0 0-166,-3-1 0,-5 1 595,5 0-202,-12 7 1,2 1 38,-8 3 1,0 4 184,-6-4 0,1 6-136,-1 6 1,-5 3-137,-1 9 1,1-1 102,5 0 0,3 6-54,3 0 0,-2 1-124,8-7 1,0 2-73,6 4 0,5-4-188,1 4 0,7-3 62,-2-3 0,4 0-82,2 0 1,0 1 91,0-1 1,2 0-25,4 1 1,-2-1 132,7 0 1,-7 8 51,2 4 1,2 4 168,-3 1 1,1 3-113,-6 3 0,-8-3 133,-3 3 0,-4 2-168,-3-1 1,-7 5 17,-4-6 0,3-1-34,-3-11 1,8 3 39,-2-8 0,5 0-37,7-6 1,-3 1 21,9-1 107,-1 0 1,6 1-40,0-1 0,7 2 15,5 4 0,3-4-42,3 4 354,7 4-219,-6-7 0,6 12 138,-8-3 0,0-2-80,1 2 0,-9 0 452,-3 5 1,-4 1-251,-2-1 0,0 1 44,0 0 1,-8-1-307,-3 1 1,1-3-423,-1-3 1,7 2-754,-2-8-135,4 0 1,4-8 442,4-3 1,11-4-1061,12-8 1717,4-8 0,1-9 0,1-10 0</inkml:trace>
  <inkml:trace contextRef="#ctx0" brushRef="#br0" timeOffset="1330">3234 934 8181,'10'-10'1512,"-2"-5"-1221,-8 13 0,2-6 0,2 10 691,1 4-673,9-4 0,-5 15 0,9-1 795,-1 5-807,0 9 1,8-1-1,4 10 671,4 1-1063,1 0 158,9 3 0,-7-7-182,4 4 0,5-5-366,1-6 0,-2-4 198,2-8 1,-9 4-404,-3-3 0,-1 3-864,-10-10 0,0-1 1554,-6 1 0,-7-7 0,-2 4 0</inkml:trace>
  <inkml:trace contextRef="#ctx0" brushRef="#br0" timeOffset="1537">3822 917 7931,'-17'0'920,"6"0"211,-1 0 1,6 0-616,-5 0 1,7 7-82,-2 5 1,-3 3-280,-3 2 1,-5 3 76,-6 3 1,-4-2-217,-8 8 0,-5 5-265,0 7 0,5-1-330,6-5 0,8-3 71,-2-3 0,6 2-464,5-8 0,6 4 375,12-10 1,6 2 595,11-13 0,11 0 0,10-6 0</inkml:trace>
  <inkml:trace contextRef="#ctx0" brushRef="#br0" timeOffset="1729">4324 1193 7936,'-8'10'2437,"-1"3"-1743,-9-7 0,9 8-461,3-3 0,4-1 53,2 1 0,2-1-1,4 1 1,-2 5 113,7-5 0,-7 7 161,2 5 1,-2-4-760,1 4 0,-3-4 218,4-2 0,2 1-1354,-3-1 1,1-6 267,-6 1 0,6-6 1067,0 5 0,0-7 0,-6 4 0</inkml:trace>
  <inkml:trace contextRef="#ctx0" brushRef="#br0" timeOffset="2194">4531 69 7993,'0'-19'0,"2"-2"795,4 15 0,4 0-266,7 6 1,2-5-172,4-1 1,-3 0-148,3 6 1,2 0 13,-2 0 1,0 2-49,-6 4 0,4 3-14,-4 9 0,5 1-256,-11 4 1,-3 4 132,-2 7 1,-5 1-420,-1 0 0,-1 1 195,-5 4 0,2-1 71,-8 7 0,7-6 213,-7 6 0,8-1 306,-2 1 1,5 2-151,1-8 1,7 6 152,5-5 0,5-1 221,6-5 0,-4 1-184,4 4 1,-3-3 186,-3 3 1,0-1-186,1 1 1,-1-3-17,0 3 1,-7 2-169,-5-2 0,3 9 89,-2-3 1,0-2-90,-6 2 0,0-6-14,0 6 0,0-5-448,0 5 1,0-6 218,0 6 0,0-7-1041,0 1 1,0-3 229,0-3 0,-8-5-143,-4 0 0,-3-6 125,-2 6 808,-8-8 0,-2 12 0,-8-7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53 7933,'0'-12'1978,"0"1"-1714,0 7 1,0-6 245,0 5 55,0 3 208,8-6-179,-6 8 1,3 0-303,-10 0 1,-5 6-73,-7-1 0,-1 15-242,1-3 0,-2 4 62,-4-4 1,2 6-8,-8 0 0,2 2-22,-2-1 0,-2-5-337,8 4 1,-6 2 41,6-2 0,-5 6-168,5-6 0,0 0 161,5-6 1,7-5 115,-1-1 1,8-5 264,-1 5-325,3-7 214,2 4 0,7-8 113,5 0 1,3 0 222,3 0 1,1 0 119,4 0 1,-2 0-167,8 0 1,-2 0-71,1 0 1,3-2-65,-8-4 0,2 4-459,-2-3 0,-3 3 90,3 2 1,-4 0-83,-2 0 1,0 0-233,1 0 66,-1 0 0,0 0 136,1 0 1,-7 0-277,1 0-165,-9 0 209,5 0-355,-8 0 296,0 7 637,-8-5 0,-1 14 0,-8-7 0</inkml:trace>
  <inkml:trace contextRef="#ctx0" brushRef="#br0" timeOffset="214">1 796 7933,'0'-11'284,"0"-1"0,7 7-141,5-7 1,3 6 803,3-5 0,-1 7-369,0-2 0,6 4-69,0 2 1,2 0-193,-2 0 1,2 0-272,4 0 0,2 0-74,-8 0 0,8 0-335,-2 0 0,-3 0-292,3 0 0,-6 0-3,6 0 0,-6 0-371,6 0 1,-6 0 377,6 0 0,-8-6 651,2 1 0,-4-9 0,-1 5 0</inkml:trace>
  <inkml:trace contextRef="#ctx0" brushRef="#br0" timeOffset="665">1159 105 7979,'0'-10'779,"0"-5"0,2 13-193,4-4-509,-4 4 422,6-6 131,-8 6-334,0-5-72,0 7 1,0 7-16,0 5 1,-2 5-45,-4 6 0,0-2-108,-11 8 1,3 0 167,-9 6 0,2-1-140,-2 1 1,4 5-44,-4 1 0,4-1 117,1-5 0,3-1-131,4 1 0,-3-6 105,8-1 0,1-1 10,5 2 1,1-4-56,5-8 1,4-1-91,7-5 1,8 3 66,4-9 0,4 7-111,1-6 1,7-1-65,-1-5 1,8-1 57,-2-5 0,-2 2-65,2-8 0,-7 7 69,1-7 0,-3 8-306,-3-1 1,-5-3-153,0 2 0,-14 0-1171,3 6 359,-5 0-453,-3 0 1131,-3 0 1,-9 0 639,-3 0 0,-5 0 0,-7 0 0,-1 0 0,1 0 0,0-5 0,0-1 0,-1-15 0,1 1 0</inkml:trace>
  <inkml:trace contextRef="#ctx0" brushRef="#br0" timeOffset="835">1471 295 7932,'0'11'1634,"0"1"1,0-1-303,0 7 0,0 5-636,0 0 0,-2 8 16,-4-3 0,2 13-259,-7 5 1,1 2 110,-2-2 0,-3 10-1083,4-4 1,3 3-2818,2-3 3336,4 0 0,-5 0 0,-3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40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986 589 7999,'-27'-10'0,"2"-5"0,8 13 297,0-4 1,7 2-57,4-2 0,4 3-406,2-9 1,2 1 16,4-7 1,6 7 181,11-1 0,-2 3 88,8-3 1,-1-1-12,7 7 1,1 0 166,5 6 0,3 2-113,8 4 1,7-2 203,5 7 1,11-5-222,5 5 1,5-7 24,1 2 1,7-4-354,-1-2 0,6 0 172,-6 0 0,0-2-52,-5-4 0,-3 4-417,-3-3 1,-6 1-428,-12-2 1,-5 4 412,-12-4 1,-4 6-150,-7 6 0,-10-2-80,-8 7 720,-7 1 0,-18-2 0,-1-3 0</inkml:trace>
  <inkml:trace contextRef="#ctx0" brushRef="#br0" timeOffset="330">502 1108 8170,'-17'0'-25,"7"0"250,2 0-99,8 0 0,16-8-245,7-4 1,9-3 128,9-2 0,5-4 213,11 3 0,5-3-69,7 10 0,4 3 31,8 2 0,1 4-385,16 2 0,-3 0 427,-44 0 0,1 0 1,44 0-122,-41 0 1,0 0 0,43 0-3,-43 1 1,-1-2 0,44-5-153,-43 4 1,0-1 0,43-9 76,-43 9 1,0 0-1,-5-3 1,1-1-294,4 1 0,0 0 1,43-9-30,-6-2 0,-5-1-210,-7 1 0,-5 2 69,-11 3 1,-13-3-354,-10 3 1,-12 3 786,-6-3 0,0 3 0,-6-3 0,-3 4 0</inkml:trace>
  <inkml:trace contextRef="#ctx0" brushRef="#br0" timeOffset="663">2093 18 8119,'-17'-8'1605,"-1"6"-1244,9-5 1,11 13-242,15-1 1,8 3-57,9-2 0,9-2 16,3 7 1,6 1 55,5 5 1,-1 2 201,7 4 1,-3 4-222,9 8 0,-3-1-207,8 1 0,-8-1 38,-3 1 0,-7 0 91,2-1 0,-7 7 155,-4-1 1,-7 0-62,-11-5 1,-12 7-13,-11 4 1,-6 4-145,-6 2 0,-19 0-168,-15 0 0,-18 6 64,-11-1 1,30-25 0,-1 0-217,-5-3 0,-2-1 0,-1 1 0,0 0-123,-3-3 0,-2 0 1,-4 2-1,-1-1 74,0 0 0,0-2 1,-2 3-1,-1-2 392,6-5 0,1-2 0,-1-1 0,0-1 0,3-2 0,1-1 0,-1 1 0,0 1 0,0 0 0,0 0 0</inkml:trace>
  <inkml:trace contextRef="#ctx0" brushRef="#br0" timeOffset="1145">813 381 8303,'0'-17'793,"0"7"-441,0 3-462,0 7 82,0 0 0,-9 2 129,-9 3 1,-1 7 5,-10 11 1,-2 4-163,-9 7 0,2 1 155,-8 0 0,5 5-55,-5 0 1,0 1 143,-6-7 0,2 1-76,4-1 0,-4 1 214,4 0 1,4-3-141,1-3 0,5-4 221,1-8 0,10 1 0,8-1 1,7-6-137,10 1 0,6-2-88,11 1 1,10 4-110,31-3 0,2 3-11,20 3 0,14-1 23,-42-8 1,0-1 0,2 1-1,0 0-223,-2 0 1,-1-1 0,1-2-1,0-1-63,0 2 0,0-2 1,0-2-1,0 0-357,0 3 0,0-1 0,44-1-254,-4 2 0,-4 1 810,-1-1 0,3 0 0,0-6 0,1 0 0,1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37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121 969 8138,'-9'-8'1665,"1"6"-533,8-5-722,0 7 1,9 0-171,9 0 1,1 0 316,10 0-264,0 0 0,5 0-254,1 0 0,1 0 71,5 0 1,-5 0-541,5 0 1,-7 0 186,-5 0 0,2 1-45,-8 5 0,-6 4 99,-5 7 1,-9 8-172,3 4 0,-6 6 246,-6 5 0,-9 6 403,-8 12 0,-14 3 302,3 8 0,-10 6-556,3 0 0,-5 6 308,6-6 1,0-2-81,5-10 1,2-3-91,4-8 1,4-2-209,8-4 0,6-10-514,-1-7 0,8-8-510,-2 2-1030,5-4 855,1-9 1,0-4 683,0-12 550,0-4 0,-8-22 0,-2-5 0</inkml:trace>
  <inkml:trace contextRef="#ctx0" brushRef="#br0" timeOffset="193">0 1695 8083,'0'-17'0,"2"1"530,4 5 1,-2 1-126,7 5 1,-5 1-196,5-8 1,7 8 182,5-1 1,6 3 165,-6 2 0,7 5-2,-1 1 0,2 8 285,-2-3 0,-2 10-523,-4 2 0,2 6-84,4-6 0,1 2-486,-7-2 1,2-3-274,-2 3 1,-3-10-536,3-1 1,2-7 295,-2 7 0,2-8-674,-2 1 0,-4-10 1437,4-7 0,4-19 0,0-5 0</inkml:trace>
  <inkml:trace contextRef="#ctx0" brushRef="#br0" timeOffset="315">986 1591 8058,'19'0'380,"4"0"0,-4 2 577,4 4 0,-2 4-199,3 7 1,-11 6-275,4 0 0,-3 0-323,3-6 1,-2-5 303,-3 0-1644,3-1 597,-5-1 379,0 5 203,5-13 0,-13 6 0,5-8 0</inkml:trace>
  <inkml:trace contextRef="#ctx0" brushRef="#br0" timeOffset="702">1937 104 8254,'0'-27'-144,"6"2"-72,-1 8 1,7 6 704,-6-1 1,1 8-97,-1-2 1,-2 4 59,8 2 1,-9 2 9,3 4 0,2 11-133,-2 12 0,-1 14-182,-5 8 0,-9 11-143,-9 13 1,-3-2-301,-13 8 1,1 5 190,10-40 1,0 0 0,3 1 0,0-2-100,-26 42 1,7-3 58,-1-3 1,-1-4-322,7-8 0,-3-15 182,14-8 1,2-9-399,10-9 1,1-5-506,4-11 647,4-4 1,0-18 538,8-7 0,15-16 0,-2-11 0</inkml:trace>
  <inkml:trace contextRef="#ctx0" brushRef="#br0" timeOffset="890">2041 727 8149,'19'0'15,"4"0"1,-4 2 289,4 3 1,-2-1 486,2 8 1,0-1 444,12 7-619,3-1-266,7 0 0,5 1 128,-4-1 1,6 2-279,5 4 0,-3-4-282,4 4 0,-4-3-235,-3-3 1,1-2-434,0-3 0,-8 3-4,-3-3 0,-7-3 308,-5 3 0,0-6-1560,-12 5 2004,4-7 0,-19 11 0,6-5 0</inkml:trace>
  <inkml:trace contextRef="#ctx0" brushRef="#br0" timeOffset="1148">2058 1159 11967,'17'0'938,"1"2"-447,-1 4-252,0-4-470,0 5 0,-5-7-1448,0 0 113,-1 0-1054,6 0 2620,-7 0 0,5 8 0,-5 2 0</inkml:trace>
  <inkml:trace contextRef="#ctx0" brushRef="#br0" timeOffset="1335">1850 1643 8123,'-9'0'1263,"1"0"1,10 0-1606,4 0 1,3 0 143,9 0 1,1-5 278,4-1 1,4-6-43,8 6 1,-1-5 0,1 5 1,-1-5-127,1 5 1,-1 0-216,1 6 1,-2 0-358,-4 0 0,-1 2 269,-10 4 0,1 3 389,-13 9 0,-1 7 0,-5 2 0</inkml:trace>
  <inkml:trace contextRef="#ctx0" brushRef="#br0" timeOffset="1640">2023 2024 8086,'-17'25'508,"6"2"64,-1 7 1,8 1 897,-2-1-622,5 1-539,1-8 0,0 6-80,0-5 0,5 3-33,1-2 1,2 2-115,-3-8 0,-1 2-265,8-2 0,-6-10-555,5 4 1,-5-11 232,5 0 1,-5-4-376,6-2 0,-6-2 255,5-4 1,1-11 259,5-12 1,0-9 277,0-3 0,7-5-257,-1 6 300,7 0-7,-3 5 0,8 8 90,-1 4 1,-5 6 429,0 5 0,-8 4 208,2 8 1,-4 2-306,-1 4 0,-9 4 268,-3 7 1,-4 2-184,-2 4 1,0-3-56,0 3 0,0 2 47,0-2-187,0 0-90,0-6 0,0-5-36,0-1-250,0-7 0,8 4-883,3-8 0,7-2 536,5-4 1,3-4-1897,9-7 2357,7 0 0,3-8 0,6-2 0</inkml:trace>
  <inkml:trace contextRef="#ctx0" brushRef="#br0" timeOffset="2015">3614 1228 8038,'-9'0'1253,"1"0"-732,16 8 1,3 2-59,12 7-232,4 0-59,16 8 1,1 2 219,8 8 1,-1 5-84,1 0 1,-6 6 118,1-5 0,-1 5-277,6-6 1,-6 1-253,0-7 1,-8-1 225,3-4-1838,-5 3 1229,-1-12 0,-8 5-1886,-4-8 1120,-4 0 128,-2 0 1122,-7-7 0,5-2 0,-5-8 0</inkml:trace>
  <inkml:trace contextRef="#ctx0" brushRef="#br0" timeOffset="2215">4375 1038 8027,'-19'0'632,"-4"0"1,4 2-108,-4 4 1,3-2 410,3 7 1,0 1-594,0 5 0,-6 8-99,-1 4 0,-6 5 61,1 7-76,-4 11-308,-1 9 1,-1 2-11,1 1 0,1 3-177,4 2 0,4 2-547,8-13 1,5 0 116,1-6 1,7-8-1591,-2-4 2286,12-3 0,3-11 0,9-1 0</inkml:trace>
  <inkml:trace contextRef="#ctx0" brushRef="#br0" timeOffset="2466">4929 1695 8027,'9'0'3108,"-1"2"-2336,-8 4 1,0 3 213,0 9 0,0 1-428,0 4 1,6 6 14,-1 11 1,1-1-794,-6 7 0,6 0 235,0 6 1,7-8-3143,-1-4 3127,3-3 0,2 5 0,1 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36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692 485 8066,'-9'0'-492,"-1"-2"958,4-4 80,4 4 0,-11-8 311,7 5-570,-7 3 1,9-12 275,-8 8 1,8-1 655,-1 1 15,3 4-431,2-13-216,0 13-309,0-6 0,7 8-14,5 0 0,3 6-221,3 0 0,5 5 82,0-5 0,2 5-419,-2-5 0,-4 8-73,4-3 0,-4-1-301,-2 1 0,-1 1 301,-5 5 0,3 0-113,-8 1 0,-3 7 193,-8 4 1,-7 3 94,-11 3 1,-2 5 233,-4 0 1,-3 1-66,3-7 1,-2-1 863,2-4 0,10-4-250,7-8 0,9-5 560,-3-1-407,4-7-455,2 11 1,8-13-89,3 4 1,12-4-28,6-2 1,4-8-857,1-3 1,1-3 386,-1 3 1,1-5-1516,0 5 0,-3 1 115,-3-1 1695,-4 7 0,-8-11 0,1 5 0</inkml:trace>
  <inkml:trace contextRef="#ctx0" brushRef="#br0" timeOffset="485">225 467 8317,'-23'-29'614,"0"1"1,6 6-269,5-1 1,3-2-17,-3 2 0,4-2-155,8 2 1,0 4 3,0-4 1,2-2 67,4 2 0,6 0 7,11 6 1,4-3-146,7-3 1,8 4 30,5-4 0,12 6-141,10 5 1,8-1 22,10 7 0,-1 0-90,1 6 1,-1 2 128,1 4 0,-1 9-1,0 8 1,-7 6-152,-4-6 0,-6 8 17,-5-2 0,-5 4-295,-7 1 1,-8 3 79,-3 3 1,-12-2-64,-6 9 0,-12-1 207,-5 6 0,-4-1 26,-2 1 0,-10 8 38,-7 3 1,-8-1 199,-10 1 1,-7 1 55,-4 5 1,-6-2-17,-6-4 1,-5 3 211,-12-9 1,2 1 2,-8-6 0,6-8-25,-5-4 1,5-11-162,-6-6 0,8-11-105,-2-6 0,2-6 45,-2-6 0,6-8-196,0-14 1,2-9-301,9-15-968,0-15 1273,6 4 1,8-22-586,10 6 336,9-7 104,15 15-763,2-4 597,16 21 170,9-6 1,12 16-1458,12 4 667,3 3 417,8 10 81,7 2 496,3 8 0,1-4 0,1 4 0,1 7 0,2 6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48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104 605 8098,'-17'0'302,"0"0"341,0 0 199,-1 0 1,7 0-324,-1 0 0,8-1 196,-1-5 352,3 4-590,2-6 1,7 2-185,5 1 1,5-1 7,6 6 1,4 0 0,8 0 0,1 0-136,5 0 1,-5-6-110,4 0 0,5-1-29,1 1 1,-2-2 125,2-3 0,-2-5-789,2 5 1,2-5 331,-7-1 1,-3 2-633,-9 3 1,-4 3-472,-8 3 725,1 4 1,-9-4 315,-3 12 1,-12 3 252,-5 9 0,-10 1-171,-2 4 0,-8 2 46,2 4 1,-4 4-161,-1-5 1,5-3 116,0-2 0,6-3 237,-6-3 0,14 0 99,-3 0 138,5 1 0,-2-1-101,3 0 1,-1 1 69,7-1 1,-6 8 440,7 4 1,-9 5 6,3 7 0,-5-3 197,-1 8 0,5 0-413,1 6 1,-1 0-375,-5 0 1,6-2-21,-1-4 1,8-4-382,-2-7 0,5-2 241,1-5 0,0-3-456,0-7-764,0-1 925,0-7 1,0-5-7,0-10 0,1-7 7,5-11 1,4-12-67,7-11 0,2-6 240,4-5 1,-1 3 258,6-4 0,-5-1 0,6 1 0,-8 8 0,2 10 0,-3 3 0,-3 3 0,-6 7 0,1 4 0,-6 4 363,5 1 0,-7 1 94,2 0 0,-4 5 996,-2 1-423,0 7 237,0-12-455,0 14-229,0-5-616,0 7 0,6 7 121,-1 5 1,7 13-26,-6 10 1,7 7-49,-1 10 1,1 7-74,-1 5 0,1 9 64,-7 2 1,0 9-298,-6 3 0,-2 1 190,-4 10 1,2-8-148,-7 3 0,1-3-120,-2-9 1,-1-3 148,7-20 0,-5-2 87,5-10 1,-6-4-132,7-7-2,-1-8 126,6-2 1,-2-16 9,-4-3 0,4-6 251,-4-6 0,5-9-416,1-8 0,0-14-134,0 3 0,0-12 110,0-1 1,-6-4-201,0-7 0,0-9 518,6-8 0,6-6 0,0 6 0,7 0 0,-1 6 0,1 2 0,-1 3 0,3 5-59,-3 7 1,-5 10 8,-1 7 0,-4 2 1327,-2 10-930,0 0 1,-4 14 325,-7 3 1,-1 4-155,-11 2 1,-4 15-34,-2 8 1,-9 10-119,-2 7 1,-7 6 46,7 12 1,-8 4-266,2 7 1,4-2 69,1-4 1,7-1-283,5-4 1,6-12 127,11 0 1,5-8-607,7-3 1,2-8 37,3-4 1,11-12-179,7-5 0,7-6 307,-1-6 0,12-13-67,5-15 1,4-11 6,2-12 0,1-5-212,5-7 0,2-6 556,3 0 0,-29 35 0,-1-1-105,31-34 0,3 2 264,2 10 1,0 5-99,0 12 0,-5 6 153,-1 11 1,-13 12 198,2 11 0,-12 4 347,1 2 1,-7 2-120,-5 4 0,-4 3 299,-8 9 1,-7 7-283,-4 4 1,-4 3 165,-2 3 0,0 1-794,0 5 1,-14-3 11,-3 8 0,-4-7 46,4 1 0,-6-4-113,-1-1 0,-6-8-418,1-4 0,2-10 84,-2-1 1,6-8-302,-6 2 1,0-12 407,-5-6 0,5-9 35,0-2 1,8-2 716,-2 2 1,10 6-134,1 0-63,8-1 0,-3 14 107,7-7-99,0 7 0,1-4-27,5 8 0,-4 2-28,4 4-118,4-4 23,-9 6 1,9-3-238,-4 1 120,-4 0-57,5-6 0,-5 0 82,4 0-6,-4 0 1,8 0 62,-5 0-1,-3 0 170,6 0 344,0 0 304,-6 0-177,5 0-209,-7 0-126,8 0-129,2 0 0,7 0 10,0 0 1,0 0-75,1 0 1,-1 2 125,0 4 1,6 3-82,0 8 0,6 1-92,-6-1 0,6 6-80,-6 0 0,6 6-177,-6-6 0,8 2-191,-2-2 1,-2-4-432,1 4 0,-5-3-61,6-3 0,-6-2 837,6-3 0,0 3 0,6-5 0</inkml:trace>
  <inkml:trace contextRef="#ctx0" brushRef="#br0" timeOffset="816">2093 1193 8627,'25'0'1600,"2"-2"-1095,8-3 1,9-7-47,8-11-399,7-4 0,5-7-95,-1-1 1,-7-1-107,1-5 1,-10 3-403,-7-8 1,-5 7 70,-7-1 1,-3 3 224,-7 3 1,-9-1-466,-3 1 0,-6-1 351,-6 0 0,-9 1 257,-8-1 1,-6 1 132,6-1 0,-6 8 393,6 4 1,-6 12-145,6 5 1,-6 4 158,6 2 0,-6 15-159,6 8 1,0 10 20,6 7 1,0 10-98,-1 8 1,3 13 59,4-2 1,-3 8-275,8 4 0,1-1 247,5 13 1,0-7 157,0-5 0,0-6-312,0-12 1,5-3-61,1-8 0,6-8-150,-7-4 81,9-3 65,-12-10 1,11-2-752,-7-8 461,0-8-324,-6-1 1,0-17 274,0-9 1,-2-12-130,-4-11 1,-2-9 163,-3-2 1,-3-1 96,9-11 0,-1 8 179,6-1 0,2 5-19,4 6 0,11 5 11,12 13 1,9 5 11,2 11 0,8 4 152,-1 8 1,-5 10-53,-2 7 1,-3 2 174,-3 10 1,-7-6-174,-4 6 0,-5 0 62,-7 6 1,-3-1-211,-8 1 0,-4-6 123,-8-1 1,-1-1-164,-16 2 0,-2-4 147,-9-8 0,4-1 23,-5-5 0,-1-3 213,2-8 0,1-2 393,10-4 0,0 2-222,12-7 0,-2 5 78,13-5 1,2 7 132,10-2 0,8 4-251,14 2 1,3 2 30,15 4 0,0 3-294,6 9 0,8-7-402,3 1 1,4-7-328,3 7 1,5-6-726,0 5 0,-6-7 1296,-6 2 0,-7 4 0,3-1 0</inkml:trace>
  <inkml:trace contextRef="#ctx0" brushRef="#br0" timeOffset="2933">3840 657 8033,'17'-25'0,"0"0"0,1-3 0,-1 3 636,0 7-400,1 9 1,-9-1 43,-3 4 1,-6 6 0,-6 0 1,-3 10-108,-9 13 0,-7 0-112,-4 12 1,-3-5 24,-3 11 1,1-3-263,-1 2 0,8 3-20,4 3 0,6-4-203,5-7 0,5-1-118,7 1 1,1-6 200,5 0 0,6-8 16,11 2 1,-4 2 201,4-2 1,-2 2 4,2-2 0,-9-4 17,3 4 0,-5 4 233,-1 2 1,-3 3 13,-8 3 0,-4 2 216,-8 3 0,1-2 65,-12 8 1,-2-5-159,2 5 1,0-10-41,5-1 0,7-2-160,-1-10 1,9 0 94,-3-6-51,-4 0-512,8-7 145,-5-2 0,8-8 101,5 0 0,-2-2-124,8-4 163,-1-4 1,5-7-87,-5 0 1,4 5 125,-3 1 0,-2-1 3,1-5 0,1 0-65,5-1 1,0-1 10,0-4 1,3 0-57,3-12 1,-2 3-183,8-14 1,1-2 41,11-10 1,-5 2 157,5-7 1,-7 1 111,-5-1 1,8-2 28,-9 7 1,9 2 257,-8 10 1,-4 6 41,-2 11 1,-4 6 904,-2 11-334,1-3-232,-1 13 1,-2 4-24,-3 15 0,-5 8-180,-7 10 0,-1 7-299,-5 4 0,2 6-51,-8 6 0,9-4-98,-3 3 0,-2 1-60,2-6 1,1 1-338,5-12 1,0-1-336,0-5 1,5-8 330,1-4 1,2-4-23,-2-2 0,-3-7 37,9-4 1,-6-14 299,5-9 1,-5-6-22,6-18 0,-1-1 102,6-21 1,-1-3-26,-5-9 1,8-3-103,-7-9 0,13 2 329,-8 5 1,4 5-72,-3 11 1,-1 7 96,0 11 0,1 5-53,-1 13 0,0-3-18,0 8 1,1 5-56,-1 7 0,-5 7 126,-1-2 1,-5 4-134,5 2 0,-5 0 241,6 0 0,-9 8-270,3 4 0,-2-3-111,2 3 0,-4-1 5,4 7 0,-3 5 101,3 0 1,-4 0 33,4-6 1,2 2 38,-3 4 1,7 4 139,-6 8 0,5 1-18,-5 5 0,5 5 161,-5 11 1,6 7 176,-7 11 1,3-4-164,-2 4 0,2 4-412,3 1 0,-1 3 252,-4-2 1,-5 1-587,5-7 1,-4 0 7,-2-6 1,0-7-229,0-5 1,-2-5 222,-4-6 1,5-3-213,-5-9 1,-2-7 228,2-4 0,-1-6-31,1-5 1,2-4 153,-8-8 191,1 0 0,-6-8-78,-1-4 1,1-5-32,0-6 0,-1 2-10,1-8 1,-6 0-117,0-5 0,-2-3-125,2-3 1,2-2 100,-8-4 1,6-4-75,-6 3 1,8-4 172,-2-7 1,4 2-95,1-7 0,3 7 345,4-2 1,-3 1 124,8 5 1,1 2 141,5 10 1,0 9-48,0-4 1,5 12 166,1 0 0,2 6 132,-2 5 0,-3 5-245,9 7 0,-6 0-9,5 0 0,-1 7-36,1 5 0,-3 5-494,-8 6 0,0 4-88,0 8 1,0-1-270,0 1 1,-2 5 196,-4 1 1,-3-1-255,-9-6 1,9-1 266,3-4 1,4-4-515,2-8 693,0-7-58,0-2 0,2-8 597,4 0 1,-2 0 25,7 0 0,-5 0 231,6 0 0,-9 1-190,3 5 1,-4 4 244,-2 7 0,0 8-247,0 4 1,-11-2-179,-1 2 1,-11-1-274,11 7 0,-5-2 112,11-4 1,1-4-204,5-8 0,0 0-59,0 0 1,7-7-30,5-4 0,11-4 74,6-2 1,5-8 76,7-4 1,3-16-64,8-7 1,0-11 78,-1 0 0,7-12-751,0-5 1,-1-4 457,-5-3 0,-2-6-670,-4-5 0,-3-6 297,-9-5 0,1 2 355,-17 41 0,-2 0 0,-1 0 1,-1 0 138,1-3 0,-1 0 0,0 2 0,1 0 61,19-42 1,-16 43 0,-1 2 70,18-34 0,-1 6-83,1 12 0,1 9 298,5 2 0,-5 10-198,5 13 1,-5 4 847,-1 8 1,-7 1 17,1 5 1,-8 3 335,2 8 0,-3 0-174,-3 0 0,0 8-164,1 3 0,-1 11-208,0 1 1,-5 7-288,-1-1 0,-7 4-554,2 1 0,-4 3-31,-2 3 0,0 3-209,0 3 0,0 2 240,0-8 0,0 0-323,0-5 1,7-8 295,5-4 1,9-4-107,2-2 1,10-7 397,1-4 1,1-4-84,5-2 0,-3 0 299,-3 0 0,-1 0-60,-4 0 0,2 0 63,-8 0 0,0 0-345,-6 0 1,-2 7-380,-3 5 1,1 3 139,-7 3 1,-2 5-174,-10 0 0,-5 13-507,-12-1 1,-4 11 372,-8 0 0,1-2 431,-1 2 0,2-7-26,4 1 0,5-3 873,6-3 1,9-7-251,3-4 1,4-4 109,2-1 1,10-1-247,7 0 0,2-7 105,10-4 1,-6 1 12,6-1 0,-8 6-7,2-7 0,2 7-153,-2-6 0,0 7-25,-6-1 1,-5 9-14,-1 2 0,-7 8 21,2-3 0,-18 7 17,-5 5 1,-17-1 6,-1 7 1,-5-2 22,-1 2 0,7 2 737,-1-7 0,2-3-436,10-9 1,8 2-18,9-8 1,4 0-157,2-6 0,10-2-376,7-3 1,10 1 74,13-7 1,7 0-58,10-6 0,5-10-202,7-7 1,2-2-625,4-10 1,-4 0-1705,4-5 1,-6-1 1136,-5 0 0,-14 1 1353,-16-1 0,3 6 0,-14 1 0,-10-3 0,-7-2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5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8097,'-17'0'-761,"0"0"1094,7-8 1,3 4-247,7-7 1,0 5-29,0-6 0,2 3-76,3-3 1,3-3 247,4 3-364,3-3 160,-6-2 1,7-1 239,-5 1 1,3 6-47,-8-1 0,5 6 83,-5-5 0,2 5-93,-3-6 0,-1 7 66,8-7 0,-7 6-118,7-5 1,-2 5 67,1-5 0,5 5-248,-5-6 0,4 8 1,3-1 1,-1 3 1,0 2 0,6-6 101,0 0 0,2 0-11,-2 6 0,-3 0 52,3 0 1,2 0 0,-2 0 0,6 0 49,-6 0 1,0 2-59,-6 4 0,0-2 173,1 8 0,-3-7 125,-4 7-67,5-1 1,-8 7-27,3-1 1,-3 0 2,-8 1 0,0 1-179,0 4 0,0-4-166,0 4 1,0-4-206,0-1 1,-6-1 166,0 0 0,-5 6-2617,5 0 2676,0 0 0,-2-5 0,-1-1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5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50 8575,'-8'-17'-287,"-1"7"-74,-8 4 0,-1 5 1126,1 1-397,0-8 1,-1 6 35,1-4 1,0 12-138,-1 5 0,-1 7-9,-4 5 1,2 6 35,-8 11 0,6 8-33,-6 15 1,2 7-29,-1 22 1,-3 0-205,19-38 0,1 2 0,-1-3 0,1 1 190,2 1 1,0 0-1,1 0 1,-1 1 78,0 2 1,1-1-1,2 1 1,2 0-151,1-6 1,1-1 0,0 3-1,2-2-47,0 40 0,7-7-230,5-10 1,3-6 319,2-6 1,3-3-573,3-8 1,-2-8-65,8-4 0,-6-3-319,6-2 0,-6-9 210,5-3 1,1-9 25,6-3 1,-1-7-245,1 2 0,-4-6 772,3-6 0,-3-3 0,11-9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59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8314,'9'-8'0,"-1"-1"0,-6-7 1039,4 5 1,-3 3-375,9 8 1,-6 8-185,5 3 0,-7 14-213,2 10 0,-4 1-17,-2 10 1,-8 1-128,-3 4 0,-5 1-19,-1 0 0,0 0-249,-1 0 0,7-2-64,-1-4 1,8 0-201,-1-11 0,3 1-27,2-13-201,0 0 559,0-13 1,2-4 49,3-12 0,5-8-140,7-14 0,6-3 74,0-15 1,8 0-360,-2-6 0,2 2 120,-2 4 1,3 3 332,-3 9 1,-2 7-79,2 4 0,-8 6 110,2 5 1,-4 4 54,-2 8 1,1 0 415,-1 0 0,-7 8 628,-5 4 1,3-3-496,-2 3 1,0-1 319,-6 7 1,0 5-333,0 0 1,0 0-521,0-6 0,0 6-17,0 0 1,0 2-41,0-2 1,0 2-282,0 4 1,0 2-610,0-8 1,5 6-878,1-6 0,8 0 749,-3-6 1,12-5-1143,6-1 2112,-4-7 0,15 4 0,-3-8 0</inkml:trace>
  <inkml:trace contextRef="#ctx0" brushRef="#br0" timeOffset="188">1125 467 8314,'9'-8'2931,"7"6"-2101,-5-3 0,5-3-477,1 2 0,6-5-245,0 5 1,6 0-256,-6 6 1,6 0 615,-6 0 0,8 0-68,-3 0 1,5 0-638,2 0 0,-1 0-166,1 0 0,-1 0-450,1 0 0,0 0 339,-1 0 0,-7 6-1066,-4 0 1579,4-1 0,-8 3 0,6 2 0</inkml:trace>
  <inkml:trace contextRef="#ctx0" brushRef="#br0" timeOffset="380">2162 242 8354,'0'-25'1487,"0"6"0,8-6-612,4 8 1,3 1-396,2 5 1,-5 3 333,-1 8-215,-7 0 1,4 2-94,-8 4 0,0 11 176,0 12 1,-8 11-726,-3 6 1,-5 12 84,-1 5 0,-6 10-2082,0 2 0,-6 8 2040,6-2 0,-8 11 0,4 4 0</inkml:trace>
  <inkml:trace contextRef="#ctx0" brushRef="#br0" timeOffset="1293">502 2369 8183,'-17'-23'704,"7"10"1,3-14 1002,7 15 0,17 1-1825,12-7 1,11-7 92,12-3 1,0-7 3,0-5 0,-2 3 120,-4-3 0,0 3-366,-12 3 1,5-1-42,-10 1 0,-4-1-268,-2 0 0,-4 1 84,-2-1 0,-7-5-344,-4-1 1,-4 1 697,-2 6 0,-2-1-28,-4 0 1,2 8 307,-7 4 0,-1 4 143,-5 2 1,1 5 181,5 1 0,-5 7-207,5-2 0,1 4 52,-1 2 1,5 6 53,-6 0 1,3 9 108,-3 3 0,-3 1-58,3 10 1,3-1-75,-3 7 0,3 0-53,-3-1 1,-1 6-63,7 1 1,-8 7 17,3-2 0,-4 6-82,-3 6 0,5-5-211,-4 5 1,9 2 44,-9-3 1,5 1-176,1-6 1,-3-6-44,8 0 0,-5-6 71,5 6 1,0-9-196,6-3 1,0-7 41,0-9 1,0-7-457,0 1 604,0-8 464,0 3 0,0-16-402,0-9 0,0-1-216,0-10 0,8-5 57,3-7 1,5-5 111,1 6 0,6-6-244,0 5 0,8 1 121,-2 6 0,3 1 96,3 4 1,0-2 151,-1 8 0,1 6 279,-1 5 0,1 3 34,0-3 1,-7 5 1016,1 7-853,-8 0 0,2 2-146,-11 3 0,-4 5 71,-8 7 1,0 0-428,0 1 1,-10 5-385,-7 0 0,-1 6 47,-5-6 1,-4 6-343,-1-6 1,-3-2 278,2-10 0,4 3-170,8-8 1,0-1 32,-1-5-8,9 0 644,1 0 1,10 0 660,4 0 53,3-7 1,10 5-108,4-4 0,-3 6 554,3 6 1,-4 3-550,-2 9 0,6-1-28,0 0 1,0 0-235,-5 1 1,5 5-110,0 0 0,0 2-1125,-6-2 0,6-2-295,0 8 1,0-8-2344,-5 2 3462,7-4 0,2-1 0,7-1 0</inkml:trace>
  <inkml:trace contextRef="#ctx0" brushRef="#br0" timeOffset="1812">2819 502 8294,'0'-10'1221,"0"2"-885,0 8-108,0 0 90,8 0 0,-4 0 234,8 0 1,-7 2-13,7 4 1,-1 11-117,7 12 0,1 13 81,4 10 0,-2 10-99,8 13 0,-2 9-297,2 8 1,-14-42-1,0 0 43,-3-1 1,-1 0-1,1 3 1,-1 0 48,-1 3 0,-2 0 1,-3-3-1,-1 1-88,0 2 1,-2 0 0,-4-1 0,-4-1-94,-1 2 1,-3 0-1,-5 2 1,-4 1-499,-6 5 1,-2 1-1,-2 0 1,-2-1 431,-3 0 0,-1 1 0,0-1 0,1 0-753,0-4 1,-1-2 0,-3-1-1,1-1 84,0 1 0,-1-2 715,-3-5 0,-1 0 0,4 0 0,-1 0 0,-1-5 0,0-2 0,1-1 0,1 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6:57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395 621 8570,'-17'-9'323,"7"-7"1,-5 14 898,13-5 1,-6 5 267,8-4-582,0 4-451,8-6 1,7 3 235,8-1 0,10-6-264,1 6 0,11-7-61,12 1 1,7-5 10,11-6 1,15-4-390,-41 10 1,0 0 0,1 2 0,0 1 53,42-15 1,-6 8 102,1-2 0,-10 6-957,-14 5 1,-5-1-69,-12 7 0,-10 0-487,-7 6 0,-13 0 584,1 0 1,-13 8-217,-4 3 0,-8 5 219,-9 1 0,-8 6 778,-4 0 0,-11 0 0,-5-6 0</inkml:trace>
  <inkml:trace contextRef="#ctx0" brushRef="#br0" timeOffset="199">914 293 8517,'-18'-14'3262,"1"-3"-2251,7 3 0,3 9-350,7 10 1,0 11-458,0 7 1,0 6-277,0-6 1,0 6 186,0-6 0,0 7-106,0-1 1,0 4-389,0 1 1,0-5 362,0 0 1,0 0-1379,0 5 1,2-7 234,3-4 0,-1-5 121,8-7 1,-6-3 1037,5-8 0,1-8 0,5-1 0</inkml:trace>
  <inkml:trace contextRef="#ctx0" brushRef="#br0" timeOffset="562">1294 16 8474,'17'0'746,"-7"-8"0,0 6 1051,-5-3 1,-3 10-1274,4 7 0,-10 5-250,-2 6 1,-9 12-761,-2 11 0,-10 6 158,-13 5 1,-5 5-38,-7 7 1,1 8-244,-1 4 0,25-39 1,0 0-75,-2 1 0,0 1 1,-21 40 28,-7-3 1,7 1-293,-8-7 1,-3 0 665,-3-5 1,3-15 109,-3-3 1,7-12 124,-7 1 0,9-10 76,-3-3 1,12-8-11,5-3 0,5 0 287,1-5 0,10-3 1304,8 3 711,0-8-1254,15 3 0,-2-9-262,16-3 0,11-13-243,23-10 1,9-7-13,20-5 0,12-6-516,-39 17 0,2 0 0,4 2 0,1 0 78,2-2 0,2 0 1,3 2-1,1 1-45,0 0 1,0 0 0,0 1-1,-1 0-81,-4 1 1,0 2 0,-3 1 0,-1 1 5,-4 5 1,-2 2 0,33-11-315,-12 13 0,-13 3-981,-4 8 0,-10 0 606,-13 0 0,-6 14-365,-12 3 0,-7 20-198,-16 3 1257,-7 0 0,-8 18 0,2-4 0</inkml:trace>
  <inkml:trace contextRef="#ctx0" brushRef="#br0" timeOffset="707">689 1763 8256,'-27'-6'2270,"4"0"3020,11-7-4454,5 11 1,16-6-514,9 8 1,-1 0-1354,6 0 1,2 0 568,-2 0 0,2 2-630,-2 4 1,-2-4 1090,8 3 0,7 5 0,9 0 0</inkml:trace>
  <inkml:trace contextRef="#ctx0" brushRef="#br0" timeOffset="824">1623 1711 8231,'-10'-20'9566,"2"7"-9221,8 19 1,8-2-1580,4 7 0,-3 1 11,3 5 1,-8-6 1222,1 1 0,5 0 0,0 5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794 156 8053,'-24'-34'257,"2"1"-214,-6 4 0,4 4 916,-4 8-558,7 7 0,-6 3-125,4 7 1,1 0-17,-6 0 1,-1 15-547,-6 8 1,-1 12 173,-5 11 1,-3 15 144,-8 20 1,27-35 0,0 2-152,2 3 1,0 2 0,1 3 0,2 1 354,2 6 1,1 1 0,1 2 0,0 1-364,1 4 0,1 2 1,1-1-1,1 2 287,2 6 0,3 1 0,1-4 0,2 0-141,1 7 0,0-1 1,-1-9-1,1-2 86,-1-2 1,2-1-1,-1-12 1,2-1-93,3-1 0,2-1 0,11 39-390,8-7 1,10-11-244,1-17 1,1-4 124,5-20 1,1 1-370,-7-18 1,5 2 702,-10-13 0,1-10-463,-1-13 1,2-12 622,-8-17 0,8 0 0,-4-14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3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7992,'-18'-59'1005,"3"20"1256,3 5-1504,5 19 1,11 7-307,7 8 1,3 8-602,14 3 1,-6 6 91,1 6 1,0 8 283,-6 15 0,2 2-172,-13 16 1,-2 5-4,-10 6 0,-6 0-144,-11-6 0,10 0-283,-4 0 0,11-7-505,0-5 1,4-12 401,2-11 0,2-7-286,4-10 0,5-9 191,12-8 0,4-17 99,8-18 0,5-15 242,1-13 0,-1-3 104,-5 3 0,-3 4 719,-3 7 1,-6 15-379,-11 8 3040,3 8-2374,-5 12 0,-1 10 344,-3 17 1,-4 9-651,-2 13 0,2 4-459,4 8 0,-3 6-172,9-1 1,-6 9-342,5-3 1,-1 4 399,1 3 0,-3-1 0,-8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5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7956,'2'-9'2525,"4"3"-1876,-5 4 0,9 2-19,-4 0 271,-4 0 453,5 0-62,-7 0-632,0 0 0,0 8-858,0 3 0,-7 4-507,-5 3 1,1 5 349,-7 0 355,5 8 0,-12 3 0,8 10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28 866 8017,'-18'-8'312,"9"6"0,13-6 261,19 8 1,11-7-830,18-5 0,8-13-450,3-9 0,12-9-1468,6-9 1893,-4-7 0,5 3 109,-7-7 1,-2 7 253,-9-2 0,-7 6-82,-11 6 0,-3 4 0,-9 7 0,-7 3 0,-4 3 0,-11 4 0,-6 8 0,-5-1 263,-1 1 312,0 0 363,0 0 1,-7 1-571,-5 5 0,-3 3 211,-2 8 0,-1 0-325,1 0 1,-8 6-248,-4-1 1,-3 9 170,-3-3 1,-2 11-5,-3 1 1,4 5 52,-5-4 0,-1 6-77,2-1 0,-1 6-1,7 5 0,-3 4 85,-3 8 1,3 0 172,-3 0 0,3 0-55,3 0 0,1 0 58,4-1 1,4-6-408,8-5 0,0 2 50,-1-1 1,9-7-224,3-5 0,4-8-479,2 2-894,0-4 752,0-9 298,0-2 1,0-22 138,0-3 0,6-14 68,0-3 1,7-7 147,-1-5 1,3-4-74,2 4 0,8 2 178,4-2 0,4 9 93,1 3 0,7 7 133,-1 9 1,6 9-43,-5 3 1,1 6 225,-2 6 0,-5 3-128,-1 9 1,-7 5 81,-9 0 1,-3 8 51,-4-3 0,-3 5-99,-8 2 0,0-6-217,0-1 1,-13-1-10,-5 2 1,-5-2-147,0-4 0,-2-6 96,-4 1 0,-1-3-115,7-9 0,-6-1 355,6-5 0,0 0-126,5 0 1,1-5 132,0-1 1,5-7-57,1 1 0,7 2 470,-2-1-335,4 7 0,10-4-11,4 8 0,-3 2-149,3 4 0,1-2 2,10 7 1,-4 3-343,4 9 0,4-4-535,2 4 1,10-6-281,1-5 1,14 1 173,-2-7 807,11 0 0,-1-14 0,7-1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4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8237,'-7'-25'713,"5"-2"198,-14 8 0,16 5-374,0 20 0,10 13-57,13 16 1,12 24 136,11 22-871,-17-29 1,-1 4 0,0 4 0,-2 3 367,3 5 1,0 2-1,-2 1 1,0 0-69,-1 4 0,-1 0 1,-2-1-1,-1 0 18,-1 3 0,-2 2 0,-4-2 0,-1-1 73,-2-3 1,-1-2 0,-4 2 0,-3-1-233,0-3 0,-2 0 0,-1 0 0,-2 0 55,-1 0 0,-2 1 1,-3-2-1,-3 0-185,-3-1 0,-3-1 0,-1-4 0,-2-1-47,-4-3 1,0-1-1,1-7 1,-1 0 12,-2-1 1,-1 0 0,0-4 0,0-2-306,-20 38 1,-2-12-300,1-11 0,7-12-265,11-6 1128,4-11 0,10-12 0,3-11 0,5-4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8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570 863 8254,'-7'-25'-631,"-3"8"442,-7-1 0,-1 9 1338,1 9-649,0 8 1,-8 11-142,-4 15 1,-4 20-108,-1 21 0,-7 15-368,21-33 0,0 2 1,-4 4-1,0 2 242,1 12 0,0 2 0,-1 4 0,0 1-289,0 11 1,2 0 0,1 0-1,1-1 406,5-2 0,2 0 0,3-5 1,2-1-92,4-4 1,3-2-1,0-5 1,2-1-319,1-1 0,1-1 1,2-6-1,2 0 98,3-2 0,3-1 0,0-5 0,3-3-220,3-2 0,2-2 1,0-3-1,0-2-611,25 35 1,3-6 516,-9-12 0,6-11-61,-6-12 0,3-13-1125,-3-9 1568,4-9 0,6-14 0,-4-1 0,-5 2 0,-5 2 0</inkml:trace>
  <inkml:trace contextRef="#ctx0" brushRef="#br0" timeOffset="438">1452 33 8250,'-9'-17'0,"-1"7"556,4 4 1,-3 14-134,-9 9 1,1 18 227,0 17 1,-1 7-186,1 11 0,2 4-129,3 1 1,-1 0-266,7-6 0,-2 1-261,3-1 1,3-8-65,-4-3 0,4 0-371,2-7 1,0-2-298,0-15 369,0 1-65,8-8 1,3-14 148,12-19 1,4-13 263,8-21 0,-1-12-4,1-12 1,5-9 199,1-2 1,-1-3 56,-5 9 0,-8 11 358,-4 18 0,-10 5 507,-1 6-696,-9 4 0,5 19 277,-8 12 1,0 11-174,0 18 1,0 7 336,0 4 0,0 4-167,0 2 1,-6 6-75,1 0 0,-7-1-467,6-5 1,0-6-416,6 0 0,0-5-160,0 5 0,0-10 382,0-1 0,0-2-999,0-10 0,8-8 1241,4-9 0,11-4 0,4-2 0</inkml:trace>
  <inkml:trace contextRef="#ctx0" brushRef="#br0" timeOffset="612">2334 725 8250,'-17'0'2247,"7"2"-1826,5 3 0,12-1 183,11 8 1,8-6-945,15 5 1,1-1 151,4 1 0,2 3-686,-7-9 1,-3 1 295,-9-6 0,2 0 1,-8 0 0,-6 0 174,-6 0 0,1 0 403,5 0 0,8-8 0,2-1 0</inkml:trace>
  <inkml:trace contextRef="#ctx0" brushRef="#br0" timeOffset="775">3303 534 8422,'-18'-19'-4,"1"-4"1,-6 4 2034,0 13 0,6 4-685,5 2 1,8 14-1186,-2 3 1,5 18 30,1-1 1,0 14-382,0 4 0,1 10-402,5 13 0,-2 5-668,8 13 1,-1 4 367,-3-42 0,1 0 891,0-3 0,0 2 0,-1 8 0,1 3 0,0-4 0,-1 0 0</inkml:trace>
  <inkml:trace contextRef="#ctx0" brushRef="#br0" timeOffset="1600">1314 3457 8198,'-29'-12'1107,"0"1"-761,8-8 0,-4 17 1447,8-4-642,7-4-1098,3 1 0,22-10 49,8-4 1,8 1-176,3-6 1,7-1-202,-1-6 0,8-1-233,-2-5 1,-2 3-34,2-8 1,-7 0-386,1-6 1,-5-2 330,-6-4 0,-6 6-71,-12 1 0,-3 1 752,-8 9 0,-8 9-59,-3 9 194,-5 3-208,-9 11 0,-2 3 135,-7 12 1,-6 5 483,-1 12 0,-1 12-253,2 11 1,1 12 64,-7 5 0,6 12-228,-6 6 1,9-2 79,2 1 1,1-1 114,5 2 0,4-1-184,2-10 1,4 3-194,2-10 0,1-2-59,5 3 1,-3-16-269,8-2 0,1-8 62,5-3 0,-6-14-602,0-4 524,0-11 0,6 0 79,0-12 0,2-13-293,4-16 114,4-7 290,15-17 1,2-5-13,7-11 0,1-2 77,-1-3 0,7 5 203,-1 11 0,10 12-26,2 12 1,0 11 200,5 6 0,-5 12 78,-6 5 1,2 8-179,-7 9 1,-9 3 91,-9 15 0,-5-1-92,-7 7 0,-5 2 31,-12 3 1,-11 2-201,-12 4 1,-11 2-232,-6-7 1,-4-3 143,-2-9 0,-6 2-81,1-8 1,7-2 121,9-10 0,5 3-143,1-8 1,8-3 0,4-8 0,6-5 45,5-7 0,3 0 20,3-1 0,4 1-6,-4 0 551,12 7-295,4-5 1,7 13 128,0-4 0,8 6 300,4 6 0,4-2 228,1 7 1,3 1-282,3 5 0,-1 0-192,7 1 1,-6-1-91,6 0 0,-2 0-658,3 1 1,1-7-287,-8 1 1,6-6-719,-6 5 1,1-7 549,-7 2 835,-7-4 0,6-2 0,-6 0 0</inkml:trace>
  <inkml:trace contextRef="#ctx0" brushRef="#br0" timeOffset="1772">2265 3474 10195,'0'-9'1199,"15"7"-853,8 8 0,10 5 540,7-5 1,5 5-588,7-5 0,-6 0-445,0-6 0,-2 6-261,2-1 0,-9 1-695,-9-6 0,-6 0-1229,1 0 1215,-4 0 1116,-10 0 0,7 0 0,-7 0 0</inkml:trace>
  <inkml:trace contextRef="#ctx0" brushRef="#br0" timeOffset="1988">3354 3232 8256,'-19'-25'1431,"-4"8"1970,12 7-2905,-5 18 0,16 2-451,0 7 0,2 2 128,4 4 1,-4 4 78,4 8 0,-4 7 202,-2 4 1,-8 4-218,-4 2 0,-3 7-218,-2 5 1,1-3-472,5 3 1,-5-10-867,5-3 1,1-1 424,-1-9 1,5-1-587,-5-5 0,5-10 1479,-6-8 0,8 0 0,-3-7 0</inkml:trace>
  <inkml:trace contextRef="#ctx0" brushRef="#br0" timeOffset="2492">3337 534 8523,'-17'-15'125,"7"11"320,3-11-446,7 15 1,7 0 7,5 0 1,-3 0-28,3 0 1,-1 0 26,7 0 242,-1 8 0,0 1-22,1 8 1,-7 1 125,1-1 0,-1 4-52,7 8 0,-1 4 219,0 19 0,0 5-200,1 18 0,-1 17-292,-9-41 1,1 2 0,3 5 0,-1 1 283,1 1 1,-1 1 0,1 7 0,-1 1-430,-2 5 1,0 2 0,2 3 0,1 1 149,0 1 1,-1 0 0,-2 2 0,-3 1-193,-2 2 0,-2 1 1,-2-3-1,-2 1-266,-2 7 1,-3 0-1,-2-2 1,-4-1 166,-5 1 0,-4-1 0,-3-4 0,-4-1-551,-4 3 1,-3-1 808,-1-5 0,-3-1 0,-1 3 0,0-1 0,-2-1 0,-1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8064,'0'-36'1518,"2"5"-1176,3 20 0,13 5 985,11 12-834,11 3 0,10 7-130,7-5 1,13 5-117,-7-5 1,8 4-489,-7 3 1,-5-3-315,-1-3 0,-14 3-623,-9-3 1,-9-5 556,-8-1 0,-9-2-221,-3 2 0,-6-4 842,-6 3 0,-19-10 0,-11-5 0</inkml:trace>
  <inkml:trace contextRef="#ctx0" brushRef="#br0" timeOffset="159">364 0 8262,'-35'0'1378,"1"0"0,-1 21-582,1 8 0,7 15-41,4 2 0,5 6-378,7 6 0,3 5-183,8 12 1,0-4-663,0 4 1,8-4-549,3-1 0,-1-1 142,1 0 0,1-8 874,5-3 0,1-4 0,-1-2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589 944 8291,'-11'-67'466,"-1"4"170,8 11 0,-9 17-554,7 12 134,0 11-1287,14-3 855,-6 13 1,2-4 11,-16 12 1,-1 11 154,-16 12 1,-8 19 120,-9 10 0,-4 17-4,24-33 1,0 2-1,0 7 1,1 2-314,-2 6 1,2 3 0,2 6 0,1 3 631,2 5 1,0 3 0,1 3 0,2 1-150,-1 6 1,1 1 0,3 1 0,3 1-187,1 3 1,3 0 0,1-3 0,2 0 245,3 1 0,2-1 0,2-4 0,2-1-222,0-1 0,1 1 1,5-2-1,1 1-259,2-5 1,1-1 0,4-3 0,1-2 182,-1-5 1,2-2 0,2-3 0,2-3-187,-2-6 1,0-3 0,2-1-1,2-2-172,1-5 1,2-3 0,25 29 13,9-8 1,-7-15-27,7-7 1,-6-14-482,5-10 0,0-11 132,7-18 1,4-9-432,1-19 1150,8-12 0,-6-10 0,-36 25 0,-1-3 0,-2-4 0,-1-4 0,-2-6 0,1 1 0</inkml:trace>
  <inkml:trace contextRef="#ctx0" brushRef="#br0" timeOffset="425">1886 28 8176,'-27'-16'809,"4"5"1,-2 15-329,2 19 1,0 7-125,6 22 0,5-2-167,1 14 0,7 1-193,-2 10 1,4-10-128,2 4 0,0-3-263,0 3 1,0-6 35,0 1 1,0-14-218,0 2 0,0-14-486,0-3 690,0-9 0,8-16 203,3-4 0,5-20-101,1-9 1,8-17 105,4-12 1,4-7 157,1-11 1,-5 9-31,0 3 0,-8 8 163,2 10 1,-4 7 284,-2 16 1,-5 7 102,0 5 1,-3 12-214,3 11 0,3 8 316,-3 15 1,-3 3-194,3 8 1,-8 2 135,1 3 1,-3-3-200,-2 4 0,0-10-114,0-2 0,0-6-386,0 6 0,6-9-514,0-3 0,5-1-619,-5-10 1,7-7 161,-1-11 1107,3-3 0,18-9 0,4-3 0</inkml:trace>
  <inkml:trace contextRef="#ctx0" brushRef="#br0" timeOffset="633">2803 719 8195,'2'-19'1165,"3"8"0,13 7-478,10 4 1,7 0-182,5 0 0,6 0-241,12 0 0,-2 0-305,7 0 1,-9 0-198,-2 0 1,-2 6-551,-10-1 0,-1 1 195,-10-6 0,-5 6-1280,-6 0 1872,-1-1 0,-7 3 0,-3 2 0</inkml:trace>
  <inkml:trace contextRef="#ctx0" brushRef="#br0" timeOffset="825">4169 270 8236,'-17'-33'2533,"-1"12"0,3-2-1977,3 23 0,7 9-322,10 15 1,-3 10-458,4 12 1,-2 6 228,2 6 0,-4 5-47,3 12 1,-3 12-154,-2 11 1,0-45 0,0 1-949,0 0 1,0 2 894,1 6 0,-2 1 1,-2-6-1,-1 1 1,-1 6-1,0 1 1</inkml:trace>
  <inkml:trace contextRef="#ctx0" brushRef="#br0" timeOffset="1596">2561 3676 8025,'-52'-53'2216,"15"3"0,1 29-1518,18 3 0,5 11-346,13-5 1,15-1-763,8-10 0,18-6-192,11-12 0,7-3-408,10-8 0,0 0 196,1 1 1,-9-3 88,-3-4 1,-12-1 189,-6-5 0,-11-3 535,-6 3 0,-11-3 0,-7-2 0,-5 2 0,-5 3 0,-13 7 0,-10 11 0,-5 11 47,-2 12 0,-5 11 245,0 7 1,-7 12 58,7 11 1,2 10 372,9 19 0,0 8-276,12 20 1,-4 6-227,9 11 0,-3 4-20,6-44 0,0 0 0,-6 44 27,4-4 0,-5-3 142,5-3 0,-11-7-202,-1-4 0,0-10-19,6-1 1,0-11-86,-1-1 1,1-7-182,0-11 0,0-7 164,-1-4 1,7-4-163,-1-1-185,8-9 1,-9-3 405,7-12 1,0-11-601,6-12 1,8-11 150,4-6 1,3-6-4,2-6 1,3 2 85,3-7 1,9 1 26,9-1 0,9 3 46,1 9 1,1 6-2,6 5 1,3 5 295,3 7 0,1 5-84,-1 11 1,1-1 472,-7 7 0,-8 0-144,-10 6 0,-6 2 6,-5 4 0,-6-2-104,-11 7 0,-4 3-75,-8 9 1,-14-2-101,-3 8 0,-12-1-126,0 7 1,-11-2-510,-6-5 0,-2-3 284,2-7 0,-2-3-65,7-3 1,-5-5 166,6-7 0,5-2 407,6-3 57,8 3 566,-4-14-606,16 14 0,1 2 42,8 12 0,2 3 576,4 3 1,5 1-287,12 4 1,-2-4-43,8 4 1,2-4-441,9-1 0,4-1-473,8 0 0,6 1 53,0-1 1,7-2-318,-2-3 0,5 1 425,1-7 0,-8 0 0,-1-6 0</inkml:trace>
  <inkml:trace contextRef="#ctx0" brushRef="#br0" timeOffset="1998">5016 218 8313,'-17'-16'565,"0"13"0,7-11 818,4 20 1,4 13-781,2 16 0,4 17-181,8 17 0,1 17-371,0-35 0,3 2 1,1 9-1,1 3-378,2 6 0,0 2 0,-2 0 0,-2 0 448,0 2 1,-3 0 0,-2-2 0,-1 0-23,2 4 0,-1 2 0,-1-4 0,-2 1-70,-2 5 1,-1 0 0,0-5 0,-2 0-46,-2-1 1,-2-1-1,0-5 1,-2-1-288,-2 1 1,-1 0 0,-3 0 0,-4 0-304,-5 1 0,-4-1 0,1 0 1,-2-2 294,-2-2 1,-2-3 0,0-6-1,-2 0-266,-2 2 0,-1-1 0,0-6 0,-1 0 275,-7 1 0,-1-1 0,4 0 0,1-2 77,-2-5 0,1-1 0,5-3 0,1-1-40,-27 30 0,6-17 221,6 5 1,11-14-135,12-3 0,10-6 33,1-5 612,8-4 0,6-9-467,16-5 0,7-11 0,9-9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5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273 138 8168,'0'-40'2466,"0"11"-875,0-11-789,0 19 1,9 13-314,9 8 1,7 6-197,9 0 0,3 5-345,3-5 1,2 7-429,5-1 1,1 5-2129,-8 6 1756,0-3 1,-13 12 13,-4-3 838,-11 11 0,-12 5 0,-10 6 0</inkml:trace>
  <inkml:trace contextRef="#ctx0" brushRef="#br0" timeOffset="138">31 1003 8134,'-18'-15'1754,"9"11"1,5-11-776,16 15 0,11 0-863,23 0 1,8-8 7,15-4 1,15-9-889,8-2 0,1-2-628,-1 2 0,-4 4 1392,-1-4 0,-16-4 0,-4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1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66 727 8015,'-27'-25'0,"2"13"408,15-11 1,6 21 553,16-4 1,9 3-834,20-3 1,8-4-479,9-7 1,6 0 202,-7-1 0,-1 3-72,-10 3 0,0 5 223,-11 7 1,1 0-72,-13 0 0,0 9 132,-5 9 0,-3 12-25,-3 11 1,-5 16 187,-7 7 1,-7 5-106,-5 12 0,-3 5-279,-3 6 1,6-38 0,-1 0 184,-1 1 0,0-1 0,0 1 0,1 0-4,-2 0 1,1-1 0,0 1 0,1 0-189,-1-3 0,-1 0 0,-1 4 0,-1-1 51,3-5 1,0-2 0,-11 43 138,2-17 0,3-10-170,3-7 1,0-10-237,-1-7 0,7-11 136,-1-6 0,7-12 67,-7-5 1,8-6-25,-2-6 0,5-11 330,1-12 1,0-13-543,0-10 0,13-9 411,4-14 0,4-4 0,-3-8 0</inkml:trace>
  <inkml:trace contextRef="#ctx0" brushRef="#br0" timeOffset="450">1052 761 8071,'0'-23'1131,"0"0"197,0 8 0,3 7-1032,9 8 0,1 2-491,16 4 1,-6-2-43,6 7 1,-6-1 133,6 1 1,-8 10-609,2-3 0,-11 5 160,-7 0 0,-3 4-22,-2 7 1,-2 1 108,-3-1 0,-11 3 98,-7 3 1,-8-3 365,3 3 0,1-3 0,-2-3 0,6-5 0,-6 0 0,8-8 0,-2 2 0,9-4 306,3-1 249,7-1-21,-4 0 1,10-1-133,4-5 0,6-1 182,11-5 1,-4-3-34,4 4 1,-4-2-118,-2 2 1,1-2-354,-1 7 1,-2-5 100,-3 5 1,-4 3-345,-8 9 1,-2-2-5,-4 8 1,-6 0-117,-11 5 0,-2 1 179,-4-1 1,-1-7 74,7-4 0,0-3 263,5-3 0,7-2-108,-1-3 324,8 3 0,-1-7-145,10 3 0,11 3 740,7-8 1,10 5-345,1-5 1,3 0-172,9-6 0,-2 0-498,2 0 1,10 0-411,-4 0 0,3-2-213,-3-4 0,-2-2 436,-4-3 0,4-10-1780,-4 3 1,2-5 1933,-1 0 0,3-4 0,-6-7 0</inkml:trace>
  <inkml:trace contextRef="#ctx0" brushRef="#br0" timeOffset="1454">2383 779 8057,'-27'-16'1723,"4"5"1,6 13-1748,5 15 42,5 8 1,7 9-51,0 1 1,5 0-80,1-1 0,6 1-530,-7-1 0,1 1 350,-6-1 1,0 1 3,0 0 1,0-3 137,0-3 1,0-10-147,0-7 61,0-8 1,2 2 100,4-12 1,3-4 144,9-7 0,-1 0 101,0-1 1,1 9 132,-1 3 1,-6 4-99,1 2 1,-8 2 249,2 4 0,1 9-144,-1 8 1,-2 16-9,-10 1 0,-3 2-120,-9 4 0,-5 6-137,0 6 1,-2-4-18,2-3 1,-2-4-311,-4 4 0,-1-1-81,7-9 0,-6-1 164,6-5 0,0-8-70,5-4 1,3-4 152,3-2 0,3-5 322,3-1-212,4-7 0,-4 4 217,12-8 64,4 0 0,7 0 275,0 0 1,-5 0 193,-1 0 0,-5 0-245,6 0 1,-9 2 317,3 3-317,-4-3-252,6 6-248,-6 0 0,7-6-446,-3 3 0,-2-3 76,8-2 1,-1-2-415,6-3 1,8-7 44,4-11 0,6-4 279,5-7 1,-7 5 404,7 0 0,-9 8-79,3-2 1,-1 5 189,-10 7 0,6 1 1027,-6 5 204,0 3 1,-8-4-331,-3 12 0,-2-3 1751,-5 9-2183,-3 0 1,6 5-238,-8 0 1,6-5-946,-1-1 0,3-5 528,-2 5 0,-2-7-329,7 2 0,1-6-277,5-6 1,2-5-1591,4-12 2381,4-4 0,8-15 0,-1-3 0</inkml:trace>
  <inkml:trace contextRef="#ctx0" brushRef="#br0" timeOffset="1574">3196 1453 8057,'9'13'448,"-3"5"0,-4-5 643,-2 10 0,0 2-612,0-2 0,0 6-57,0-6 1,0 0-1234,0-6 0,8-1 442,3-5 0,5-3-685,1-8 0,0-2 1054,1-4 0,-1-11 0,0-10 0</inkml:trace>
  <inkml:trace contextRef="#ctx0" brushRef="#br0" timeOffset="1909">3645 104 8159,'-17'-33'310,"0"5"0,7 8-35,5 9-151,3 7-310,2-4 0,2 10-362,3 4 0,-3 4 446,4 7 1,-2 8 371,2 4 0,-5 5-93,5 7 0,-2 9 215,2 7 1,-2 16 6,7 2 0,1 21-519,-4-44 0,1 0 1,-1 6-1,-1 1 256,-1 1 1,0 1 0,2 4 0,-1 1 13,-1 5 0,0 2 1,1 1-1,1 0-127,1 4 0,0 0 0,-3-6 0,-1 0 54,1 0 0,0 0 0,-4-4 0,1 0-100,3 4 1,0 0 0,-4-5 0,0-1 18,0-2 0,1-1 1,1-4-1,0-1-115,-1 0 1,0-1-1,0-6 1,0-2-327,-3 49 0,0-15 293,0-8 0,0-8-253,0-9 1,2-5-444,3-18-108,-3 3 504,14-26 0,-9 0-43,5-24 0,1-3 495,-7-20 0,8-3 0,-5-14 0</inkml:trace>
  <inkml:trace contextRef="#ctx0" brushRef="#br0" timeOffset="2070">4597 1766 8000,'-18'-31'0,"1"8"1534,0 7 0,9 24-1151,8 4 1,8 1-793,9-1 0,6 3-182,0-3 0,0 3-1033,-6 2 1624,1 8 0,-9 10 0,-1 9 0</inkml:trace>
  <inkml:trace contextRef="#ctx0" brushRef="#br0" timeOffset="2174">4718 2215 8000,'-2'10'733,"-4"-4"1,2-4 997,-7-2 1,5 5 589,-6 1-1147,8 0-2590,-3-6 0,16 0 1416,9 0 0,-1 0 0,8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09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68 8068,'-9'-34'2389,"1"14"0,16 7-2897,3 19 0,6-3 141,6 9 0,2-6-54,4 5 0,2-5-45,-8 6 1,0-7 157,-6 7 0,-7 7-143,-4 10 1,-4 6-161,-2 5 611,-16 4 0,5 8 0,-14 0 0</inkml:trace>
  <inkml:trace contextRef="#ctx0" brushRef="#br0" timeOffset="149">35 829 8068,'-6'25'713,"0"4"1,-5 2 46,5-3 0,0 5 392,6-4 0,0-2-847,0 2 1,2-3-380,4 3 1,-2 2 57,7-8 1,-5 0-238,6-6 1,-9 1-1097,3-1 677,-4 0-1237,-2 1 1087,8-9 822,1-1 0,9-23 0,-1-5 0</inkml:trace>
  <inkml:trace contextRef="#ctx0" brushRef="#br0" timeOffset="758">657 431 8193,'0'-25'0,"8"14"582,4-1 0,11 8 697,5 4 0,13 0-692,5 0 0,6-5-336,5-1 1,-1-6-767,8 7 1,-14-7 89,1 6 1,-6-5-9,-5 5 0,0 0 188,-11 6 0,-4-6 33,-2 1 1,-4-1-38,-1 6 0,-7-6-188,1 0 1,-8-7-87,1 1 0,-3-3 124,-2-2 0,-2-6 72,-3 0 1,-5 0 257,-7 5 0,5 1 69,1 0 0,5-1-15,-6 1 1,7 8 14,-7 3 1524,8 4-801,-11 2 489,5 0 0,-1 8-499,-1 3 0,6 4-29,-5 3 0,5 1-416,-5 4 0,-1-2-397,-5 8 1,5 0 62,1 5 1,-1 3-79,-5 3 0,0-1-333,-1 7 0,-5-2-805,0 2 0,-6 4-98,6-4 1,-7-2 894,1 2 0,4-13 485,2 2 0,3-12 216,3 0 0,2-4 162,3-2 1,5-5 87,7-1 37,0-7 0,2 10 313,3-9 0,5 1 694,7-6 1,6 0-771,0 0 1,8 0-309,-2 0 1,4-6-593,1 1 1,-5-1 96,0 6 0,-8 0-89,2 0 0,-4 2-82,-2 4 0,-5 3-465,0 8 1,-9 8 155,3 4 0,-12 4 121,-5 2 0,-5-1 621,-1 1 1,2-6-117,3-1 0,5-7 707,7 3 0,2-5-244,3-2 1,5-2-23,7-3 0,8 1 111,4-7 0,-2 2 231,2-2 0,-8-3-561,2 9 0,-4-8-403,-2 2 1,-5 3-505,-1 3 0,-9 3 430,-2 2 1,-15 3-1050,-14 3 1,-3 2 226,-3 3 0,0 3-982,1-8 1976,-1 8 0,1-12 0,-1 6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7:08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104 319 8284,'-15'-25'0,"-5"-2"0,1 6 1185,8 4 292,7 11 0,6-2-1446,4 8 1,5 0 9,12 0 1,-2-6 237,8 1 1,8-1-25,9 6 0,4 2 89,2 4 1,5 3-44,1 9 0,1 1-32,-1 4 1,-6 4-275,0 7 1,-4 3 15,-14 3 1,-5 6-219,-17 12 1,-5 3 188,-7 9 1,-15-1-94,-8 0 1,-8-8-48,-3-3 1,-3-4 108,-3-2 0,3-2-182,-3-4 1,3 2-200,3-8 1,1-7-164,4-10 1,4-4-1300,8-2-87,0-7 1979,0-10 0,7-33 0,2-13 0</inkml:trace>
  <inkml:trace contextRef="#ctx0" brushRef="#br0" timeOffset="219">502 129 8115,'-33'-41'0,"4"1"1100,4 15 186,16 2 0,1 23-1208,8 0 1,2 10-704,4 13 0,-4 6 444,3 11 1,-7 12 81,-9 11 1,-3 4 120,-14 3 1,-7 1-260,-5 4 1,-6-4 369,5 4 0,3-10-192,9-2 0,-2-1-178,8 1 1,0-5-66,6-12 0,1 0-328,5-11 1,3 1 629,8-13 0,0 4 0,0-10 0,0-3 0</inkml:trace>
  <inkml:trace contextRef="#ctx0" brushRef="#br0" timeOffset="644">986 578 8460,'0'-27'-226,"13"2"-676,5 8 0,11 0 718,-1 0 0,-1-6 184,2-1 0,-8 1 173,2 6 0,-4 6 784,-1-1 728,-1 8-1042,0-3 0,-7 14 417,-4 5 0,-4 11-491,-2 6 0,0 5 46,0 7 0,0-3-481,0 8 0,0-6 90,0 7 0,5-9-486,1 2 1,0-5 20,-6-6 1,0 2-608,0-8 81,0 0-715,8-6 1081,-6-7 0,5-5 2,-7-10 0,6-7-51,0-11 1,5-4 30,-5-8 1,7 1 295,-1-1 1,3 8 38,3 4 0,-1 6 206,0 6 1,1-3 115,-1 8 0,-2 2 319,-3 10 0,1 4 11,-7 7 1,0 6 564,-6 0 0,0 8-364,0-2 1,2 2-214,3-3 0,-3-1-735,4-4 0,-2-3-257,2 3 1,-2-6-426,7-6 1,-5 3 125,5-8 0,7-3 735,5-8 0,7-13 0,-3-8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6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87 8230,'0'-17'19,"-6"5"177,0 1 1,0 5-29,6-6 1,-2 8 0,-2-3 153,-1-1-248,-9 6 0,5-6 188,-9 8 0,1 2-17,0 4 1,-1 2-5,1 3 0,0 10-12,0-3 1,-1 11-127,1-1 1,0 5 106,-1 2 0,1 7-143,0 4 1,0 6 12,-1 6 1,1-1 62,0 12-164,-1 4 0,3 14 526,3-1-754,-3 8 0,13 3 383,-1-46 1,0 1 0,2 3 0,0 0-59,1-1 0,0 1 0,0 4 0,0 0 71,0-2 1,0 1 0,1-1-1,0-1-29,2 2 0,0-1 1,-1-3-1,0-2-145,3 0 1,2 0 0,-3-1 0,1 0-24,7 41 0,1-7-174,-7-11 1,5-4 128,-5-7 1,8-5-175,-3-12 1,-1-6 2,1-11 0,-5-6-152,6-11-97,-9 3 192,13-13 0,-9-6 112,5-19 0,1-14-551,-7-20 0,8-14-1201,-3-16 1963,-3-7 0,-4 39 0,0-1 0,-4-1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5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571 623 7658,'0'-12'353,"0"1"0,0 5 220,0-6-308,0 9-104,0-13 1,0 12 153,0-7 168,0 7 179,0-4-127,0 1-85,0 5 68,0-6-69,0 8-102,0 0 1,8 0-181,4 0 0,3 0 3,2 0 1,6 0-85,0 0 1,8 0 80,-2 0 0,4-2-50,1-4 0,1 4-15,-1-3 0,-1 3 25,-4 2 0,4-2-32,-5-4 0,-3 4-112,-2-4 1,-3 4 132,-3 2-321,0 0 29,1 0 280,-1 0-66,-8 0 73,-1 0 1,-8 0-1734,0 0 582,0-7 0,-2 5-1932,-4-4 2972,-3 4 0,-24 17 0,-3 5 0</inkml:trace>
  <inkml:trace contextRef="#ctx0" brushRef="#br0" timeOffset="408">53 605 8274,'0'-9'-1209,"0"1"2361,0 0-228,-8 7-275,6-7 197,-13 8-320,13 0-418,-14 0 0,14 9 33,-3 9 0,3 1 28,2 10 1,0 5-47,0 7 1,0-1-192,0-5 0,0 5-116,0 0 1,0-5 75,0-6 1,7-8-621,5 2 1,3-4 48,3-2 0,7-7-811,3-4 1490,5-4 0,9-10 0,3-2 0</inkml:trace>
  <inkml:trace contextRef="#ctx0" brushRef="#br0" timeOffset="726">1696 0 8177,'9'0'-199,"1"0"586,-4 0 1,3 0 590,8 0 1,1 2-406,-1 4 1,6 3 74,0 9 0,8 7-236,-2 4 1,-2 3-38,1 3 0,-6 1-245,1 5 0,-6 3 114,-6 8 1,-3 0-505,-8-1 0,-2 1-156,-4 0 1,-7 2-496,-16 4 0,-4-3 449,-18 9-3442,-5-1 2570,-13 6 1334,-8-7 0,34-25 0,-1 1 0,-4-3 0,0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5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7931,'10'-17'419,"-2"-1"1,-1 1 356,5 0 1,5-1-1,4 3-447,2 4 0,0-5-70,-5 5 0,5 3 445,0 2-355,0-3 0,-6 7-91,1-4 1,-3 14-262,-4 9 1,3 2 93,-8 10 1,5 0-389,-5 5 1,0 3 154,-6 3 0,0-5 77,0-1 0,5 5 75,1-10 1,6-1 43,-6-10 0,7-1-142,-2 0 0,5-7 33,1-4 0,0-4-426,1-2 1,-1-2 226,0-4 1,6-11-815,0-12 0,0-4 28,-5-1 1040,-1-9 0,8-1 0,2-8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8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8121,'-27'0'0,"2"0"628,8 0 0,1 2-180,5 4 1,1 4-556,5 7 95,-5 0 1,-2 10-579,1 8 0,-3 3 339,-9 14 0,4 4 635,-4 13 1,-2 10-428,2 7 0,12-37 0,1 2 368,4 3 1,0 2-1,-1 2 1,1 1-22,3-2 1,0 1 0,-3 1 0,1-1 42,1 0 0,2 0 0,-1 1 0,0 1-171,3-2 0,0-1 0,1-3 0,0 0-27,2 1 0,0-1 1,1 40-367,7 4 1,1-11 72,5-12 0,0-2-698,1-16 0,5-7 498,0-9 0,0-13-518,-6-5 0,-5-9-274,-1-3 731,1-7 0,3-6 419,-3-15 0,3-8-319,-4-9 1,5-11-557,1-7 861,-7 1 0,7-11 0,0 4 0,8-3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0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9370,'11'0'1163,"1"0"1,-7 2-2466,7 4 0,-6-4-553,5 3 676,1-3 1179,5-2 0,0-7 0,1-3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1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8009,'27'10'0,"-4"-5"0,-4-1 184,-2 2 0,3-4 72,3 4 0,3-4-571,9-2 1,-2 0 168,-4 0 0,3 0 18,-3 0 1,2 0 95,-2 0 1,3 0-104,-3 0 1,-4 0-363,-2 0 0,2 0 280,-2 0 1,2-2 216,-2-4 0,-4 4 0,4-4 0,-3 4 0,5-5 0,2-3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2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8176,'-34'0'188,"-1"0"1,8 6 73,4 0 0,4 7 328,2-1 1,-1 3-415,1 2 1,0 8-292,-1 4 1,1 6 484,0 5 1,0 4-41,-1 8 0,3 8-5,3 3 1,-1 12-262,7 6 0,-1 5 229,1 6 1,4-41-1,0 0-262,-4 4 0,0 0 0,3 3 0,1 1 222,-4-1 0,0-1 0,3 2 0,0 0-133,-3-2 1,1 1-1,2 3 1,2 1-40,-2-4 1,0-1 0,2-2 0,0-2-270,1 39 1,2-11 113,4-6 1,-2-8-52,7-10 1,1-1 80,5-15 0,0-7-265,1-5 1,-3-8 25,-3 2 1,3-11-461,-3-7 0,3-5 436,2-5 1,0-13-808,1-10 1,-3-15 140,-3-9 1,3-1 497,-3-11 1,-3 1 474,3-6 0,-1-1 0,7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4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6105,'8'-10'179,"4"5"0,3 1 409,2-2 0,1 4 11,-1-4 0,2 4 169,4 2 0,2 0-167,4 0 1,4 0 39,-5 0 1,5 0-200,2 0 1,-7 0-149,1 0 0,0 0-543,6 0 0,-6 0 253,-1 0 1,-7 2-975,3 4 1,-11-2 50,-1 7 0,-9 1 919,3 5 0,-12 8 0,-3 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8093,'-9'0'2804,"24"0"1,16 0-2822,26 0 0,-1 0-138,8 0 0,-1 0-147,6 0 1,-5 0-200,-1 0 1,-7 0-1337,1 0 1730,5 0 0,-8 0 0,5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2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7978,'2'-12'0,"3"1"0,-1 7 432,8-2 1,-6-2 62,5 3 1,-5-1 43,5 6 1,-5 0 172,6 0-304,-1 8 1,7 1 88,-1 8 0,-6 1-148,1-1 0,-8 8-159,1 4 1,-3 5 61,-2 7 1,0-3-439,0 8 1,-2-5-99,-3 5 1,-3-8-304,-3 3 0,-3-11 282,8-1 0,-5-13-675,5 1 385,0-11 260,6 1 0,0-16 14,0-9 1,2-14 68,4-14 0,4-6 44,7-6 0,6 4 190,0-3 1,8 5 220,-2 6 0,-3 11 21,3 12 0,-6 6 186,6 5 0,-8 6-17,2 12 0,-5 6-176,-7 11 0,3 11 787,-9 12 1,1 4-325,-6 2 1,0-4 164,0 4 0,-6-6-626,1 6 1,-1 0-472,6-6 0,0-4-467,0-1 1,0-10-2087,0-3 2805,7-6 0,11 3 0,9-8 0</inkml:trace>
  <inkml:trace contextRef="#ctx0" brushRef="#br0" timeOffset="1005">87 1851 7953,'0'-9'-25,"2"-5"414,4 8-57,-4-7 1,7 11-11,-3-4 1,-4 2 205,4-1 1,-2 3 95,2-4 0,-5 12-194,5 5 0,-4 12 266,-2 6 1,0 6-252,0 5 0,0 2-376,0 5 0,-6 1 28,1-8 1,-9 6-93,3-6 1,1 1-69,-2-7 1,9-5-261,-3 0 1,2-14-201,-2 3 1,4-11-57,-3 5 154,3-8 0,9-6 87,5-16 0,5-8-98,6-15 0,-2-3 51,8-8 1,-6 0 136,6 0 1,-6 6 99,6 0 1,-8 10 104,2 1 1,-4 10 254,-1 14 1,-1-3-178,0 8 1,1 2 504,-1 10 1,-2 4-270,-3 7 0,3 8 262,-3 4 0,-5 4 2,-1 1 1,2 1 142,-2-1 1,5 1-567,-5 0 0,5-9-559,-5-3 0,6 2-904,-7-1 0,1-7 88,-6-6 225,8-7 0,-4 2 1038,7-12 0,1-11 0,5-10 0</inkml:trace>
  <inkml:trace contextRef="#ctx0" brushRef="#br0" timeOffset="1371">1177 157 8086,'0'-18'152,"0"1"220,0 7-264,0 3 787,0 7-251,0 0-204,0 7 1,2 3-91,3 7 0,-1 8-17,8 4 0,-1 11-46,7 7 1,-1 12 103,0 10 1,2 10-398,4 13 0,-1 2 137,-8-39 0,0 0 1,-3 0-1,0 1-346,1 10 1,-1 1 0,-5-1 0,-1 1 322,-1 1 0,-2 2 0,-1 3 0,-2 0-17,-1 2 1,-2 0 0,0-2-1,-1 0 26,-4-1 1,0 0 0,1-4 0,-1-2-67,1 1 0,-1-1 0,-3-1 0,-1 1-229,-1 0 1,-1 0 0,-4-1 0,-3-1-361,0-3 0,-2-1 1,0-4-1,-2-2 28,1-5 0,-1 0 0,-21 35-437,1-21 1,8-11 255,-2-11 1,9-18 245,2-6 1,10-15 444,1-8 0,1 4 0,8-13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1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8152,'8'-9'1509,"9"1"-908,12 8 1,6 0-250,5 0 0,4 0-79,8 0 1,0 0-150,0 0 1,-2 6-145,-4-1 1,2 7 75,-8-6 1,6 7-351,-5-1 1,-3-3-303,-9 3 1,2-6-1231,-8 5 1826,0-7 0,-6 11 0,0-5 0</inkml:trace>
  <inkml:trace contextRef="#ctx0" brushRef="#br0" timeOffset="213">312 52 8011,'-16'-8'290,"5"-3"1,3 1 649,8-1 592,0 7-931,0-4-739,8 8 1,-4 2 286,7 4 1,-7 5 187,2 12 0,-4 6-350,-2 12 1,0 3 108,0 8 1,0 2-215,0 3 0,0 3-122,0 3 1,0 2-716,0-7 1,0-2 954,0-10 0,7 4 0,3-6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0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8046,'0'-17'581,"8"-1"-298,3 1 1,5 5 64,1 1 0,8 7 190,4-2 0,3-1-178,3 1 0,5 0-73,1 6 0,7 0-215,-2 0 1,2 6 114,-2 0 1,-4-1-885,-7-5 0,-3 2 465,-3 4 1,-4-4-1807,-7 4 2038,-9 3 0,-1-7 0,-8 6 0</inkml:trace>
  <inkml:trace contextRef="#ctx0" brushRef="#br0" timeOffset="207">364 0 8046,'-11'15'1874,"-1"-3"1,8 9-1501,-2-4 0,5 12-143,1 0 0,0 4-261,0 1 1,0 7 132,0-1 1,0 2-305,0-1 1,0-3-46,0 8 0,0-7-237,0 1 1,0 2 204,0-1 0,0-1-67,0-5 1,1-3-871,5-3 0,-4-4-187,4-8 1402,-4-7 0,6-2 0,1-8 0,8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9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7972,'0'-18'1151,"0"9"-517,0 1-200,8 8 1,-1 2 22,5 4 0,-2 3 41,-5 9 1,-3 7-185,4 3 0,-4 7-27,-2 5 0,0-1-262,0 7 1,0-2 78,0 2 1,-2 2-769,-4-7 0,4-7 150,-3-5-980,3-8 1038,2 4 1,0-17 66,0-8 0,5-10 15,1-13 0,8-12 48,-3-11 1,5-7 226,1-11 0,0 3-84,0-9 1,6 11 505,0 13 1,1 5-171,-7 13 0,0 5 568,0 11 1,1 4-213,-1 8 1,-5 10 41,-1 7 0,-1 8 32,1 10 0,3 7 277,-9 4 0,1-2-726,-6 3 1,0-1 36,0 6 1,0-3-1157,0-2 1,0 3 599,0-4 0,-6-2 385,1 2 0,-9 0 0,5 6 0</inkml:trace>
  <inkml:trace contextRef="#ctx0" brushRef="#br0" timeOffset="397">69 2145 7994,'10'-18'0,"-2"7"-679,-8-1 0,5 1 327,1-6 0,6-1 553,-7 1-96,9 0 1,-10 5 1512,7 1-1150,-7-1 0,4 1 1669,-8-1-971,0 8-549,0-4 0,0 16 92,0 4 0,0 9 116,0 2 1,-2 10-353,-4 1 1,4 6-201,-4 7 0,4-3-817,2-4 0,0-5 331,0-1-939,0 1 0,0-16 168,0 4 90,0-11 1,0-7-119,0-10 0,0-7-476,0-11 1488,8-11 0,2-11 0,7-7 0</inkml:trace>
  <inkml:trace contextRef="#ctx0" brushRef="#br0" timeOffset="798">1124 381 8011,'-10'0'869,"3"8"0,9-5-847,3 9 1,-3-1 0,4 7 0,2-1 386,-2 0 0,5 10 107,-5 8 1,5 7 160,-5 10 1,8 9-107,-3 9 0,-1 6-285,1 11 0,-7 7 97,2 4 0,-5-46 0,0 0-164,-1 2 1,0 1 0,-1 0 0,0 0-222,-1 5 1,-2 1 0,-1-5 0,-1-1-163,-5 6 1,-1-1 0,-2-4 0,-1-2-521,-4 1 1,-3-1 0,1-4 0,-2-2 55,-2-1 0,-2-1 1,-23 40-560,4-5 1,0-18 779,12-11 1,-3-17 341,14-1 0,0-13-1622,6-3 1687,7-9 0,2-9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8330,'-10'-10'2633,"2"-5"-2256,8 13 92,0-6 1,0 10-68,0 4 1,0-2-35,0 7 0,6-5 71,0 5-1052,7 1 1,-3 3-282,7-3 0,2 3 894,4-3 0,-3 3 0,5 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8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9884,'25'0'661,"-2"2"-199,11 3 0,-3-3-51,9 4 1,5-4-1,1-2-137,4 0 1,2 0-322,-1 0 1,-4 0-849,-1 0 1,-8 0 578,2 0 1,-5 0-400,-6 0 1,-4 2 714,-8 4 0,0 3 0,1 9 0</inkml:trace>
  <inkml:trace contextRef="#ctx0" brushRef="#br0" timeOffset="203">433 16 8140,'-21'-2'2940,"4"-4"-2279,11 4 1,-2-4-1168,8 12 1,2 5 31,4 13 1,-4-1 531,4 11 1,-5-1 11,-1 13 1,0 0 18,0 6 0,-1 7-372,-5 5 1,4 1-354,-4-1 0,4 3-658,2-4 1128,0-11 0,-8 14 0,-1-13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6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1 181 8125,'0'-12'0,"0"1"-181,8 7-1,1-12 576,9 14 16,-1-5 0,-6 7 296,1 0 0,-8 7-125,2 5 0,-5 3-186,-1 3 0,0 7-192,0 3 0,0 1 42,0 6 1,0-4-688,0 9 1,0-9 353,0-2 0,0-8-578,0 2 0,0-10 295,0-1 0,2-8 17,4 1 0,-2-7 191,8-9 1,-7-8-219,7-16 158,7-7 1,2-10-200,8-12 1,-6 5 292,6 1 0,-8 10 213,2 2 1,-4 17 202,-1 6 146,7 4 0,-6 25 847,4 0-873,-4 15 0,-9 8 5,-5 11 1,3-2 165,-2 8 1,0-1 50,-6 1 1,0 4-192,0-4 0,-6-2-1299,0 2 1,0-7 630,6 1 1,0-4 229,0-1 0,-7 0 0,-3-1 0</inkml:trace>
  <inkml:trace contextRef="#ctx0" brushRef="#br0" timeOffset="512">174 2031 7904,'0'-17'0,"0"5"-970,0 1 752,0-1 0,0-5 618,0 0 0,-2 5-45,-4 0 0,4 7 713,-3-7-602,3 8 0,-4-5-9,0 3 0,-2 4 219,3-4-402,3 4 0,-12 4-231,9 4 1,-7 4 82,6 7 1,-5 8-50,5 4 1,-8 5 88,3 7 0,3 1 105,2 4 1,5 8-170,1-8 0,0 8-102,0-8 0,1-4 33,5-1 0,4-7-74,7-5 0,0-4-467,1-8 1,-1-7 277,0-4 1,1-5-27,-1-1 1,6-9 42,0-8 1,2-10 180,-2-14 1,-4 3-120,4-8 1,-5 2 154,-7-3 1,-1-6-71,-4 7 0,-5-8 125,5 8 1,-10 3-380,-1 3 1,-9 9 111,3 2 0,-10 10-697,-3 2 568,1 7 1,6 10-213,0 0 1,5 0 548,1 0 0,7 8 0,-4 2 0</inkml:trace>
  <inkml:trace contextRef="#ctx0" brushRef="#br0" timeOffset="1092">1039 60 8650,'0'17'976,"0"0"-699,0 0 0,0 3 15,0 3 1,7-2-50,5 8 0,-3 0-25,3 5 1,1 10 17,10 8 0,-3 15 23,3 14 1,2 13-287,-14-42 0,1 0 1,0 0-1,-1 0 122,-2 2 0,-1 1 0,0 4 0,-1 1-240,0 1 1,-2 0-1,0 4 1,-2 0 150,-3-1 1,0-1 0,0 2 0,0 1-149,0-6 1,0 1-1,-3 3 1,-2 0-65,0-6 0,-2 0 0,-2 2 0,-3 1 82,1-6 1,-1-1 0,-17 40-254,6-13 1,-2-8 325,2-4 1,2-15 85,-8-8 0,8-9-82,-2-8 1,4-6 320,2-12 1,-1-3-666,1-8 0,6-10 33,-1-7 1,8-18 357,-2-17 0,12-7 0,4-10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0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294 156 8258,'6'-12'-958,"0"1"450,0 7 287,-6-4 0,2 8 241,3 0 142,-3-7-146,6 5 1,-6-6 333,4 8 165,-4 0-21,13-8 1,-11 5-10,7-9 0,-5 8 144,6-2 759,-9-3-257,13 7-563,-14-6 0,7 8 353,-3 0-457,-4 0 1,6 8-263,-8 3 1,-6 7-102,0 5 1,-9 4 17,-2 7 1,-3 3 78,-9 3 0,1 4-327,-7 8 0,0 0 149,1 0 0,-1-6-391,1 0 0,1-7 169,4 1 0,0-9-2,12-2 1,-2-14-253,13 2-543,0-3 575,6-5 1,10-1 113,7-8 1,2 0 274,10 0 1,0 0-172,6 0 0,-1-6 374,1 0 0,-1 3 101,1 8 1,-8 5 132,-4 7 0,-4 8-33,-1 4 1,-7 4 237,1 1 0,-9 1-245,3-1 0,-4 7-35,-2-1 0,0-1-343,0-11 1,0 5 97,0-4 0,0-4-312,0-2 0,0-4-68,0-2 1,0-5-772,0 0 671,0-9 0,0 3-72,0-12 1,0-5-261,0-12 0,0-6 258,0-11 0,8-1-456,3-11 1,-1-1 356,1-11 0,1-3 40,5 4 1,6 3 279,0 2 0,6 6 231,-6 6 1,14 2 19,-3 4 0,-1 9 0,-4-4 0,0 7 27,5-1 0,-1 4-27,-4 8 0,-4 7 638,-8 4 0,0-2-258,1 3 0,-7-1 644,1 6 0,-8 8-341,1 3 1,-1 5-173,2 1 1,-4 8-276,4 4 0,-5-2-149,-1 1 1,0 1-153,0 6 0,0-3 114,0-3 0,0 2-254,0-8 0,2 2 98,4-2 0,4-4-112,7 4 1,-5-9 79,-1-3 0,-1 1 86,1 5 0,3-5 89,-9-1 1,3 1 18,-2 5 0,-4 0-32,4 1 0,-10-1-2,-2 0 0,-9 0-12,-3 1 1,1-1 20,-6 0 0,-2 1 264,2-1 1,-6-7 418,6-5 152,0-3-576,6 6-174,7-6 1,4 6-423,12-8 0,4 0 216,7 0 1,2 0-105,4 0 1,-2 0 79,8 0 0,-2 0-110,2 0 0,2-6-22,-8 0 1,6-2-55,-6 3 0,0-3 77,-6-4 1,0-3-50,1 3 1,5-5-260,0-6 1,-2 4 141,-10-4 0,5-2 240,-5 2 0,-1 5-52,1 7 1,-5 5 580,6-5 0,-7 7-155,7-2 0,-2 6 87,1 6 1,3 3 172,-9 9 1,7-1 565,-6 0 1,5 1-338,-5-1 0,2 0-260,-3 0 0,-1-1-849,8-5 1,-6-3 280,5-8 0,1 0-972,5 0 0,0-10 328,0-7 1,1-8-100,-1-9 1,0-9-48,1-3 905,-9-4 0,7-2 0,-7 1 0</inkml:trace>
  <inkml:trace contextRef="#ctx0" brushRef="#br0" timeOffset="371">1661 277 8139,'1'-48'-173,"5"8"1,-2 1 263,8 16 1,-9 0 454,3 6 95,4 0-170,-8-1 0,7 3 733,-3 3-338,-4 5-294,6 7 0,-8-2 270,0-4-716,0 4 169,7-6-245,-5 8 1,8 0 68,-4 0-457,-4 0-284,13 0 269,-13 0 222,13 0 0,-11 8 80,8 4 0,-9 3 166,3 2 1,-4 8-68,-2 4 0,6 4-20,0 1 1,1 9-60,-1 3 0,-2 6-172,7 5 1,-5 5 7,6 7 0,-3 10-134,3 7 1,3 8 423,-9-42 0,0 0 0,1 3 0,1 1-261,1 2 1,-1 0 0,-1-3 0,-2-1 80,1-2 1,0 0-1,-2 2 1,1 0-49,7 44 0,-5-46 0,-1-1-185,0 42 0,5-9-18,-5-9 1,0 0-116,-6-6 1,6-11 21,-1-18 1,1-3 82,-6-3 0,2-9 730,4-7-549,-4-1 392,6-15 0,-8-4-598,0-15 1,-2-8-151,-4-10 1,4-7 520,-4-4 0,4-12 0,2-4 0</inkml:trace>
  <inkml:trace contextRef="#ctx0" brushRef="#br0" timeOffset="534">2577 1090 8058,'-10'0'2121,"3"8"0,9-5-1733,3 9-2422,5-8 929,7 3 1105,1-7 0,-1 0 0,0 0 0</inkml:trace>
  <inkml:trace contextRef="#ctx0" brushRef="#br0" timeOffset="645">2664 1332 8034,'0'17'262,"0"1"1,0-1 1936,0 0-880,0 0-1861,0 1 499,0-1 0,1-2 43,5-3 0,4 3 0,7-5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18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79 952 8388,'0'-17'544,"8"-1"0,-5 3-407,9 3 0,-6 5-56,5 7 1,1-6 196,5 0 0,-5 0 368,-1 6 1,1 0-12,5 0-360,0 0 1,1 0-26,-1 0 1,0 6-22,0 0 1,3 7-35,3-1 0,-4-3 76,4 3 0,-4 0-198,-2 5 0,1 0 128,-1 0 0,-2 1-309,-3-1 0,-2 2-121,-5 4 1,-3-2-94,4 8 1,-18 8 30,-5 9 0,-12 4-191,1 2 0,-7 0 189,-5-1 1,1-4 144,-7-1 1,8-10 277,-3-1 0,5-3-118,1-9 0,8 1 1016,4-7-153,4 0 193,2-7-653,7 5 0,12-13 16,15 4 1,3-4 0,8-2 0,7-2-88,5-4 0,8 2-236,-2-7 0,2-1 117,-1-5 0,3 5-982,-4 1 0,-2 5-240,2-6 1,-8 9-669,3-3 1,-7 2 674,-5-2 990,4 4 0,-14-13 0,6 5 0</inkml:trace>
  <inkml:trace contextRef="#ctx0" brushRef="#br0" timeOffset="561">1238 53 8264,'7'-18'-51,"-5"1"113,13 7 563,-5 3-300,7 7 0,1 2-102,-1 3-49,-7 5 0,5 7 42,-4 1 0,-3 5-123,-2 0 0,-2 7 24,2-1 0,-5-2 115,5 2 1,-4-2-273,-2 2 1,-6 1 58,1-6 0,-9 4-132,3-5 1,1 2-52,-1-2 0,5-9-46,-6 3 0,8-9 74,-1 3-167,3-7 137,-6 4 1,6-16 108,-4-3 1,10-7-429,2-5 0,7 4 139,-1-4 0,5-2-11,6 2 1,-4 0 239,5 6 1,1 1-20,-2 5 0,2-3 93,-2 9 1,-4-7 255,4 6 1,-4-1 272,-2 1-341,1 4 0,-1-6 1092,0 8-497,-7 0 495,5 0-692,-5 0 0,-1 8 100,-3 3 0,-4 11-254,-2 1 0,0 13 0,0-1 1,-2 3-406,-4-3 0,5 5 88,-5 0 1,4 3-1593,2-3 1,2 2 1519,4 4 0,3 4 0,8-5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8:56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208 399 6267,'0'-10'756,"0"2"-601,0 1-62,0 5 1,0-8 70,0 4-49,7 4 77,-5-5-346,6 7 381,-8 0 4051,0 0-4244,8 0 211,-6 0-226,5 0 7,-7 0-82,0 0 0,0 0 1</inkml:trace>
  <inkml:trace contextRef="#ctx0" brushRef="#br0" timeOffset="1388">329 347 8149,'0'-10'0,"0"2"771,0 1 0,-2 5 302,-4-4-544,4 4 0,-13 2-168,3 0 0,-3 10-245,-2 7 1,-3 0 58,-3 6 0,2 4-99,-8 2 0,6-2 165,-5 2 1,6-2 30,-1 2 0,4 1-202,2-7 0,5 2-116,1-2 0,7-3-430,-2 3 1,4-10 282,2-1 0,0-1-176,0 6 1,2-1 141,4-5 1,-2 5 106,7-5 1,-5 3 62,6-3 1,-7 5-16,7-5 1,-6 4 280,5 3 0,-7-1-71,2 0 1,-4 3 306,-2 3 0,0-4-168,0 4 0,0 2 178,0-2 0,0 2 130,0-2-483,-8-4 0,6 6 14,-4-8 187,4-7-1074,2-2 421,0-8-18,0 0 0,8-14 158,4-3 1,5-12-604,6 0 0,-2-3 207,8-3 0,0 2 15,5 5 1,1-3 298,-1 8 0,1 2 94,0 9 1,-7-1 226,1 7 1,-8 0-126,3 6 1,-5 0 417,-2 0-72,0 8 0,-1 1 279,-5 9 1,-3-1-308,-8 0 0,0 3 31,0 3 1,-2-4-122,-4 4 1,-3-4-20,-9-2 1,7-5 38,-1-1 0,1-7 179,-7 2-573,1-4 1,0-2 62,0 0 0,5-8-234,0-3 1,9-14 179,-3-10 1,4-7-19,2-10 1,6 0 96,-1 0 0,13-3-19,-7 3 0,14-10-168,-7 10 0,1 2 13,-8 4 1,5 8 415,-5-3 1,3 5-75,-3 1 1,3 1 145,-9-1 1,7 1-5,-6-1 0,5 2-34,-5 5 1,2-3 92,-3 8 40,-3 0 1,8 7 314,-4 5-408,-4-5 0,7 15 261,-3-5-305,-4 4 0,8 2 200,-5 0-211,-3 8 1,8-1-5,-4 5 1,-4 3-24,3-3 1,-3-3 133,-2 3-113,8-1 1,-4 7 15,7-1 0,-7-6-105,2 1 1,2-1 82,-3 7 0,7-1 7,-6 0 0,5 1-121,-5-1 0,2 2 81,-3 4 1,3-2-13,4 8 1,3 0 12,-3 6 1,-3 1-115,3 4 0,-1 5 70,6 7 0,1 7-37,-1 4 0,6 12-73,0 6 1,6 4-418,-6 1 1,2-3 413,-2 3 0,-4-3 25,4 9 1,-9-5-223,-3-7 1,-5-3 111,6-8 0,-7-7-172,7-5 0,-8-10 44,2-7 1,-3-6 325,3-5 0,-4-4-78,4-7 0,-4-1-131,-2 0 60,0-7 0,-2-3 245,-4-7 0,-4-7-740,-7-5 1,0-11 248,0-6 1,-1-11-34,1-6 1,0-4 408,-1-2 0,-7 0 0,-1 0 0</inkml:trace>
  <inkml:trace contextRef="#ctx0" brushRef="#br0" timeOffset="1663">813 744 7961,'8'-9'0,"-6"1"0,5 8 0,-5 0 0,4 0 0,-4 0 2762,13 8-2137,-5 1 1,1 7-640,1-5 1,-8 5 39,2-5 0,1 5-150,-1 1 0,0-6 160,-6 1 1,2-2-65,3 1 797,-3 4-176,14-5-552,-7 7 0,9-7 115,-1-4 0,-6-4-195,1-2 0,5 0-385,6 0 1,0-6-586,-5 0 1,7-7 1008,3 1 0,5-3 0,2-3 0</inkml:trace>
  <inkml:trace contextRef="#ctx0" brushRef="#br0" timeOffset="1843">1591 969 8080,'-9'2'1614,"3"4"283,4-4 0,2 13-1255,0-3 1,0-3-357,0 3 1,0-6-2028,0 5 765,0 1 0,2 3-2012,4-3 1668,3 3 1320,8-5 0,1 7 0,-1 0 0</inkml:trace>
  <inkml:trace contextRef="#ctx0" brushRef="#br0" timeOffset="1937">1781 1298 9288,'-7'9'2419,"-3"-1"-2419,-7-8 0,0 0 0,-1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2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69 8183,'-17'-9'316,"7"-7"1,-4 12 482,9-7 1,-3 7-332,2-2 1,2-1-165,-7 1 0,5 0 83,-5 6 0,5 0 188,-6 0-443,1 0 0,-7 0 85,1 0 1,0 2-107,0 4 0,-3 5 45,-3 12 1,4-3 5,-4 3 1,-4 4-27,-2 1 1,2-1-134,-1 2 0,6 0 127,-1 6 1,6-1-37,6 1 1,-3-1-268,8 1 1,1-1 93,5 1 0,2 0-73,3-1 1,13 1-17,10-1 1,5 1-135,2 0 1,7 5 32,4 0 1,2 1-170,-2-7 1,2 1 41,-7-1 0,-1-1 144,-5-4 0,-9 3 439,-2-3 0,-7-2-148,-6 2 1,-3 0 183,-8 5 0,0 1 106,0 0 0,-10-1 285,-7 1 1,-2-3-132,-10-3 0,6 4 253,-6-4 0,0-4-239,-5-2 1,-1-10-134,1-1 0,1-3-515,4 3 1,4-4 209,8-8-532,0 0 0,1-2-520,5-4 0,3-4-2528,8-7 3521,8 0 0,9-16 0,10-3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8205,'-10'8'2230,"10"1"0,10 3-1819,7 0 0,6-9 55,0 3 1,6-4-286,-6-2 1,6 0-101,-6 0 0,6 0-642,-6 0 0,6 0 437,-6 0 0,6 0-1301,-6 0 655,0 8 770,-6 1 0,-7 16 0,-3 2 0</inkml:trace>
  <inkml:trace contextRef="#ctx0" brushRef="#br0" timeOffset="157">62 467 8162,'0'10'1294,"2"-3"248,3-7 1,3 2-1046,4 4 1,3-4-240,-3 4 0,3-4-192,2-2 0,6 5 112,0 1 1,8 0-2382,-2-6 2203,4 0 0,9 0 0,2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6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7912,'-19'0'1856,"-4"0"1,21 7-2938,-4 5 545,4 3 1,0 3 535,-4-1 0,-3 8 0,-9 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7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0 727 8132,'2'-11'-961,"4"-1"1,-2 8 1386,7-1-157,1 3 0,5 2 145,1 0 1,7 2 215,3 3 0,-1 7-14,2 11 0,0 10-150,6 7 0,-1 2-63,1-1 1,-3-5-123,-3 4 0,2 3-595,-8-3 0,6 0-186,-6-5 0,0-6-448,-6 0 0,-1-8 358,-5 2 1,3-4-1291,-9-2 1880,1 1 0,-6-9 0,0-1 0,0-8 0</inkml:trace>
  <inkml:trace contextRef="#ctx0" brushRef="#br0" timeOffset="221">588 537 8054,'-34'10'0,"7"-1"-31,4-3 1,-2 4 26,2 7 0,0 6 382,5 0 0,-7 10 0,-3 1 0,-5 1-209,-2 5 1,1 2 62,-1-1 0,8 5-386,4-6 0,4 1-253,2-7 0,5-1-463,1-4 1,9 1 529,2-7 0,4 1-21,13-7 1,-2-8 360,14-3 0,-8-4 0,20-2 0,-5 0 0</inkml:trace>
  <inkml:trace contextRef="#ctx0" brushRef="#br0" timeOffset="584">1003 917 8059,'-17'0'797,"8"2"201,3 4 0,4-2-1289,2 7 299,8 1 1,-7 5-83,5 1 1,2-1 141,-2 0 1,-1-5 257,-5-1 1,2 1-316,4 5 0,-2-5-331,7-1 0,-7-5-54,2 5-72,4-7 0,-1 4-328,9-8 1,-1-8 379,0-3 0,0-12-83,1-6 0,-1 2 477,0-2 0,1 8 0,-1-2 0,-6 6 0,1 5 0,-6 4 0,5 8 50,1 0 1,-3 10 127,-3 7 1,2 3 1989,-2 8 0,1-1-970,-1 2 1,-2 4-489,7-4 1,-5 1-298,6-1 1,-1 2-1692,7-8 1,1 0 419,4-6 0,-4-7 62,4-4 0,-4-4 210,-1-2 0,-7-2 586,1-4 0,-1-11 0,6-10 0</inkml:trace>
  <inkml:trace contextRef="#ctx0" brushRef="#br0" timeOffset="1209">1626 53 8110,'17'-6'287,"1"0"1,-1-1 445,0 1 0,2 2-301,4-8 1,-1 9-145,6-3 0,-7 4 17,3 2 1,-5 0-20,-2 0 0,0 2-179,1 4-24,-1 3 0,-7 8-46,-5 1 1,-3 1-244,-2 4 0,-2 4-434,-3 8 1,-7 1 329,-11 4 0,2-3 38,-8 3 0,8-3 43,-2-3 0,0 7 328,5-1 1,5 0-23,13-5 1,0-6 111,0 0 0,0-2 23,0 1 0,8 3-105,3-8 1,5 6 120,1-6 0,0 0-69,0-6 1,5 6-225,-5 0 1,4 6 134,-9-6 1,-3 8-164,3-2 1,-8-2 247,1 2 0,3-1 280,-2 7 1,0 7-50,-6 4 0,-2 6 134,-4 6 1,4-6-473,-4 0-1,10 2 103,2-3 0,1-4 277,-1 4 0,-2-10-74,8-1 0,-9-5 348,3-6 1,2 1-464,-2-7 0,-1 0-420,-5-5 1,0-1-438,0 0 1,-2-1 419,-3-5 0,-13 3-688,-10-9 0,-7 7 473,-5-6 0,-6-1 414,-12-5 0,-27 8 0,-13 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11874,'27'0'-1376,"0"0"851,-4 0 1,-4 0-606,4 0 1,-4 0 114,-1 0 1015,-1-7 0,0 5 0,1-6 0,-9 8 0,7 0 0,-7 0 0</inkml:trace>
  <inkml:trace contextRef="#ctx0" brushRef="#br0" timeOffset="243">588 52 7978,'17'0'1558,"1"0"-1067,7 0 0,-6 0-124,4 0 0,-2 2-997,2 4 0,-2-3-68,8 9 0,-6-8-315,6 2 0,0-4 676,5-2 0,-5 0 337,0 0 0,0 0 0,5 0 0,1 5 0,0 1 0,-3 0-9,-3-6 1,2 6 8,-8-1 0,6 1 342,-6-6 0,0 2 1172,-6 4 1155,0-4-2114,1 5 0,-1-7-95,0 0 0,-5 0-1124,-1 0 1,-5 0 255,6 0 408,-9 0 0,5 0 0,-8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7890,'0'9'1873,"0"-1"0,2-8-829,4 0-677,4 8 0,5-5-699,-3 9 370,3-8 0,-13 5-269,4-3 0,-4-2 235,-2 8 1,0-1-527,0 6 1,0 1 312,0-1 1,-6 0-127,0 1 1,0-1 491,6 0 1,0 0 621,0 1 0,0-7 1009,0 1-1275,0-1 1,8 5-376,3-5 0,7-1 39,5-4 0,-4-4-1284,4 3 0,2-3 228,-2-2 0,6-2 879,-6-3 0,0-5 0,-6-7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4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121 796 7974,'-27'0'0,"-5"0"0,20 0 1143,-3 0-520,15 8-623,0-6 0,-16 13 0,-3-5 0</inkml:trace>
  <inkml:trace contextRef="#ctx0" brushRef="#br0" timeOffset="391">536 1 8143,'-17'0'2173,"9"0"-1923,8 0 0,8 9 180,9 9 1,6 1-272,0 10 0,8 2-137,-2 9 1,-2-4 1539,2 5-982,0-5 1,-1 5-222,1-1 0,-6 0-302,6-5 1,-8-2-895,2-5 1,-4 5 522,-1-4 0,-3-2 256,-3 2 1,1-8 94,-7 2-3952,0-4 2091,-6-2 1824,0-7 0,7-18 0,3-11 0</inkml:trace>
  <inkml:trace contextRef="#ctx0" brushRef="#br0" timeOffset="594">1021 53 8078,'-18'0'0,"7"0"1387,-1 0 1,6 7-601,-5 5 1,-1 3-56,-5 3 0,0 1-264,-1 4 0,-7-2 202,-3 8 1,-5 5-248,-2 7 0,-1-1-299,-4-5 1,5 3-349,0-3 1,3 7-483,9-13 0,5 5-195,7-11 1,7 1-10,-2-7-895,4 0 0,10-7 1805,4-5 0,11 5 0,3 0 0</inkml:trace>
  <inkml:trace contextRef="#ctx0" brushRef="#br0" timeOffset="909">1366 399 8101,'18'0'3737,"-1"5"-1713,0 1-1098,8 0-1584,-6 2-531,6-7 0,-15 9 882,-4-4 426,-4-4 1,-2 13-177,0-3 1,0 3 130,0 2 1,0 1-89,0-1 0,0 0 67,0 1 0,0-1 317,0 0 459,0 0 0,0 1 656,0-1 0,0-5-950,0-1 1,2-7-196,3 2 0,-1 1-540,8-1 0,-5 0 196,11-6 0,-5 0-1046,10 0 1,-2 0 649,2 0 0,4-10-3554,8-7 3954,0 0 0,-1-16 0,1 6 0</inkml:trace>
  <inkml:trace contextRef="#ctx0" brushRef="#br0" timeOffset="1275">2525 572 9087,'0'-10'1761,"-6"4"-1323,0 12 1,-1 4 229,1 7 1,2 0-1161,-7 0 1,-1 6 338,-5 1 0,0 4-1091,-1-5 0,3 2 152,3-2 1092,-3-3 0,5 5 0,-7-8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03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53 8276,'0'-18'212,"0"9"1,-2-1 1039,-4 4-874,-4 4 1,-7-5-107,0 7 0,-6 0-33,0 0 1,-8 0 46,2 0 1,2 0-33,-2 0 0,1 2-196,-7 3 1,6 5-224,0 7 0,8-5 78,-2-1 0,2 1-95,-2 5 0,10 0 68,-5 1 1,7-1 160,-1 0 1,5 1-236,7-1 0,0 0 96,0 0 1,0 1 13,0-1 1,1 0 50,5 1 0,4 1 134,7 4 0,6-2-54,0 8 0,-2-6 149,-9 6 1,1 0-187,-7 5 0,6 1 13,-7-1 0,-1 1-45,-9-1 1,-3 1 66,-4 0 1,-9-1 61,4 1 0,-6-1-67,0 1 0,2-6-19,-8 0 1,8-10 5,-2-2 0,9-1 142,3-11-80,7 9 30,-4-12-382,8 13 1,8-11 92,3 7 1,7-5 120,5 6 0,-2-3 6,8 3 1,-6 3 143,6-3 1,-8 3 3,2 2 0,-6 3 133,-5 3 1,1-2 92,-7 8 1,0-6 369,-6 6 1,0-3-314,0 3 1,0 2-93,0-8 1,0 2-460,0-2 0,-2-4 182,-4 4 1,4-9-1270,-4-3 248,4 1 384,2-3 0,2-1-67,4-8 1,-2-2-369,7-4 0,1-11 1047,5-12 0,8-3 0,2-3 0</inkml:trace>
  <inkml:trace contextRef="#ctx0" brushRef="#br0" timeOffset="285">1020 589 8102,'0'-10'147,"0"2"1,2 8 356,4 0-563,4 0 1,7 2-176,0 4 0,-5-2 537,-1 7 1,3-5 806,9 6 0,-4-1 452,4 6-1052,4 8 0,-6-3-160,8 6 0,-6-1-189,6 2 1,-6 2 166,6-8 0,-6 8-91,6-2 0,-8 3-1794,2 3 1,-4-3 804,-2-3 0,1-4 224,-1-7 1,-6-1-57,1 0 0,-8-5-758,2-1 1342,3-7 0,-7 4 0,6-8 0</inkml:trace>
  <inkml:trace contextRef="#ctx0" brushRef="#br0" timeOffset="503">1539 554 8102,'-9'-8'1477,"-5"4"-411,8-7 151,1 7-96,-3-4-523,-2 8 1,-7 8-56,0 4 0,-1 9-104,1 2 1,0 8-634,0-3 0,-1 5 200,1 2 1,0-1-584,-1 1 0,3-3 433,3-3 0,-1 2-534,7-8 1,0 2-230,6-2 0,0-4-1459,0 4 2366,8-11 0,9 11 0,10-4 0</inkml:trace>
  <inkml:trace contextRef="#ctx0" brushRef="#br0" timeOffset="730">1868 1004 8163,'-10'0'2021,"2"0"0,16 5-1615,4 1 368,-5 8 0,1-5-279,-8 9 0,2 5-197,4 0 1,-4 5-390,3-4 0,-3 6-493,-2-1 1,0 2-218,0-2 0,0-2-1845,0-4 2646,0-12 0,8 20 0,2-12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1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433 327 8065,'0'-17'-1611,"0"0"1456,0 0 1,2 1 456,4 5 1,1-5 164,5 5 132,3-5 0,-11-1-169,8 0 1,-7 1 326,7 5 0,-2-4 252,1 3 34,4-3 65,-5-3 214,0 1-740,-3 0 0,-9 5-166,-3 1 0,1 7-321,-8-2 1,-1 2 81,-10-1 1,2 3-298,-8-4 0,0 10 109,-6 1 0,-5 9 55,0-3 1,-1 5-55,7 1 1,1 2-60,4 4 1,-3-3-78,3 3 0,4-4 97,2-2 0,4 2 59,1 4 0,3-3 19,3 3 0,5-2-241,7 2 0,0-4 90,0 4 1,9 2-44,9-2 0,3 6 49,13-6 0,-3 0 40,9-6 1,-1 1 205,1-1 1,-3 0-130,3 1 1,-5-1 127,-7 0 0,-3-3-89,-7 3 0,-1-4 20,0 10 1,-7-3-17,-4-3 0,-4 6 75,-2 0 0,0 6 7,0-6 1,-14 6 120,-3-6 0,-4 0 79,3-6 0,-1 0-147,-4 1 0,2-7-292,-8 1 0,8-8 162,-2 1 0,4-3-838,2-2 0,1-2-463,5-3-245,-5 3 481,14-14 1,4 14-646,16-3 0,8 3 1661,15 2 0,3-8 0,8-2 0</inkml:trace>
  <inkml:trace contextRef="#ctx0" brushRef="#br0" timeOffset="817">1229 518 8064,'-18'0'-139,"9"0"1476,1 0-474,8 0-232,0 0-326,0-8 1,8 6-59,3-4 1,6 4 180,6 2 0,4 0-65,8 0 1,0 0-46,-1 0 0,1 0-124,-1 0 1,3 0-123,3 0 1,-1 0 110,7 0 1,-6 0-128,6 0 0,-5-1-506,5-5 0,-2-2 268,2-3 0,-6-3-546,-11 8 1,2-5 79,-8 5 1,0 0-177,-6 6 1,-5 0 201,-1 0 0,-7 2 622,2 4 0,-12 4 0,-3 7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23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7819,'0'27'3241,"0"-2"0,8-9-3475,4-5 1,3-3-1192,2-8 1425,1 0 0,-1 7 0,0 3 0</inkml:trace>
  <inkml:trace contextRef="#ctx0" brushRef="#br0" timeOffset="102">87 398 7819,'0'17'0,"0"3"1390,0 3 1,-6-10 137,0 4-272,-7-3-2056,11-5 800,-6-1 0,8-8 0,0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2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139 534 7922,'-17'0'98,"7"0"0,-3 2 220,7 4 0,-6 3 15,7 9 1,-3 7 220,2 4 0,2 9 26,-7 2 0,1 8 178,-1-2 1,-3 3-449,9-3-188,-1 4 0,6-8-111,0 4 1,0-6-260,0-11 0,2 2-753,3-8 1,-1 0 136,8-6-990,-8-7 1205,11-2 0,-7-16 522,3-4 0,3-13 56,-9-9 0,9-8 76,-3-10 0,5-2-92,1-4 1,8 4 118,4-3 0,4 5 225,1 6 1,3 4-92,3 7 1,4 8-10,8 4 1,-6 6-126,0 5 1,0 4 191,6 8 1,-6 0-73,1 0 0,-11 6-56,-1 0 1,-3 13-54,-9-2 0,-1 5 2,-11-5 1,3 6-133,-9 0 0,-1 8 98,-10-2 1,-5 3-197,-12 3 1,-4-2 57,-8-5 0,-7 5 11,-4-4 1,-4-4 39,-2-2 1,0-6 26,0-5 1,8-5 150,4-7 1,9 0 271,2 0 0,14-7 230,-2-5 0,13-5-235,4-6 0,7 4-54,11-4 0,7-2-53,3 2 0,5-1-264,2 7 1,5 0 34,0 0 1,3-1-40,-3 1 0,-5 2-298,-1 3 1,-1-1-1314,-10 7-562,0-8 2179,-6 12 0,-7-21 0,-2 4 0</inkml:trace>
  <inkml:trace contextRef="#ctx0" brushRef="#br0" timeOffset="192">554 396 7922,'-15'8'1110,"3"3"1,-1 6-542,7 6 1,-2 4-109,3 8 1,3-1-27,-4 1 1,2 7-9,-2 4 1,4 4-132,-3 2 0,-3 0 50,2 0 1,0-6-1090,6 0 0,0-7 476,0 1 1,8-9-1004,4-2 1,3-14 609,2 2 1,1-11-174,-1 0 1,6-14-42,0-9 874,8-8 0,-4-17 0,7-3 0</inkml:trace>
  <inkml:trace contextRef="#ctx0" brushRef="#br0" timeOffset="422">1177 15 7922,'17'-9'3592,"-5"3"-2649,-1 12 1,-7 3-420,2 9 0,-4-1 50,-2 0 1,2 1-196,3-1 0,-3 0-86,4 0 0,2 1-240,-3-1 1,9 6-270,-3 0 1,5-6-8,1-5 0,2-2-303,4 1 0,-2 3-84,8-9 0,-6 1 308,6-6 1,-2 0-573,2 0 1,-2-6 374,-4 1 0,-4-7-148,4 6 1,-4 0-659,-1 6 1305,-9-7 0,-1 13 0,-8-5 0</inkml:trace>
  <inkml:trace contextRef="#ctx0" brushRef="#br0" timeOffset="747">1298 742 7922,'-18'29'841,"1"-1"1,2 1-213,3 6 0,3-3 1273,3-3-1588,4 4 1,-6-14-216,8 4 1,0-2 80,0 2 1,0-3-104,0 3 0,0-2-71,0 2 0,-2-2-283,-3 8 1,-5-8-1091,-7 2 952,-1-4 0,-5-9 159,0-4 0,-6 1-44,6-1 0,-2-2-51,2-10 1,4-4 94,-4-7 1,10-2-76,1-4 1,8 4 120,-1-4 1,3 3 245,2 3 90,0 0 0,9 1 92,9 5 0,-1-3 75,6 9 0,4-1 271,2 6 0,1 0 410,-1 0 0,4 2-413,-4 4 1,3 3-8,3 9 0,-1-7-172,1 1 0,0-1-278,-1 6 1,9-5-234,3-1 1,-4-7-466,-2 2 1,3-4-84,-3-2 0,4 0-869,-9 0 0,7 0 1546,-13 0 0,7-8 0,-9-1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21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69 7939,'2'-21'874,"3"4"-79,-3 3-161,14 5-468,-14 1 1,3 10 13,-10 4 0,-11 9-61,-7 8 0,-13 16-203,1 1 0,-3 2 115,3 4 1,-3-2 141,3 3 0,4-1 12,14-12 0,7 3-78,5-14 1,5 0-287,5-6 1,17-7 51,18-4 0,4-4 81,14-2 0,7-8 143,-2-4 1,9-3-10,-9-2 0,-3 1 80,-3 5 0,-5-3-135,-6 9 0,-4-7-309,-7 6 0,-8 0-12,-4 6-715,-11 0 1,-5 8 108,-7 4 894,-7 3 0,-18 10 0,-12 2 0</inkml:trace>
  <inkml:trace contextRef="#ctx0" brushRef="#br0" timeOffset="144">327 778 7939,'0'12'1235,"0"-1"1,0 1-696,0 5 1,2 6 40,4 0 1,-2 8-98,7-2 0,-5-2-124,6 1 0,-9 1-902,3 6 1,2-1 446,-2 1 0,-1 0-1653,-5-1 1,0 1 1747,0-1 0,8-7 0,2-2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21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53 7911,'0'-18'2542,"2"3"-1560,4 3 128,-4 5-792,13 7 1,-7 7 16,3 5 1,-3 5 144,-8 6-317,0 4 1,-13 10-170,-5 3 1,-11 4-266,1 8 0,-3-2-313,2-4 0,-2 8 244,8-8 1,-4 0 210,10-11 0,-2-2-315,13-5 287,0-3 0,14-9 109,3-5 1,13-3 129,4-8 0,7-2 178,5-4 0,3-1-84,3-5 1,2-3 42,-8 3 0,6-1-163,-5 1 0,-1-1-197,-6 7 1,-1-2-475,-4 2-50,-4 5 0,-10-5-7,-3 12 0,-6 5 672,-12 12 0,-19-4 0,-12 6 0</inkml:trace>
  <inkml:trace contextRef="#ctx0" brushRef="#br0" timeOffset="326">139 986 7911,'-18'0'1833,"9"0"0,3 0-1656,12 0 0,3 0 15,9 0 0,-1 0 18,0 0 0,6 0 7,0 0 1,0 0 120,-5 0 1,-1 8-334,0 4 0,1 3-265,-1 2 0,-8 8 322,-3 4-1136,-4 4 700,-2 1 1,-8 3 79,-3 3 0,-3-3 216,3 3 0,-4-3 353,3-3 0,2 1-212,-1-1 0,7-7 482,-2-4 1,6-3-154,6-3 1,4-8-18,7-3 0,2-4-139,4-2 1,2-2-286,4-4-1,4-11-377,-4-12 0,3-3 288,3-3 1,-8 6-110,-4 0 1,-6 1-19,-5-7 1,-5 8-31,-7 4 0,-9 4 133,-9 2 0,-12 1 95,-11 5 0,-7 5-354,2 12 1,-4 5-855,-2 12 834,8-4-783,9 6 503,10-7 722,16-1 0,1 0 0,8 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18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1021 7962,'-17'0'0,"-1"0"0,1 0-1226,0 0 1226,0 0 0,-8 0 0,-2 0 0</inkml:trace>
  <inkml:trace contextRef="#ctx0" brushRef="#br0" timeOffset="320">0 865 7962,'2'-9'347,"4"3"1,4-2-87,7 3 1,6-1 96,0 6 0,10 0 48,1 0 1,3 9 90,9 9 1,-8 7-133,3 9 1,-5 1 104,-1-1 0,-6 1-611,-1 0 1,-8 1 159,-3 4 0,-8-3-138,-9 3 0,0 3 145,0-3 0,-9 0-606,-8-5 0,-3-1 115,-8 1 1,-1-8 178,-6-4 1,1-6 312,-1-5 0,2-4 491,4-8 1,-3-10 256,3-7 0,4-8-359,2-10 1,9-1 104,3-5 0,7 5-106,-2-5 1,12 7-545,6 5 149,11-4 0,4 14-1441,7-4 1012,8-4 1,1 8 149,3-4-2063,11 4 1125,-18 1 1033,26-7 1,-19-2-1,14-7 1</inkml:trace>
  <inkml:trace contextRef="#ctx0" brushRef="#br0" timeOffset="795">1211 174 8087,'0'-10'1248,"0"-5"-858,0 13 1,-2-6-146,-4 8-367,4 0 40,-6 0 0,7 2-29,-5 4 1,-4 3 341,-7 9-103,-8 7 0,4 2-297,-8 7 1,8-1 96,-2-4 0,4 1 70,1-7 1,9 6-20,3-6 1,4 6-232,2-6 1,2 0 71,4-5 1,3 5 93,9 0 1,-1 0 219,0-6 0,0 6 323,1 0 1,-1 8-38,0-2 0,-5-2 249,-1 1 0,-7-5-173,2 6 0,-4-2-15,-2 2 0,0 2-491,0-8 0,0 2-109,0-2 0,0-10-77,0 5 1,0-11-56,0 5-252,0-8 105,0 3 0,0-20-315,0-4 0,2-14 3,4-4 1,3-9 243,8-14 0,1 5-941,-1-5 1407,0 4 0,8 2 0,2 0 0</inkml:trace>
  <inkml:trace contextRef="#ctx0" brushRef="#br0" timeOffset="1825">1470 381 8076,'8'-9'0,"-4"-5"0,7 8 0,1-1 943,5 1 1,0 4-414,1-4 0,1-1-279,4 1 1,-2-8-129,8 3 1,0 1-169,5-1 0,-1-1-103,-4-5 139,3 0 49,-12 7 1,5-4-516,-8 9 1,0-9 49,0 3-36,-7-5 0,-2-1 161,-8 0 0,0 5 127,0 1 1,-8 1 92,-3-1 0,1-3 142,-2 8 1,1-1-118,-6 1 1,-1 4 9,1-4 343,0-3 0,-1 7-92,1-4 1,6-2 536,-1 3-175,8-1 122,-11 6-436,13 0 1,-6 2-207,8 3 1,0 5 178,0 7 0,0 3-54,0 3 1,0 5 1,0 13 0,0-5-23,0 5 0,0-3-227,0 2 0,0-3-129,0 3 0,0-3-163,0-3 1,0-1 124,0-4 1,0-4-396,0-8 256,-7 0 191,5-7 452,-6-2 1,2-10-154,0-4 0,1-4 34,5-7 0,0 0 116,0 0-396,7-1 148,3 9 0,7-7 9,1 14 0,-1-11-253,0 7 265,0 0-9,1 6 1,-1 2-40,0 4 23,-7 4 148,5 7 0,-13 2-110,4 4 1,-4-4-165,-2 4 0,0 2-5,0-1 0,-8 4-93,-3-5 0,1 0 206,-1-5 212,-1-9-201,2 7 0,1-14 177,3 3-69,4-3 0,0-9-28,8-5-89,7-3 210,-3 5-1,7-5-79,8 5-219,-5 1 177,4-7-25,-6 14 33,-1-5-183,-7 7 160,5 0-145,-13 0 1,6 3-142,-8 9 0,-10 1-393,-7 16 0,-8 6 259,-10 5 0,-9 10-243,-8 2 1,-2 2-27,-9 9 0,-2-7 424,-10 2 1,2 1-153,-8-1 0,8-2 496,-2-10 0,6-4 144,5-8 0,7-7 532,11-4 0,3-3 822,9-3-651,7-7-553,2-3 0,17-7-66,8 0 0,10 0-548,13 0 1,6-7 500,11-5 1,10-3-351,8-3 0,9-5-347,2 0 1,0-8-17,6 3 1,-4 1-109,-2-2 0,-5 2 172,-1-2 0,-5-2-230,5 8 1,-9-5 158,-2 5 1,-8-1 31,-9 7 0,-8 0 152,-4 0 0,-10 5 58,-1 1 0,-8 5 79,1-6 1,-10 8 212,-7-1 0,-5 3 246,-6 2 0,-2 0-302,-4 0 0,-2 0 346,8 0 1,0 6-187,6-1 1,5 9 79,1-3 1,7 7-9,-2 5 1,4-2-107,2 8 1,6-6 262,0 5 1,5 1-119,-5 6 1,6-1-357,-7 1 0,7-2 69,-6-5 1,-1 5-601,-5-4 0,0-2 248,0 2 0,-2-6 48,-3 6 0,-5-8 57,-7 2 1,-2-6-49,-5-5 1,3 1 517,-7-7 0,-1 0-168,-6-6 0,2-8 865,5-4 0,-3-11-430,8-6 0,2-3 416,9-3 0,4 6-475,8 1 1,2 5-318,4-6 0,6 6-182,11-6 1,6 8-258,11-2 1,-2-2-1008,8 2 0,1-6 677,4 6 1,1 0 588,0 5 0,0-7 0,0-2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18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8126,'11'-10'647,"1"4"0,1 2-62,10-1 0,4 3 84,8-4 1,-4 4-243,3 2 1,-9 2-134,10 4 0,-12-2 124,0 7 0,-4-5-129,-2 5 0,-1-5-1012,-5 6 691,5-1 1,-9 6-1177,5 1 1,-5-7 240,-7 1 1,0-1-233,0 7 1,-7-1 280,-5 0 918,-3 8 0,-10-6 0,-2 6 0</inkml:trace>
  <inkml:trace contextRef="#ctx0" brushRef="#br0" timeOffset="456">53 520 8126,'-12'11'534,"1"1"0,5-3-83,-6 3 1,8 3 490,-1-3-616,3 3 1,2 3 206,0-1 0,0 6-74,0 0 0,0 0-177,0-6 1,6 1-204,-1-1 1,9-2-188,-3-3 0,-1 3-552,1-3 0,1-5 348,5-1 0,0 2-532,1-2 1,-1-3 344,0-8 1,6-7 159,0-11 0,2 4 61,-1-4 0,-5 4 238,4 1 1,-4 7 105,-2-1 873,1 8-150,-1-3 0,-2 9-353,-3 3 1,-5-1 243,-7 8 1,2-3-178,4 3 0,-4 3-882,4-3 1,-2-5 85,1-1 1,5 2-118,7-2 0,1-2 44,-1-10 0,8-6-390,4-11 1,9 2 379,3-8 1,7 8 23,-2-2 1,-2 6 860,2 5 0,-8-1-353,3 7 0,-1 8 378,-5 9 0,1 11 41,-13 1 0,-5 2 277,-7-2 1,-7-2-237,2 8 0,-4-8 4,-2 2 1,-8-4-533,-4-2 0,-3-1 20,-2-5 0,-6 3-651,0-9 0,-2 1 414,2-6 0,1-2-1152,-6-3 0,5-7 389,-6-11 1,8 2-22,-2-8 1,3 0 229,3-5 0,6-1 683,-1 0 0,8 1 0,-4-1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1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8169,'-18'0'-354,"1"0"-227,8 7-582,-6-5 1950,13 6-31,-6-1 322,8-5-318,8 6 1,7-8-336,8 0 1,5 0-168,-5 0 1,8 0-49,-3 0 0,10 0 49,2 0 0,0 0 95,-5 0 1,1 0-112,4 0 1,-4 0-83,4 0 1,-5 0-77,-7 0 0,3 6-258,-8-1 0,-1 7-578,-4-6 1,-3 1 142,-4-1-599,5-4 457,-15 5-437,7 1 1,-10-6 37,-4 4 1149,5-4 0,-15 5 0,7 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7929,'-17'-6'1071,"-1"1"-220,1-1 474,0 6-333,0 0-194,7 0-274,2 0 0,22 0-938,3 0 0,4 0 330,-4 0 1,1 2-2218,-1 4 2301,8-5 0,2 23 0,7-5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2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 8003,'-17'0'4349,"7"0"-3859,10 0 1,4 6 363,7-1-1986,-7 1 356,4-6-1250,-1 8 1076,-5-6 0,6 13 950,-8-4 0,8 12 0,1 4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2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8003,'0'25'771,"0"-6"18,0 4 0,6-4 2326,0-2-2481,7 1-1078,-3-1-317,7 0 0,0-8 761,0-3 0,-7-4 0,-3-2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0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1 224 12133,'17'7'1087,"0"-5"-219,0 4-358,0 3-328,1 1 0,-3 1-95,-4 1-43,5-8 0,-9 5-850,5-3 0,3 1 563,-4 5 0,-3 3-1559,-2-3 0,-4 5 1802,-2 6 0,-8-4 0,-2 5 0</inkml:trace>
  <inkml:trace contextRef="#ctx0" brushRef="#br0" timeOffset="165">87 618 8160,'0'12'-348,"0"-1"0,0 1 1491,0 5 1,0-6-439,0 1 1,5-1-30,1 6 0,0 0-159,-6 0 0,5 1 3,1-1 1,2 0-294,-2 0 0,-5 0-175,5 0 1,2 1-812,-2-1 1,5 0 543,-5 0 1,7 0-1148,-2 0 0,-1-5 602,1-1 0,-5-7-361,6 2 0,-1-6 1121,6-6 0,0-11 0,0-10 0</inkml:trace>
  <inkml:trace contextRef="#ctx0" brushRef="#br0" timeOffset="396">567 309 8160,'11'-5'643,"1"-1"1,-1 0 39,6 6 1,6 0-154,0 0 1,2 0-32,-2 0 0,-2-5-257,7-1 0,1-6-131,5 7 0,1-7-641,-1 6 0,0-5 418,1 5 0,-7-5-890,1 5 1,-14 0 482,2 6 0,-5-1-1579,-1-5 1050,-3 4 1048,-8-6 0,-16 16 0,-3 1 0</inkml:trace>
  <inkml:trace contextRef="#ctx0" brushRef="#br0" timeOffset="844">876 18 8160,'0'-10'3489,"0"3"-2205,0 7-877,0 0 1,-2 7 81,-4 5 0,4 3-117,-3 2 1,3 8-390,2 3 0,-2 5-344,-4 1 0,4 0-478,-4 1 0,-3 1-687,-3 4 0,-3-4 661,-2 4 1,6-4 292,-1-1 1,1-3 169,-6-3 0,5 1 761,1-7 1,7 0-287,-2-6 1,6-5 79,6-1 1,3-7 162,9 2 1,-1-4 572,0-2 1,6 0-337,0 0 1,7-6 25,-1 0 1,-3-5-543,3 5 1,-6-6 197,5 7-503,-7-1 0,4 6 150,-8 0 1,-7 2-128,-4 4 1,-4 3-51,-2 8 1,-8 8-171,-4 4 1,-9 3 287,-1 2 1,-7 1 65,6-1 1,-5 0 359,5 1 1,2-9-128,9-3 0,5-4 379,7-2 1,2 1-188,3-1 0,7-6-60,11 1 0,3-9 22,9 3 1,-1 2-96,0-2 1,1 1 34,-1-1 1,-6-4 5,1 4 0,-8-3-424,2 3 1,-6-2 2,-6 7-111,-3 1 0,-2 5 123,0 0 1,-6 0-520,-6 0 0,-9 6-115,-3 0 821,1 0 0,-15 2 0,5 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29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35 8328,'0'-17'740,"2"7"0,4 5 838,5 3 0,5 4-914,1 3 1,0 3-16,0 3 0,-6 5 12,1-5 0,-1 2-321,7-1 0,-1 1-139,0-7 1,0 5-551,0-5 0,0 6 313,0-7 1,1 1-903,-1-6 0,0 0 559,0 0 0,-5 0-1335,-1 0 657,-7 0 1,5 0-1195,-3 0 2251,-4 0 0,-10 8 0,-11 1 0</inkml:trace>
  <inkml:trace contextRef="#ctx0" brushRef="#br0" timeOffset="233">102 653 8295,'-27'7'1067,"2"-5"-81,8 4-48,8-4-171,-6-2-597,13 0 1,-4 0 240,12 0 0,5-2 231,12-4 1,-2-1-344,8-5 1,-1-3-110,6 3 0,1-1-543,-1 2 1,2-5 336,4 5 0,-3-4-275,3-2 0,-6 1 209,-6 5 0,3-4-825,-8 3 1,0 3 116,-6-3 1,0 8-1129,0-1 1218,-7 3 0,-5 9 700,-10 5 0,-12 11 0,-10 3 0</inkml:trace>
  <inkml:trace contextRef="#ctx0" brushRef="#br0" timeOffset="427">411 704 8283,'0'10'1284,"7"5"1,3-6-583,7 9 1,0-7-196,0 0 1,-5 1 52,-1 5 1,-5 0-125,5 0 0,-7 1 161,2-1 0,-4 2-609,-2 4 1,0 1-747,0 5 0,-2 3 183,-4-3 0,-1-4-708,-5-2 1,-3-4 281,3-2 1,3-8-363,-2-3 566,-1-4 1,-3-10 796,3-3 0,-1-10 0,7-2 0,1-7 0,5 3 0</inkml:trace>
  <inkml:trace contextRef="#ctx0" brushRef="#br0" timeOffset="931">411 704 8109,'0'-9'-618,"0"1"2061,0 8 768,0 0-1642,-8 0 1,-1 13-371,-9 4-6,1 12 0,-2 3-56,-4 9 1,4-1-188,-4-6 0,6-2-1049,6-3 1,-3 1 323,9-7 775,-1 0 0,14-6 0,1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103 137 7962,'0'-9'1723,"0"-6"-1197,0 5 236,0-7-316,0 0 467,0 0-481,0-1 1,0 7 96,0 0 72,0 7 289,0-4-325,0 8-120,0 0-390,-8 0 0,1 2 50,-5 4 1,-1 3-30,7 8 1,-5 2 37,5 4 1,-5-2-12,5 8 0,-5-2-63,5 1 1,0 5 22,6-5 1,0 5-28,0 1 0,0 0 77,0 1 0,2-1-109,4 0 0,3 4 55,8-3 1,2 3-283,4-10 1,-2 3 50,8-3 1,-8-3 63,2-8 1,-2 1 30,2-1 0,-4-8-117,4-3 0,-4-4 282,-2-2 1,6-2-111,-1-4 0,1-3 73,-5-8 0,-1-8-79,0-4 1,-6-5 48,1-6 1,-8 2 77,1-8 1,-3 2-11,-2-2 0,-2-1 38,-3 7 0,1-6 136,-8 6 1,1 2 247,-6 9 1,3-1-199,-3 7 1,4 6-25,-10 5 1,4 3-86,2-3 1,-2 5-147,-4 7 0,4 0 5,-4 0 1,4 0-306,2 0 1,-1 1-716,1 5-1063,0-4-1824,0 6 1900,7-1 1944,3-5 0,14 14 0,3-7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7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7932,'0'-10'1952,"0"2"-805,0 1 31,0 5-733,0-6 1,2 8 426,4 0 0,-2 0 220,7 0 415,-7 8-648,11-6-606,-5 13 1,1-13-184,1 4 1,-7-4-427,7-2-681,-8 0 1,9 1 626,-7 5 1,1-4-693,-1 4 1,-4-2 394,4 1 0,-3 5-1990,3 7 2697,-4 0 0,-2 8 0,-9 2 0</inkml:trace>
  <inkml:trace contextRef="#ctx0" brushRef="#br0" timeOffset="417">67 549 7932,'-17'10'0,"6"3"585,-1-7 924,8 0-1186,-11-6-76,13 0 0,-3-2 79,10-4 1,5-4-72,7-7 1,0 6-101,0-1 0,2 1-44,4-6 1,-2 5-163,8 1 0,-8 7 175,2-2-269,3-3 1,-7 7 210,4-4 1,-9 6 23,-3 6 1,-7 3-1,2 9 0,-5-1-47,-1 0 1,-1 2 36,-5 4 0,-4-2-103,-7 7 0,0-5-160,0 6 0,0-6 105,0 5 0,-1-7-127,1 2 1,0-6 145,0-5-61,0 3-297,0-13 285,7 6 1,2-7-243,8 5 0,2-4 307,4 4 1,4-4 424,7-2 1,0 5 41,0 1 1,2 8 302,4-3 0,2 4 145,3 2 1,3-1-338,-8-5 0,7 4 753,-1-3 0,3-5-587,3-1 0,-1-4-466,0-2 1,1-8-372,-1-3 1,-2-12-461,-3-6 1,3-5 252,-3-6 0,1-4-343,-1-7 1,1 5-3777,-7 0 4486,0 1 0,-6-7 0,0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7879,'-9'0'790,"-7"0"1,13 0-511,-9 0 0,6 5-15,-5 1 0,5 2 59,-5-2 1,1-3-112,-1 9 0,-4-7-1,3 7 1,-1-6-124,1 5 1,-1 1-175,7 5 0,-5-6-752,5 1 0,1-7 174,5 7 663,7-8 0,10 3 0,10-7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41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258 138 7899,'-11'-11'0,"-1"-1"433,9 1-257,-5-6 0,8 5 110,0 1 0,2 1 147,4-1 748,-4-5-150,5 7 41,-7-1-673,0 3 1,0 9-107,0 3 0,-7 7-138,-5 11 1,-9 5 13,-2 12 0,-5-2-106,5 8 1,-6-6 97,6 6 0,-3-8 216,8 2 1,-1-6-337,14-5 0,-1-2-353,6-4 0,8-10 13,3 4 0,6-5-258,6-1 1,4-3 362,7-8 0,2 0-38,4 0 1,-3-2 156,3-4 0,-4 4-68,-2-4 1,-1 4 451,-5 2 1,-3 0 76,-8 0 137,0 0-346,0 0 0,-7 2-92,-4 4 0,-4-2-277,-2 7 0,-8 3-1130,-4 9 1322,-10-4 0,-5 21 0,-7-4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41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11411,'17'0'1422,"0"0"-1535,1 0 0,-7 0 342,0 0 0,1 0 38,5 0 0,0 0-65,0 0 1,-5 0 26,-1 0 0,-1 8-892,1 3 0,-1 5 453,-5 1 0,-3 6-535,4 0 0,-10 7 435,-1-1 1,-9 3 321,3 2 1,-5 1-49,-1-1 1,6-2 228,-1-3 1,9-2 164,-3-4 0,4-10 1913,2 4-1277,0-4 0,2 3-463,4-5 0,-3-3-458,9-8 0,-1 0-110,6 0 1,1-10-72,-1-7 1,0 0-33,0-6 0,-2 4-482,-3 2 0,1-6 208,-7 0 1,0 0-136,-6 6 0,-14-6 372,-3 0 1,-6 6-60,0 6 0,2 5 847,-7-6 0,7 9-79,-2-3-287,4 4-570,2 10 1,7-5-690,4 9 0,6-8 1014,6 1 0,11 5 0,10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42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9200,'2'11'1411,"4"1"1,-2-6 530,7 5 1,-5-5-1422,5 5 1,1-5-257,5 5 1,-6-5-3187,1 5 1813,-1-7 0,5 12 1108,-5-5 0,-3 4 0,-8 2 0</inkml:trace>
  <inkml:trace contextRef="#ctx0" brushRef="#br0" timeOffset="86">138 413 7869,'5'17'1171,"1"0"1,5 0 1584,-5 0 0,8-1-1318,-3-5-1438,-3 4 0,14-5 0,-2 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7980,'0'-17'791,"0"0"1,0 5-256,0 1 1,-2 7 331,-4-2 0,2 4-367,-7 2 0,-1 0-42,-5 0 1,-6 2-92,0 4 1,-6 3-137,6 9 1,-8 1-447,2 4 0,2 2 247,-1 4 0,6 3-497,-1-3 0,0-4 147,6-2 38,-4 4 1,19-8 55,-4 4 1,6-9 172,6-3 1,11-7 55,12 2 0,4-4 366,1-2 1,7 0-179,-1 0 0,6 0 131,-5 0 0,-1 0-554,-6 0 0,-1 0 2,-4 0-926,4 0 0,-14 0-71,4 0-591,-12 8 1815,-3 1 0,-16 9 0,-1-1 0</inkml:trace>
  <inkml:trace contextRef="#ctx0" brushRef="#br0" timeOffset="173">35 640 7975,'-16'2'0,"5"4"0,3-2 430,8 7 1,2-5 589,4 6 1,-2-8-481,7 1 0,1 3-182,5-2 1,6 5 300,0-5 0,0 6-218,-5-7 0,5 3-316,0-2 0,6-2-381,-6 7 1,7-7-539,-1 2 0,2-4-4,-2-2 1,3-6 797,-3 0 0,4-7 0,1 3 0</inkml:trace>
  <inkml:trace contextRef="#ctx0" brushRef="#br0" timeOffset="543">951 18 7917,'10'-10'2559,"5"3"-1683,-3 7 1,3 5-169,3 1 1,5 6-221,0-7 1,6 7-27,-6-6 1,7 7-251,-1-1 1,-4-3-153,-2 3 0,-4-6-729,-1 5 1,-7 1 529,1 5 1,-8 2-380,1 4 1,-3-2 147,-2 8 0,-9 2-662,-9 9 1,-1-3 592,-10 3 0,2-3 590,-1-3 1,3 1 675,7-1 0,7-7 840,-1-4 311,8-3-1367,4-3 0,12-8-307,11-3 0,4-4-419,8-2 0,-1-2-390,1-4 0,-1-3-65,1-8 0,5-1-729,1 1 1,-1 0-1952,-6-1 3250,1 9 0,0-7 0,-1 7 0</inkml:trace>
  <inkml:trace contextRef="#ctx0" brushRef="#br0" timeOffset="690">2179 554 7917,'17'0'1617,"1"0"0,-9 2-493,-3 4 1,-4-3 84,-2 9 1,-2 5-1306,-4 6 0,-9 8-944,-8-2 0,-14 5 1040,3 7 0,-20 3 0,0 8 0</inkml:trace>
  <inkml:trace contextRef="#ctx0" brushRef="#br0" timeOffset="2822">3943 260 7982,'0'-17'-50,"0"-1"0,0 7 17,0-1 1,0 7 1819,0-7-1231,0 0 0,-2 3 134,-4 3 1,-3 4-238,-8 2 1,-1 0 93,1 0 0,-8 14-230,-4 3 1,2 4-278,-2-4 0,2 6 5,-1 0 0,-3 1-257,8-7 0,0-2-256,6-3 1,5 1 113,0-7-40,9 7 0,-3-11 88,12 4 1,9-4 0,8-2 0,14 2 281,-3 4 0,12-4 239,0 3 0,8-1-108,-2 2 1,4-4 192,-10 4 0,-4 1-607,-1-1 1,-11 8 126,-1-3 0,-14-1-733,3 1 510,-12 1 403,1 5 0,-7 0 0,0 1 0</inkml:trace>
  <inkml:trace contextRef="#ctx0" brushRef="#br0" timeOffset="2992">3649 658 7962,'-17'9'646,"1"1"877,5-4-1247,3 3 0,10 9-24,4-1 0,4-6 160,7 1 0,8-6-106,4 5 1,-1-7 432,7 2 1,-4-4-224,9-2 1,2 0-1018,-1 0 1,5 0-377,-6 0 0,6 0 877,-5 0 0,-1-8 0,-5-2 0</inkml:trace>
  <inkml:trace contextRef="#ctx0" brushRef="#br0" timeOffset="3523">2940 485 7881,'-8'-10'-517,"5"-3"711,-9 7 0,6 0 350,-5 6 1,-1 0-223,-5 0 1,0 0-108,-1 0 0,-5 10 22,0 7 1,-6 0-10,6 6 0,-7 4-126,1 2 1,4 4 69,2 1 1,5 1-99,7 0 0,3 1 138,8 4 0,0-3-6,0 3 1,8-5-114,3-6 0,13-6 65,4-12 0,11 3-211,1-9 1,8-6 68,-2-11 0,2-5-197,-2-6 1,2-10-9,-7-7 0,-1-6-16,-5 5 1,-8-5 172,-4 6 1,-6-3-33,-5 3 1,-5 4 122,-7-5 1,-15 5-91,-8 1 0,-8 6-19,-4 1 0,-5 6 40,0-1 0,-6 12-155,5 5 0,1 4-293,5 2 1,3 8-1168,3 3 1625,-4 12 0,14 4 0,-6 8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3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0 704 7894,'10'-8'918,"5"6"-497,-3-4 0,5 4 528,6 2-592,-4 0 0,13 10 83,-3 7 0,-3 2 24,3 10 0,-8-6 80,2 5-382,-4 8 0,-10 1-187,-3 3 0,-4-4-361,-2-2 0,-2 6 9,-4 0 1,-3-2-354,-8-9 0,-6 1 213,0-7 1,-7 0 184,1-6 1,2-7 414,-1-4 0,7-6-256,-2-6 1,6-6 1077,5-10 0,-1-7-106,7-11 1,8 2 257,10-8 0,5 8-664,6-2 1,-2 4-269,7 1 0,3 9-203,9 3 1,-4 4 117,4 2 0,-4-1-1013,-2 1 0,6 2 448,0 4 0,1-3 525,-7 9 0,0-9 0,0 5 0</inkml:trace>
  <inkml:trace contextRef="#ctx0" brushRef="#br0" timeOffset="454">1064 52 7931,'-7'-10'0,"5"2"0,-8 8 1606,4 0-995,4 0 1,-13 2-252,4 4 0,-4 4-281,-3 7 1,1 6-65,0-1 0,-6 9 87,0-2 1,2-3-59,10 3 1,-2-2 129,7 1 0,0-1-565,6-4 0,2-4 105,4 4 0,3-6-7,8-6 0,-1 4 187,-5-3 0,4 3 248,-3 2 1,1 0-50,-1 1 1,1-1 157,-7 0 1,-1 6 571,-5 0 0,-2 7-341,-3-1 0,1 1 52,-7-1 0,5-4-211,-6-8 0,9 0-295,-3 0 0,2-2 78,-2-3-309,4-5 79,-5-7 0,7-1 15,0-5 0,0-4-732,0-7 1,2 0 365,3 0 0,3-6-427,3 0 0,5-2 261,-5 2 0,4 4-865,3-4 1506,-1 4 0,7-5 0,3-3 0</inkml:trace>
  <inkml:trace contextRef="#ctx0" brushRef="#br0" timeOffset="1385">1287 189 11189,'17'0'-357,"1"0"1,-1 0 901,0 0 0,0 0-216,0 0 1,0-2 13,0-4 0,1 4-519,-1-3 1,6-5-551,0-1 1,-3 1 178,-8-1 1,1 5-366,-7-6 0,0 7 344,-6-7 1,-2 7 174,-4-7 1,-3 6 333,-9-5 0,1 5-80,0-5 1,2 5 524,3-5 1,-1 5 337,7-5 771,-7 7-1135,11-4 0,-6 10 126,8 4 0,0 9 328,0 8 1,0 2-322,0-2 0,0-3-135,0 9 1,0-6-112,0 6 0,0-8-475,0 1 0,6 3-166,0-2 1,0 0-426,-6-6 1,0 0 403,0 0 1,0-5-778,0-1 625,0-7 0,-2 4 150,-4-8 0,4-2 526,-4-4 1,4 2-169,2-7 1,2 5 931,4-5-464,4-1 1,7 3 211,0 3 1,0 4-258,0 2 1,-5 0 78,-1 0 1,-1 2 850,1 4-876,-3 3 1,-8 8-200,0 1 0,0-1 14,0 0 1,0 0-427,0 0 0,-6-5-217,0-1-24,1-7 0,5 5 292,0-3 0,1-4-74,5 4 0,-2-4-378,7-2 107,1 0 155,5 0 183,-7 0 1,-3 2-195,-7 3 0,-15 12-57,-8 12 0,-9 3-105,-8 3 0,1 7 283,-6 3 0,-3 1 91,-9 6 1,4-7 91,-5 7 1,-3 5-268,-2-5 0,4 1 810,2-7 0,4-6-332,1-12 0,10 3 1507,8-8-475,0 0-75,15-14-791,2-1 1,18-10-135,17-4 1,12-3-79,10-9 0,13 1 57,-1 0 1,11-6-323,0 0 1,3 0 111,3 6 0,-8 0-531,-4 0 0,-9 0 366,-2 0 0,-14 5-198,2 1 1,-11 5-333,0-5-327,-4 7 214,-9-4 542,-3 1 0,-14 3 98,-5-8 0,-3 7-39,-2-7 1,0 6 514,0-5 1,5 5 124,1-5 184,7 7-271,-4-4 0,8 10 322,0 4 1,6 11 364,0 12 0,5 5-400,-5 6 0,2 2-229,-3 4 1,-3 5-159,4 1 1,-4-1-1149,-2 6 713,0-11 1,0 2-131,0-8 1,-6 0 218,0-6 1,-7-7-369,2-4 0,1-6 305,-1-6 0,-1-3 255,-5-8 0,0-8 244,0-3 1,0-12 607,-1-6 1,7-11-421,-1-5 0,9 1 203,-3-2 1,6 8-480,6-2 0,3 6-2,8 5 1,1-2-698,-1 9 0,6-1-394,-1 6 1,7-1-899,-6 1 1,5 0 1769,-5 0 0,8 0 0,-4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47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8873,'-12'0'1144,"1"0"-570,7 0 252,-4 0 387,1 0-375,-3 0-393,-7 0 1,6 0-478,-1 0 53,8 0 102,-3 0-224,7 0 369,0 0-280,-8 0-15,6 0 1,-7 0 92,3 0 1,2 2-20,-7 4 1,-1 3 310,-5 9 1,6-1 24,-1 0 0,3 0 9,-3 0 0,-3 8-144,4 4 0,1 5-14,-1 6 0,7 9 43,-2 9 1,4 14-24,2 2 0,0 6 4,0 1 0,0 2-6,0-3 1,0 2-256,0-1 0,8-1-110,3-12 1,1 3-321,5-14 0,-10-2 218,11-9 0,-5-6-55,4-11 1,0 1-617,0-7 0,-1-6 382,-5-5 1,4-9-720,-3 3 0,3-4 567,2-2 1,0-10-1233,1-7 1888,-1 0 0,0-23 0,0 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47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 8004,'0'-17'-128,"0"0"0,2 7 328,4 4 1,-4 2 373,4-1 1,-3 3-54,3-4 0,-4 12 88,4 5 1,-2 6 17,1 6 1,-3 4 237,4 7 1,-4 6-103,-2 0 0,0 2-310,0-2 1,0-3-351,0 3 0,0-4-4,0-2 0,0-1-75,0-5 1,0-1-90,0-4-502,0-4-52,0 6-664,0-16 977,0-1 0,0-10-51,0-4 1,6-11-108,-1-12 1,9-3 166,-3-2 0,4-6-21,2 0 1,2-2 72,4 2 1,-4 5-131,4 1 1,2 7 388,-2 10 1,2 2-129,-2 3 1,-4 5 595,4 7 0,-2 0 38,1 0 0,-3 7 310,4 5 0,-9 5-349,-3 6 1,-5-2 164,5 7 1,-7-1-8,2 2 0,-4 3 78,-2-3 0,0-3-585,0 3 0,0-6 60,0 6 0,0-9-1514,0 3 0,0-4 280,0-1 1,0-1 1041,0 0 0,7 0 0,3 0 0</inkml:trace>
  <inkml:trace contextRef="#ctx0" brushRef="#br0" timeOffset="440">309 1577 7964,'-9'0'45,"-1"-2"559,4-4 201,4 4 0,-5-7 532,7 3-876,0 4 1,0-8 468,0 5-326,0 3 60,0-13-383,0 13 1,-6-4-28,0 12 0,-1 5-23,1 12 0,2 4 20,-7 7 0,7 0-67,-2 1 1,4-1-31,2 0 1,0-5-110,0-1 0,8-7-112,3 2 0,7-9-341,4-3 0,-1-7 51,8 2 1,-6-6-320,5-6 0,-5-4-22,6-7 0,-8-8 203,2-3 0,-6-1 502,-6-5 0,3 9-161,-9-9 1,-1 3 267,-9-3 1,-5 5 88,-7 1 0,-6 7 268,0-2 0,-7 6-206,1 5 0,2-1-17,-1 7 1,7 1-1234,-2 5 481,11 0 350,5 7 0,7-3-1466,0 7 1620,0-7 0,15 11 0,4-5 0</inkml:trace>
  <inkml:trace contextRef="#ctx0" brushRef="#br0" timeOffset="1059">978 136 7945,'-9'0'8,"1"0"117,8 0 1,0 0 256,0-8 75,0 6-61,0-6 121,0 8 462,0 0 1,6 2-644,0 4 1,-1-2 137,-5 7 1,0 1-55,0 5 0,0 6-185,0 0 0,6 7 229,0-1 1,1 5 85,-1 6 1,-2 4 20,7 7 0,-5 10 24,5 8 0,-1 1 91,1 11 1,3-1 1,-9 5 1,7 7-163,-6-1 0,-1 7-145,-5-7 1,-2 3-161,-3-3 0,-5-1-1139,-7 7 0,-2-8-472,-4 3 1,2-10-1217,-7-2 1,-1-4 2605,-5-1 0,5 1 0,0-15 0,-1-6 0,-2-3 0,-3-7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2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86 138 7872,'-7'-10'240,"5"-5"521,-6 6-401,8-9 0,0 7 108,0-1 0,0 7-139,0-7 0,0 7 461,0-7-299,0 8-259,0-3 0,0 5 213,0-4-223,0 4 1,-2-5-128,-3 7 1,3 9 91,-4 8 1,-2 2 141,3 10 0,-3 1-53,2 10 0,2 4-21,-7 8 1,7-1-54,-1 1 1,3-1-3,2 1 1,0-7-24,0 1 1,0-10-95,0-1 1,0-3 80,0-9 1,0 0-85,0-6-406,0 0 101,0 0-85,0-7 50,0-3 0,0-22 1,0 4-355,0-12 0,5-2-626,1 2 1,0-5-240,-6 5 0,7-8 1479,5 3 0,11 3 0,3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5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7907,'17'15'2784,"0"-3"0,0-5-2005,1-7 1,-1 0-337,0 0 0,-6 6-341,1 0 1,-3 1-450,3-1 1,-5-2-1503,-7 7 1849,0 1 0,-7 12 0,-3 3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5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7879,'-17'8'2475,"2"11"309,3 15 1,7-7-3434,10 2 1,5-10 75,7-8 0,2-3 573,4-8 0,-4 0 0,6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204 224 7897,'-9'0'2276,"1"0"-1084,8 0 75,0 0-117,8 0 149,-7 0-903,15 0 0,-13 0 178,9 0-484,-8 0-213,11 0 1,-13 2-661,4 3 312,-4-3 0,-2 13-672,0-3 1,0 3 199,0 2 1,0 8-1524,0 4 2466,-8-5 0,-2 16 0,-7-3 0</inkml:trace>
  <inkml:trace contextRef="#ctx0" brushRef="#br0" timeOffset="391">84 841 7897,'-17'17'0,"5"-1"121,1-5 0,5 2 408,-5-7 508,7 0-358,-11-6-254,13 0 0,-4 0-318,12 0 0,0-2-199,11-4 1,-2-1 74,14-5 1,-3-1 166,3 7 0,9-5-327,-4 5 1,-3 0-144,-8 6 61,3 0 1,-9 2 114,1 4 0,-9 9 89,-9 8 1,-4 7 51,-7-1 0,-2 9 19,-16 2 1,0 6-18,-5-6 0,0 0-9,-1-6 0,3-7 122,3-4 0,5-4 3,6-2-54,1-7-123,8-3 1,3-14-144,12-5 1,3-3 277,8-2 0,3 5 229,2 1 0,5 7 179,7-2 0,1 6-218,-1 6 0,2 4 942,4 7 1,-5 0-296,-1 0 1,0 0-86,-5 0 0,1 1-576,-1-1 1,1-2-405,-7-4 0,6-3 64,-6-8 0,7-2-106,-1-4 1,1-11-1533,-1-11 1,3-12 236,-3-6 1492,3-4 0,3-1 0,-1-1 0</inkml:trace>
  <inkml:trace contextRef="#ctx0" brushRef="#br0" timeOffset="999">1319 653 7872,'-9'-8'1298,"3"6"-935,12-4 1,3 4 34,8 2-236,8 0 0,2 4 79,7 8 1,6-1 238,0 12 0,-2 6-104,-9 5 1,1 0-163,-7 6 0,-6 2-574,-5-2 1,-8 2 20,1-2 1,-3-4-224,-2 4 1,0-9 355,0-3 0,-7-7-83,-5 2 1,-3-9 121,-2-3 1,-6-7-9,0 2 0,-5-6 502,5-6 0,-6-4-214,6-7 1,-5-8 690,5-3 0,0 1-269,6-1 1,7 5-54,4-6 0,5 8-160,1-2 0,3 4-132,9 2 0,7 0-166,15 0 1,2 3-225,4-3 1,4 4-851,8-10 1,5 2 524,0-2 0,2 4-1867,-2-4 2300,-3-3 1,5 6 0,-8-4 0</inkml:trace>
  <inkml:trace contextRef="#ctx0" brushRef="#br0" timeOffset="2352">2537 1 8486,'-17'0'1259,"6"0"-892,-1 0 0,1 7 243,-6 5 0,0-1-586,-1 6 0,-6-2-7,-5 14 0,-5 2-98,-6 9 1,3-4 45,-3 4 1,10-4-81,1-2 1,14-5 40,-2 0 0,11-8-219,0 1 0,6-3 64,6-1 1,9-1-96,8 0 1,6-6 318,-6 1 1,5-1-72,-5 6 0,6 1 596,-6-1 1,0 2-155,-6 4 1,-2-4 34,-4 4 1,-3-2-153,-8 1 1,6-1 51,0 8 1,-1-8 93,-5 2-578,0-4-850,0-2 580,-7-7 0,5-3 1,-6-14 117,8-5 0,0-11-41,0-5 0,0-10-76,0-2 1,2-6-106,4 6 0,3-6 135,8 6 0,1 0 422,-1 6 0,2 7-385,4 4 1,-4 4 384,4 2 0,-4 0 46,-2 0 1,0 5 309,0 1 0,0 5 467,0-5 0,1 1-81,-1-1 0,0 1 552,0 4 1,0 2-653,0-7 1,6 5-21,0-5 1,2 5-597,-2-5 1,2-1 51,3-5 1,-3 0-360,-8 0 167,0 7-198,0-5 1,-7 11-1156,-4-7 822,3-1 1,-9 1-177,0-1 0,-2 7 360,-9-7 1,-3 9 94,-8-3 0,3 4 490,-4 2 0,4 8-172,1 3 0,1-2 135,0 3 0,6-1 235,-1 7 0,8-1 312,-1 0 0,3 0-253,2 0 1,0-5 149,0-1 0,0 0 240,0 7-420,7-1 1,-3-2-528,8-4 1,-7 3 167,7-8 1,-6 5-523,5-5-325,-7-1-790,11 3 753,-13-6 361,6 6 1,-6-3 78,3 1 578,-3 7 1,6-3 1256,-8 7-1135,0 0 1,0 0 207,0 0 1,5-5 474,1-1 383,0 1-981,2 5 0,-7-6-120,5 1-107,4-8-293,-8 11 1,7-13-279,-3 4 382,-4 3 0,5-5-189,-7 7 0,0-5 120,0 5 1,-2-5 276,-3 6 0,1-3-95,-7 3 1,5 3 379,-6-4-622,1 5 1,-4 1-382,3 0 0,-3-6-136,4 1 0,-3-1 337,3 6 1,-4 0-677,3 1 0,-9 4 619,-2 1 0,0 2 442,6-2 1,-8 4 191,-3 7 1,-5-5 134,-1-1 1,0 1-375,-1 5 1,1-5-111,0-1 1,0-7 1388,-1 2 0,9-9 562,3-3 957,-4-7-1493,8 11-748,-6-13-389,16 6-291,1-16 1,18-2 142,7-7 0,4 4-72,13-4 0,0 1-113,18-12 0,-3 1 67,14-1 0,-6-5-220,6 5 0,-7-3 92,1 2 0,0-1-7,-6 7 1,-3 0-75,-14 6 0,-1 6-251,-5-1 0,-3 8-313,-8-1-71,-7-5 543,-3 8 0,-8-3 159,-5 10 1,-6-1 251,-10 7 1,-3 1 209,-4 5 0,-1 0 219,7 0 1,-6 2 33,6 4 0,2 2 621,10 4 0,-2 3-527,7-3 0,0 5 50,6 6 1,2-4-128,4 4 1,-2-3-144,7-3 0,-7-2-499,2-3 1,-5 1-65,-1-7 0,6 6-264,0-6 0,-2-2 299,-10-10 0,2 4-88,-7-3 0,-3-5 137,-8-1 1,1-4 166,-8-2 0,2-2 953,-1-4 0,-5-5 56,5-12 1,3-2 429,2-3 1,6-3-765,5 8 1,5 0-72,7 6 0,0-6-397,0 1 0,13-3-292,4 2 0,12 2 73,-1-8 1,7 6-131,5-5 0,-2-1-1439,8-5 0,-2-6 702,1 0 1,5 0-2775,-4 6 3670,-4-1 0,7 1 0,-5 0 0</inkml:trace>
  <inkml:trace contextRef="#ctx0" brushRef="#br0" timeOffset="2987">3807 206 7959,'-17'-19'3877,"0"4"-1418,7 15-1851,2-7-107,8-3-134,8 0 1,-6 1-459,4 3-394,-4 4 0,-4 4 329,-4 15 0,2 2-336,-7 10 441,-8 0-307,0 13 0,-8-4-267,4 7 0,-2-6 630,-3 1 0,3-6-184,8-6 1,7 3 1185,4-8-689,5 0 0,4-8 20,9-4 0,1-3-123,16-8 0,1 0-1,10 0 0,-3-8-313,3-3 1,1-4 105,0-2 1,-1 1-415,-6 5 1,-7-2-84,-5 7 1,-3 0-984,-1 6 920,-9 0 0,-1 4-206,-8 7 1,-15 3 255,-8 14 1,-8 1 16,-3 5 0,0 1 104,-1-1 1,-3 4 202,4-4 1,-2 4 379,13-9 0,2-4 241,9-2 579,5-4-678,7-2 1,7-2 310,5-3 1,3-5-273,2-7 0,6 0 70,0 0 0,0-6-40,-6 1 0,0-1-24,0 6 0,0 0-268,1 0 0,-7 2 116,0 4 1,-7-1-75,2 13 0,-12-3 18,-5 13 1,-4 1-142,-3 5 0,-6 2 70,-5 5 1,4-5-127,2 4 1,4-6 548,2-5 1,8 1-159,3-7 0,4 0 33,2-6 0,2-5-41,4-1 0,5-7-197,12 2 1,4-6-31,7-6 0,0-6-146,1-11 1,-1-1-227,0-5 0,-1-3-534,-5 3 1,1-1-669,-12 1 1,2-3 620,-13 3 0,-2 4-272,-10 2 1,-11 0 496,-12 6 1,-5 4 464,-6 13 1,-4 2-90,-8 4 1,9 3-1,3 8 0,11 6 35,6 0 1,6 2 61,5-2 0,5-4 116,7 4 0,7-4 0,3-2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7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17 8028,'-9'0'0,"-7"0"633,5 0 0,3-2 259,3-3-67,-5 3-488,1-6 0,-9 10-76,1 4 0,0 5 4,0 12 1,0 4 28,0 7 0,-1 8 20,1 4 1,0 5 127,0 6 1,6 10 313,-1 8 0,8-7-299,-1-5 1,3-4 13,2-2 1,0-1-154,0-16 0,0 0-264,0-6 1,7-5-28,5-1 1,3-9-224,2-2 0,0-1-89,0-11 0,6 1-439,0-6 1,6-2-569,-6-3 1,7-7 533,-1-11 1,-3-3-675,3-9 0,-8 1 1432,2 0 0,4-8 0,-1-2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59:57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121 103 7935,'17'-17'-1015,"-5"5"507,-1 1 708,1 0 0,5-5-37,0 5 1,-8 1-236,-3 5 177,4 3-105,-8-6 0,5 16 0,-7 1 0</inkml:trace>
  <inkml:trace contextRef="#ctx0" brushRef="#br0" timeOffset="987">52 120 11620,'0'12'1278,"0"-1"0,0 0-787,0 7 1,0 4-126,0 1 1,0 6-53,0-6 1,-5 5-224,-1-5 0,-5 6-195,5-6 1,0 5-232,6-5 0,-6 0 215,1-6-435,-1 0 364,6 1-404,0-9 171,0-1 0,0-10 191,0-4 1,2-9 108,4-8 1,3-8-62,8 3 1,2-10-78,4-2 0,4 0 60,7 5 1,1 3 110,-1 3 0,-2 5 66,-3 6 0,1 3-200,-7 4 960,0 3-544,-6 8 0,0 2 176,1 4 1,-7-2 323,0 7 1,-7 2-182,2 10 1,-4-2 345,-2 8 1,-8-3-15,-3 3 0,-3 3-360,3-3 1,-4 3 328,3 3-600,5-1 1,-7-5-1,9-3-292,1-1 1,2-2-479,2-6 0,8 0-899,3 1 0,12-9 1458,5-3 0,5 3 0,1 1 0</inkml:trace>
  <inkml:trace contextRef="#ctx0" brushRef="#br0" timeOffset="1751">173 1373 7981,'0'-18'103,"0"1"1,0 6 1747,0-1-693,7 1 546,-5-6-408,13 7-624,-13 3 1,6 16-72,-8 8 0,0 8 114,0 9 0,0 1-245,0-1 1,0 6-27,0 0 0,-2-2-423,-4-9 1,4 1 149,-3-7 1,3 0-1520,2-6 577,7 0 1,-3-7-565,8-4 1,-7-4 423,7-2 0,-5-4-337,10-8 1,-7-1-203,13-16 726,-8 1 278,10-7 446,-8-6 0,0-11 0,0-9 0</inkml:trace>
  <inkml:trace contextRef="#ctx0" brushRef="#br0" timeOffset="2117">876 429 8040,'0'-11'568,"0"-1"-218,8 8-302,-7-3 12,15-1 120,-14 6 243,5-6 171,-7 8 1254,0 0-1536,0 8 1,0 2 58,0 7 1,0 2 139,0 4 0,6 5-132,0 12 1,7 6 469,-2 11 0,10 4 17,2 8 0,-6 3 177,-5 8 1,-3-5-971,3 11 1,-3-12-166,-3 0 0,-4-3-159,4-3 0,-14 1-337,-9 0 0,-6-1-3871,-5 1 4459,-5-8 0,6 0 0,-7-8 0,0-1 0,-1-5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01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8235,'0'-10'1085,"0"3"0,0 5-362,0-4-394,7 4 1,1-13-75,3 3 0,5 3 32,-5-3 0,4 7-290,2-7 1,2 6-334,4-5 0,-4 7-876,4-2 0,2 5 644,-2 1 1,0 1 567,-6 5 0,8 4 0,1 7 0</inkml:trace>
  <inkml:trace contextRef="#ctx0" brushRef="#br0" timeOffset="152">601 138 8264,'10'0'406,"-1"0"111,-3 0 1,-2 0-410,7 0 1,1-6-410,5 0 0,2-1-24,4 1 0,1 2-356,5-7 0,2 5 201,-9-5 1,1 1 192,-6-1 1,1 1 286,-1 4 0,0 5 0,8-7 0,1 8 0</inkml:trace>
  <inkml:trace contextRef="#ctx0" brushRef="#br0" timeOffset="298">1373 206 8234,'17'0'226,"0"0"1,1-1 354,-1-5 1,0 2-398,0-7 0,6 1-382,0-1 0,13-5-111,-2 5 0,4-4-459,-3-2 0,-7 7 259,1 4 1,-6-1 176,5 1 1,-7 0 331,2 6 0,-4 8 0,-2 1 0</inkml:trace>
  <inkml:trace contextRef="#ctx0" brushRef="#br0" timeOffset="394">2008 189 8189,'25'-7'0,"-6"-5"0,4-11 0,-4 10 603,-2-4 1,0 4-385,0-5 0,2 3-665,4 4 446,-4 3 0,14 0 0,-7-1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0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17 225 7944,'-9'-17'3703,"3"0"-3144,4-1 1,10-5-119,3 0 0,7-2-200,5 2 0,-2 4-28,8-4 1,-8 6 210,2 5-398,4 5 0,-8 7 90,4 0 0,-10 7-42,-1 5 0,-2 13-137,1 9 0,-3 9-1,-8 8 0,0 1 9,0 0 1,0-2 47,0-4 0,0 2 248,0-7 1,0-7-194,0-5-206,0-8 0,2 2 61,4-11 0,3-6-149,8-12 1,3-8-774,3-14 0,4-3 492,7-15 0,-5-2-902,0-10 1,-8 2 1428,2-7 0,-4-8 0,-1-8 0</inkml:trace>
  <inkml:trace contextRef="#ctx0" brushRef="#br0" timeOffset="534">1003 329 8696,'-8'0'1789,"8"0"1,8 0-1303,9 0 0,7-6-167,-1 1 0,5-1-112,-5 6 0,6-6-150,-6 0-67,0 1 1,-7 6-180,-5 5 1,-1 4-108,-4 7 0,-4 2-362,3 4 1,-9-1 181,-1 6 0,-7 1 120,6 6 0,-1-3 785,1-3 0,4 4-282,-4-4 1,12-2 505,6 1 1,5-8-207,6-3 1,-2 0 40,8-5 0,-8 1 413,2-1-478,4 3 0,-10-5-834,1 7 0,-11 2 335,-12 4 0,-15 6-1575,-14 11 1,-10 5 793,-14 7 1,-4-6 654,-7 0 0,0-8 0,0 4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03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1115 8212,'-9'-7'674,"1"-3"-464,8-7 1,0 0 490,0 0 1,8 0-192,3-1 0,6-4-76,6-1 1,4 0-122,7 6 0,-1 1 30,-5 5 1,3 3-209,-8 8 1,5 8-170,-5 3 1,-6 14 66,-5 10 0,-8 3-239,1 13 1,-10 4 251,-7 14 0,-3-2 53,-2-4 0,5-4 248,1-8 0,7-9-151,-2-8 0,-1-1-35,1-10 1,2-2-58,10-10 1,0-3-139,11-8 0,-2-2-464,14-4 0,1-7 266,10-16 0,-2 1-1106,8-12 1,-8 3 587,2 3 1,-11-6 749,-6 0 0,3-8 0,1 4 0</inkml:trace>
  <inkml:trace contextRef="#ctx0" brushRef="#br0" timeOffset="162">378 275 8299,'-10'-38'0,"4"3"0,4 10 0,2 14 3167,0 7 1,2-3-3460,4 7-537,4 0 325,7 0 1,0 7 0,0 5-1109,0 3 1612,0 10 0,1 1 0,-1 9 0</inkml:trace>
  <inkml:trace contextRef="#ctx0" brushRef="#br0" timeOffset="660">1287 463 8314,'8'-9'3328,"1"1"-2816,8 8 1,6 0 0,2 0-202,2 0 0,-1 0-1143,3 0 0,1 6 173,-7 0 0,-2 9-495,-9 2 1,-5 2 344,-7 10 0,-7 1 436,-5 10 0,-3 2 373,-2 4 0,-8-4 0,-2-8 0</inkml:trace>
  <inkml:trace contextRef="#ctx0" brushRef="#br0" timeOffset="1021">1338 1047 8232,'0'-17'2554,"8"5"-1812,3 1 0,7 1-471,4-1 0,-2 3-60,2 8-294,-3 0 1,-3 2-20,-5 4 0,-3 5 205,-8 12 1,0 4-338,0 7 0,-8 2 46,-3 4 1,-6-2-63,-6 8 1,-4-6 61,-7 6 0,-3-6 140,-3 6 0,4-10 77,-4-2 1,6-1 9,5-10 0,1-6 13,11-6 0,-4-7-62,9 2 0,5-6-55,1-6 0,12-4 80,5-7 0,14-6-161,9 1 0,0-1 283,6 6 1,2-1 321,-2 1 0,6 8 27,-6 3 0,6 4 312,-6 2 0,-6 10-36,-5 7 1,-8 2-278,2 9 1,1-1 320,-1 2 0,2 1-449,-2-7 0,-2 0-338,8-6 0,-1-2-116,6-3 0,3-7-476,3-10 0,5-7-230,13-11 1,1-5-1070,4-12 1,-2 2-932,-4-8 2480,-4 0 0,14-21 0,-6-3 0</inkml:trace>
  <inkml:trace contextRef="#ctx0" brushRef="#br0" timeOffset="1465">2454 841 8088,'-8'-17'1171,"6"0"0,-4 7-488,12 4 1,5 4-13,12 2 1,4 0-217,7 0 1,8 4-51,4 8 1,-2-1-209,2 12 0,-10 4-106,-2 1 0,-7 5-390,-10 1 0,-2 2 281,-3 4 1,-5-2-812,-7 8 1,-2-8 300,-3 2 0,-1-4-727,-11-1 0,3-9 445,-8-3 1,3-5 387,1-7 1,-1-3 227,-4-8 0,2-8 177,-7-3 1,7-12 801,-2-6 0,12-3-568,5-3 0,4 3 1157,2 3 0,2-3-560,4 3 1,11 5-126,11 1 1,10-2-363,3 2 1,10 0-279,-5 6 1,5 0-457,-11 0 1,6 0-1795,-6-1 2201,0 9 0,-6-6 0,1 5 0</inkml:trace>
  <inkml:trace contextRef="#ctx0" brushRef="#br0" timeOffset="2757">3620 120 8170,'6'-28'284,"0"-1"1,-1 14 461,-5-2 0,0 9-306,0-3 109,0 7-839,0-4 1,-15 23 266,-8 8 1,-7 8-126,-5 3 1,7 2-18,-1 4 1,8-1-76,-2 6 0,12-1 180,5 2 1,6 2-236,6-8 1,3 5 97,9-5 0,1 0 133,4-5 0,-4-7 560,4 1 0,-6-6-93,-6 5 0,2-7 75,-7 2 1,6-4-221,-7-2 0,1 1 61,-6-1-99,0 0-574,0 0-784,0-7 632,0-3-152,0-7 0,0-9 259,0-9 1,0 1 23,0-6 0,0-3 109,0-3 0,0 2 287,0-1 1,8 7-296,3-2 0,4-2 126,3 2 1,1-1 147,3 1 0,-1 4 0,8-4 0,-8 2 0,2-2 0,2 4 0,-2-4 0,5 2 0,-5-2 0,6 4 183,-7-4 0,7 2 267,-6-2 1,6 4 251,-7-4 1,7 4 696,-6 2 0,5 6-444,-5-1 1,6 1-416,-6-6 1,5 5-792,-5 1 0,0 7 82,-6-2 0,0-1-38,1 1 0,-9-2-385,-3 3-979,3 3 964,-7-13 0,0 11-218,-8-8 1,-7 7 512,2-7 0,1 8 55,-1-1 0,-1 3 554,-5 2 0,6-6-184,-1 0 697,1 1 226,-6 5-185,0 0 1,5 0-328,1 0 0,5 1 34,-6 5 1,9 4-433,-3 7 0,4 0 74,2 0 0,-6 8-634,1 4 0,-3 3 151,2 2 0,4-5-148,-3-1 0,3-1-56,2 2 1,0 1-352,0-7 1,0 0 291,0-6 1,0-5 119,0-1 0,2-7 717,3 2 0,-1-6-279,8-6 0,5 2 197,6-7 0,1 7 144,-1-2 0,-4-2 356,4 3 0,2-1 567,-2 6-358,0 0 0,-8 2-244,-4 4 0,-3 3-15,-8 8 1,-2 2-737,-4 4 1,-3-2 143,-8 8 1,-2-6-214,-4 5 0,4-5-100,-4 6 1,6-8-676,5 2 560,-3-4 1,15-4-331,0-4 0,10-3 502,12-8 1,7-2 349,11-4 0,-2-3 275,8-8 0,-8 1-263,2 5 1,-9-2-34,-3 7 0,-13 0-203,3 6 1,-13 2-367,1 4 1,-14 5 77,-9 12 0,-15 11-383,-14 12 0,-13 0 282,-10 5 0,-1-3-506,-10 9 1,5-3 405,-5-3 0,0 6 395,38-28 1,-1-1-1,0 1 1,0 0-45,0-3 0,0-1 0,-41 25 145,4-5 0,6-3-5,11-7 1,9-9 220,9-3 1,14-4 98,3-2 1,12-7 510,5-4-73,7-4 1,10-4-75,11-4 0,19-4 142,4-7 1,12-6 77,11 1 0,-1-9-241,13 2 1,-3 3-187,3-3 0,-5 2-413,4-1 0,-9 3-402,-2 8 1,-9 0-21,-3 0 0,-1 5-399,-10 1 0,-8 5-774,-9-5 1078,-4 7 1,-11-4-602,-8 8 0,-16 0 643,-12 0 1,-1 0 659,-5 0 0,9 0-75,-9 0 1,9 6-3,-4 0 0,14 1 207,-2-1 1,11-2 518,1 7 0,5 1 80,5 5 1,5 6-295,7 0 0,6 7 601,0-1 1,5 3-507,-5 2 1,0 8-229,-6 4 0,-2-4-576,-3-2 0,-4 4-495,-8 2 1,-2-4 135,-4-2 1,-9-4-500,-8-2 0,0-7 65,6-4 1,-2-12 257,-4-5 1,4-8-271,-4-10 0,4-8 749,2-21 1,7-12 616,4-16 0,14 1 18,9-6 1,10 3 657,13 2 1,6 8-566,11 4 1,-4 6 581,4 5 0,2 10-1217,-1 7 1,1 10 65,-2 2-17,-4 0 0,8 15 0,-7-4 0,-3 4 0,-3 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0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18 239 8473,'-9'-12'133,"3"1"0,4 5 215,2-5 1,6-1 0,1-5 171,3 0 1,1 0-173,6 0 1,1-2 205,-1-4 1,0 9 61,0-3 1,-5 6-170,-1-1 0,-2 3-209,3 3-31,3 4 1,-5-3 86,7 10 1,-8 5-21,-3 7 0,2 0-40,-3 0 1,7 0-58,-6 1 1,5-1-23,-5 0 1,5 0-88,-5 0 0,2 0 74,-3 1 0,-1-1 6,8 0 0,-7 2 41,7 4 0,-7-4-143,7 4 1,-8 3 31,1 3 0,3-2 19,-2 1 1,5 1 41,-5 5 0,5 0-5,-5 1 1,7-1-8,-1 0 0,1 1-1,-1-1 0,1 0 33,-7 1 0,1-1-125,-1 0 0,-4 3-155,4 3 1,-6-2 164,-6 7 1,2-6-139,-7 1 1,5-2 89,-6 2 1,9-10-142,-3 5 0,-2-11-22,3 5 138,-1-8 17,6 4 0,0-14 95,0 1 35,0-9 15,0 5 1,0-10 196,0-4 0,0-3-323,0-8 0,0-2-247,0-4 1,0-2-123,0-4 1,2-5 163,4 0 0,-5-1-277,5-5 1,2 4 154,-3 2 1,3 0 8,-2-1 1,-2 1 23,7 0 1,-1-1 25,1 1 1,4 0-17,-3-1 1,3-1-1,2-4 1,6 4 210,0-4 0,2 4-93,-2 1 1,-2 1 455,7 0 1,1-1 18,5 1 0,0 5 178,1 1 0,-1-1-279,0-5 1,1 5 105,-1 1 1,-2 7 20,-3-2 1,1 4 27,-7 2 0,0 1-50,-6 5 1,-5 1 180,-1 5-321,1 3 0,5-6 17,0 8 1,-6 0 205,1 0-81,-8 0-10,11 0-201,-13 0 1,7 0-186,-3 0 549,-4 0-88,6 0 674,-8 0-182,0 0-809,-8 0 0,4 0-282,-7 0 0,5-5-322,-5-1 0,5 0-978,-6 6 0,1 2-3877,-6 4 5389,0 3 0,-1 24 0,1 3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10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69 8395,'-10'-17'710,"2"0"1,10 5 107,4 1 0,4 7-378,7-2 1,-6 4-259,1 2 0,-7 8 145,7 3 0,-8 6 146,1 6 1,-3 4-283,-2 7 0,-7 1-136,-5-1 0,3 8-411,-3 4 1,3-3 254,-3 3 0,-1-8-451,7 2 0,0-5-72,6-7 93,0 5 127,-7-14 147,5-2 429,-6-9 970,8-8-816,0-8 0,0-2-65,0-7 0,6 6-464,0-1 0,7 1 36,-2-6 0,10-6-78,2 0 1,6-2-16,-6 2 0,7 2-282,-1-7 1,-2 7 307,1-2 1,-7 4 242,2 2 1,2 1 679,-2 5 1,-6-2-26,-6 7 1445,1 0-1323,5 6 1,-8 2 31,-3 4 0,2 11-152,-3 12 1,1 5-4,-6 6 0,-6 2-406,1 4 0,-7 3-180,7-3 1,-1 4-1317,6 1 1,0-1 822,0-5 0,2 3-4152,4-8 4568,11 0 0,2-6 0,6 1 0</inkml:trace>
  <inkml:trace contextRef="#ctx0" brushRef="#br0" timeOffset="566">0 1819 8174,'0'-17'0,"0"-1"0,8 1 883,3 0-485,-3 0 1,7-4 115,-4 4 1,3-4 68,-3 9 0,4 3 655,-3-2-803,-4 7 0,5-2 7,-7 12 0,-1 5-117,-5 12 1,0 6-67,0 11 0,0 3-139,0 9 1,-2 5-171,-3 0 1,1 6-24,-8-6 0,1 1-365,-6-7 0,5-5 11,1 0 0,5-14-161,-5 2 155,7-11 220,-4 2 426,8-16 0,0-10 117,0-17 1,2-6 109,4-11 0,9-7-80,8-3 1,6-11 65,-6-1 0,9-6-430,2 6 0,1-6 134,5 6 1,2 2-184,-2 9 1,0-2 65,-6 8 1,-2 6-221,-3 5 0,-4 8-175,-8-1 1,-2 8-623,-3 3 362,3 7 1,-13-2-374,4 12 0,-5 5 276,-1 12 739,-7-4 0,-3 14 0,-7-7 0</inkml:trace>
  <inkml:trace contextRef="#ctx0" brushRef="#br0" timeOffset="917">1064 481 8419,'0'-18'-490,"7"3"327,5 4 1580,3-5-300,2 7 605,0-1-699,1-5-463,-1 13 0,-2 2-179,-4 12 0,5 11 236,-5 5 0,2 10 9,-1 2 1,1 14 47,-7-3 1,5 14-47,-5 4 1,0 3-31,-6 14 1,0 3-213,0-38 0,0 1 0,-4 1 1,-2 1-174,-1 3 0,-3 0 0,-2 0 0,-3 1-536,-3 4 0,-4 2 0,-2 1 0,-3-1-7,-4 2 1,-1 0-1,1-1 1,-1 1-341,-2 3 0,0 0 0,2-6 0,1-1 19,-4 5 1,1-2 0,3-10 0,1-1-1675,4-5 1,1-1 2324,-19 34 0,2 0 0,11-12 0,8-9 0,8-9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09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18 189 8254,'17'0'-892,"-7"0"0,5 0 761,-4 0 0,5 0 239,1 0 1,-4 0-101,4 0 0,-7 0 28,13 0 1,-8-5-167,8-1 1,-4-5 47,-2 5 82,0 0 0,0-1 0,1-3 0</inkml:trace>
  <inkml:trace contextRef="#ctx0" brushRef="#br0" timeOffset="365">464 104 8271,'0'-17'1713,"0"-1"-1440,0 1 1,-6 6 230,1-1-400,-1 9 1,4-11 318,-4 8-395,4 1 1,-7 5 249,3 0-323,-3 0 168,-9 0 0,1 7-109,0 5 1,-2 5-22,-4 6 0,4-2 51,-4 7 0,-1 9 50,1 8 0,-2 5 118,2 1 1,-2 8 173,-3 4 0,3 10-19,8 1 0,0 8 55,-1-2 0,1 10 28,0 1 1,8 1 6,3-6 0,4-8-213,2-4 1,0-5 7,0-6 0,8-4-387,3-8 0,4-7 186,2-4 1,1-11 188,-1-6 1,6-4-486,-1-2 1,1-6-742,-6 1 1,1-9 541,-1 3 1,-6-4 174,1-2 1,-3-2-799,3-4 1,1-3 420,-7-8 0,5-2-1312,-5-4 1958,7 4 0,-11-14 0,6 7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12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8131,'-9'-32'38,"1"18"0,10-9-33,4 23 0,11 0-722,12 0 717,-5 0 0,16 0 0,-3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17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257 516 8288,'10'-17'694,"5"-1"200,-13 1-274,-2 0 1,-15 8-57,-8 3 0,0 4 193,6 2 0,-6 2 754,0 4-970,-7 11 0,11 6 61,-4 11 1,-2 4 44,2 13 0,6 10-179,5 8 1,9 2 44,-3 9 0,4-2-451,2 2 0,6-2 225,-1-4 1,9-3-893,-3 3 0,-3-5 201,-2-6 0,-5 0-772,-1-12 0,6 3 215,0-14 1,2-8-353,-3-9 0,-3-4 618,4-2 1,3-7 91,3-5 0,3-7-184,2-9 0,0-8 787,1-15 0,6-16 0,3-3 0</inkml:trace>
  <inkml:trace contextRef="#ctx0" brushRef="#br0" timeOffset="376">1047 121 8373,'0'-27'205,"1"5"52,5 10 1,4-3 121,7 3 0,-2 3 178,-3-3 186,3 9 1,-11-5-197,7 8 0,-7 8 72,2 3 1,-5 12-156,-1 6 1,-7 5-132,-5 6 1,3 2-82,-3 4 1,1 3-18,-6-3 1,0-2-439,0 1 1,5-1 241,1 2 0,7 0-1069,-2-12 1,4 2-665,2-13 696,8 0 1,3-13 519,12-5 0,-2-7 12,8-9 1,-6-8 183,5-15 1,-1-8 66,1-4 0,-3-4 382,-8-1 1,1 7-225,-1 4 1,-6 6 1311,1 5 0,-7 6 542,7 12-911,-8 3 1,9 10-332,-7 4 0,-1 5 26,-5 12 1,0 6-292,0 11 0,0-2-189,0 8 1,-2-1-1262,-3 7 0,3-1 1160,-4 1 0,4 7 0,2 2 0</inkml:trace>
  <inkml:trace contextRef="#ctx0" brushRef="#br0" timeOffset="931">961 1459 8209,'0'-17'420,"-8"0"0,4 6 1748,-7-1-35,7 8-908,-4-3-558,8 7 1,0 9-231,0 8 0,-5 2-375,-1 10 0,0 0 40,6 5 0,-2 0-140,-3 1 0,3-1-97,-4 0 1,2-5-437,-1-1 1,3-7-582,-4 2-741,4-4 552,2-2 876,0-7 1,0-4 542,0-12 0,2 2-79,4-7 0,-4-3-58,3-9 0,3 4 86,-2-3 1,7 1 204,-2-2 1,-1 2-101,1-8 0,1 6-53,5-5 1,6 5-211,0-6 1,5 6 109,-5-5 0,6 7 247,-6-2 1,-1 10 68,-4 1 1,-7 8 83,1-1 0,-7 3 250,7 2 0,-9 7 579,3 5 0,-4 11-389,-2 5 1,0-1 90,0 1 0,0 1-963,0 5 0,0-5 98,0 0 0,0-3-533,0 3 1,2-2-372,4-5 0,3-4-2536,8-1 3395,1 0 0,-1-8 0,0 9 0</inkml:trace>
  <inkml:trace contextRef="#ctx0" brushRef="#br0" timeOffset="1410">1990 293 8000,'2'-16'142,"4"5"1,-4 1 908,3 5-279,5 3-169,-8-6 133,13 8-197,-13 0 0,8 0 620,-5 0-333,-3 0-297,13 0 0,-11 0-61,8 0 0,-1 2 57,6 4 0,-5-2-262,-1 7 0,1-5-52,5 5 1,0-1-161,0 1 0,-6 4 159,1-3 1,-8 9-48,1 2 0,-3 7 103,-2-1 0,0 5-3,0 6 0,-5 4 14,-1 7 1,-7 3 157,1 3 0,-1-2-155,1 8 0,-3 0 40,4 6 1,-5 5 121,-1 0 1,0 6 22,0-5 1,0 5-9,0-6 1,-6 1-173,0-7 1,-6 1 249,6-1 1,1-1-166,4-4 0,-4 4-297,-1-4 1,-8 5-786,3 7 0,-7-5-1217,-5 5 0,-4-5-93,-7-1 0,-2-3 2022,-5-3 0,3 6 0,-4-8 0,2-6 0,1-3 0,-1-7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13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35 770 8509,'0'-9'3053,"0"-6"-2311,0 13-652,0-6 1,0 10 702,0 4-472,0-4 1,0 18 62,0-2 0,0 5 107,0-1 0,0 7-143,0 11 1,0-4-62,0 4 1,-2 2-23,-4-2 0,3 6-15,-9-6 1,8 0-272,-1-6 0,3-5-72,2 0 0,0-8-321,0 1 121,0-3-140,0-1 319,7-9 211,-5-1 121,13-8 0,-7-8-141,4-3 0,3-5-336,-4-1 0,4 0-155,3 0 0,-1-6-236,0 0 1,2-9 225,4-2 1,2-3-121,3-8 1,3 6 49,-8-1 1,5 2 19,-5-2 1,6 6 528,-6 0 1,1 1-74,-1 10 0,-4 0 978,4 6 98,-4 0 647,-2 0-1283,1 7 1,-3 5 137,-4 10 1,-3 7-67,-8 11 1,2-2-15,3 7 0,-3 1-365,4 5 0,-4 1 4,-2-1 1,0 0-609,0 0 1,0 1-94,0-1 0,0 0-461,0 1 0,6-9 450,-1-3 1,14-4-222,-1-1 1,5-3 7,-1-4 0,5-3-857,7-8 1663,1-8 0,7-9 0,1-10 0</inkml:trace>
  <inkml:trace contextRef="#ctx0" brushRef="#br0" timeOffset="289">1425 324 8087,'7'-17'0,"3"8"3219,7 3-2096,0 4 1,0-4 125,0 0 1,-5 1-47,-1 5-1218,1 0-144,5 0 0,-2 2-123,-3 3 0,-5 5-371,-7 7 1,-2 8-797,-3 3 1,-11 12 389,-7 6 1059,-7 4 0,-4 9 0,-10 2 0</inkml:trace>
  <inkml:trace contextRef="#ctx0" brushRef="#br0" timeOffset="641">1236 1010 8087,'-10'10'2118,"12"-4"-1971,15-12 1,8-4 33,10-7 1,-1 0-132,0 0 1,1 6 66,-1-1 1,-2 6 105,-3-5 0,-4 7 110,-8-2-298,0 5 0,-2 8 138,-3 5 1,-7 9-128,-10 1 0,-5 9 366,-7-2 1,-6-3-73,0 3 0,-7-6 9,1 5 1,2-5-218,-1 6 0,7-8-290,-2 2 12,4-4 1,7-4-1059,1-4 466,7-3 1,-2-8 193,12 0 0,4-2 282,7-4 0,0 3-3,0-9 1,0 8 822,1-1 41,-1 3 0,0 4 756,0 3 1,-2 5-206,-3 7 0,3 2 520,-4 4 0,-1-4-837,1 4 0,8-4 66,10-2 0,3-5-1066,3-1 1,7-7 165,3 2 0,7-12-560,5-6 0,-4-3-570,5-2 0,1-6-3179,-2 0 4126,0-7 0,-5 3 1,-1-7-1</inkml:trace>
  <inkml:trace contextRef="#ctx0" brushRef="#br0" timeOffset="1206">2437 633 8169,'17'8'2063,"2"3"-1264,4 12 0,4-2 0,5 8 164,-3 1 0,1 8-565,-7 2 0,0 2-153,-6-2 0,-2-4-187,-3 4 1,-5-3-173,-7-3 0,-7 2-270,-5 4 0,-3-9-27,-2 3 0,-6-5-470,0-1 1,-2-3-83,3-8 0,1-7 381,-8-5 0,8-5 347,-2-5 0,6-12-18,6-12 0,-3-9 841,8-2 1,3-14-100,8 3 1,11-2 255,6 7 1,9 0-415,-2 12 1,9-2 47,2 13 0,5 0-115,-4 6 1,0-1-206,-1 1 1,-3 2-1947,3 4 1887,-4 3 0,-2 0 0,1-1 0</inkml:trace>
  <inkml:trace contextRef="#ctx0" brushRef="#br0" timeOffset="2284">3569 50 8178,'-9'-27'2712,"1"10"1,2 11-2822,1 12 1,-3 0 145,2 11 0,-1-2 29,-5 14 0,-3-3-28,4 3 0,-5 5-178,-1 1 1,0-1-557,0 6 0,7-2 341,5 2 0,-3-8-302,2 8 1,1-13 279,5 7 0,1-5 160,5 0 0,2 1 128,3-7 0,4 2 243,-3-2 1,3-4 794,2 4 0,0-2-504,1 1 0,-7-2 491,0 2 0,-7-3-293,2-1 1,-4-1 598,-2 0-849,0 0 0,-2-2-150,-4-3 119,4 3-228,-13-13-688,13 6 1,-5-10 328,7-4 1,2-9-1212,3-8 0,-1-8 624,7 3 0,7-12-702,5-6 0,5 2 630,-5-2 1,6 2 438,-7-1 0,7 3 445,-6 7 0,6 3 0,-7 3 0,7 3 0,-6 3 0,0 10 0,-6-5 0,-6 5 181,1-4 1,-1 5 316,6 1 1,-5 5 845,-1-5 1,1 5-475,5-5 0,6 5 140,0-5 0,7 5-545,-1-6 0,5 7-44,6-7 0,-4 7-605,4-7 0,-5 6 196,-7-5 1,3 7-1868,-8-2 1609,7 5 0,-11-5-2519,4 0 809,-12 0 1232,-3-1 0,-16 3 373,-3-8 1,-4 9 350,-2-3 0,-6-2 0,0 3 0,0-1 0,6 6 0,0 0 622,-1 0 279,1-8 957,0 6-789,0-5 241,7-1-325,3 6 41,7-5-604,0 7 1,0 7-168,0 5 1,0 5-76,0 6 0,0-2-116,0 7 0,0 1-254,0 5 1,-2 2 101,-4 4 1,-3-3-195,-8 3 0,-1-4-213,1-2 0,2-7-572,4-4 1,-5-4-650,5-2 613,-4-8 1200,-3-1 1,9-10-143,3-4 0,12-9 37,5-8 0,12-1 74,6 1 1,3 4 370,3-4 0,-7 4 15,1 2 1,-6 1 1106,5 5 346,-7 3-1323,4 8 1,-16 2-252,-3 4 0,-6 3-347,-6 9 1,-9 4-354,-8 1 1,-7 8 207,1-3 0,-9 3-130,-2-3 1,0 5-219,6-5 1,1 3-624,5-2 1,5-5 393,11-6 1,-1-7 295,7 0 0,1-5 452,5 6 0,9-9 64,8 3 1,2-4 51,10-2 1,-6 0 111,5 0 1,-1 0 603,2 0 0,1-2-162,-7-4 0,0 4 357,-6-3 1,-5 3-851,-1 2-99,-7 0 0,2 2-898,-12 3 1,-6 5 153,-10 7 1,-7 2-209,-11 4 0,-4 4 178,-7 7 686,-1 0 0,-15 8 0,-3 2 0</inkml:trace>
  <inkml:trace contextRef="#ctx0" brushRef="#br0" timeOffset="2729">3175 1422 8092,'-27'17'1769,"2"-7"-1113,8 5 1,11-15-134,12 0 0,13-7-20,21-11 1,8-3-30,15-7 0,5-1-175,12-11 1,12 4-505,-1 2 0,1-3 325,-1-3 0,3 6-77,-3 0 1,-7 1-241,-10 11 0,-16-7-594,-7 6 0,-7 0 240,-4 6 1,-8 6-371,-14-1 1,-9 6-778,-3-5 1188,-4 7 0,-18-3 84,-6 7 1,-9 0 189,-3 0 1,-6 0 444,0 0 1,-6 7-198,6 5 0,2-3 213,9 3 1,4-7 113,8 7 1,6-7 542,-1 7 0,9-1 293,-3 6 1,12 1-553,5-1 0,2 2 182,-1 4 1,9 3-336,-4 9 0,4-1 144,-4 0 0,-5 1-351,-1-1 1,-7 0-479,1 1 0,-3 1-108,-2 4 0,-7-4-375,-5 4 0,-9-4-747,-2-1 0,1-7 656,4 1 0,-4-10 44,-1-2 0,0-7 488,6-10 1,0 0 343,-1 0 0,1-10 101,0-7 0,2-8 449,3-9 1,5-6 146,7 0 0,9-8 1037,8 2 0,18 3-642,16-3 0,8 2-567,10-2 0,-2 6-412,-4 12 1,3-3-739,-3 8 0,4 0-670,2 6 1,-10 8 1207,-8 3 0,2 4 0,-5 2 0,2 0 0,-3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12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8108,'15'-17'0,"-1"0"638,14-1 1,-5 7-157,6 0 1,5 7-1102,6-2 0,0 4 155,-6 2 1,-1 0-2,-5 0 0,-3 0 158,-8 0 1,1 2-56,-1 4 1,-6-4 361,1 3 0,-1 5 0,6-1 0</inkml:trace>
  <inkml:trace contextRef="#ctx0" brushRef="#br0" timeOffset="109">652 86 8108,'44'-5'-365,"-4"-1"1,-11-8 901,-7 3 1,-3 2 890,-1-3 1,-3 6-831,-4-5 1,5 7-131,-5-2 0,4 4-3033,2 2 2565,1 0 0,-1 8 0,0 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0.6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292 0 9709,'0'10'531,"0"-3"-387,0-7 846,0 0-445,-8 8-163,6-6 0,-7 6-101,3-8 0,2 5 371,-7 1-272,0 7 232,-7-3-535,1 7 0,2 0 25,4 0 0,1-5-126,4-1 1,2-1 13,-7 1 1,5 4 84,-5-3 1,5 5-2,-5 6 1,5-2-9,-5 7 1,1 1 130,-1 5 1,-3 1 1,9-1 0,-9 8 116,3 4 1,1-1-109,-1 7 0,7-4-80,-2 9 0,4-2 6,2 2 0,0-1-24,0 6 0,2 1 16,4 6 0,-2-6 2,7 0 0,1-2-91,5 2 1,-6 1 52,1-6 0,-1-1 211,6-6 0,-1-7-147,-5-4 0,2-4 115,-7-1 0,5-3-98,-5-3 0,6 1-132,-7-7 1,7 0-110,-7-6 1,9-2-383,-3-3 1,-1-3-829,1-3 1,1-4-15,5 4-424,0-4 0,0-8 152,0 0 1567,-7-7 0,5-4 0,-5-10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2.04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69 11388,'0'-17'-480,"-6"0"532,0 0 277,0 7 213,6 3 1,2 7-140,4 0 1,-4 4-161,4 7 1,3 8 318,3 15 0,-3 1-175,3-1 0,-9 8-110,3 4 1,-4-2-60,-2 1 0,0-7-93,0 2 1,0-3-63,0-3 0,0-2-375,0-3 0,0-4-365,0-8 413,0 0-1157,0 0 994,0-7 0,0-4 204,0-12 0,2-4-25,4-7 1,-4-6-110,3 0 0,5-7 159,1 1 0,-1-11 53,1-6 1,1 3-77,5-3 1,6 8 75,0-2 1,-1 9 185,-4 3 0,-1 12 69,0-1 1,2 11 213,4 1 1,-4 3 101,4 2 0,-4 7 386,-2 5 0,-6 5-268,1 6 1,-8 4 249,1 7 1,3-2 379,-2-3 0,-1 5-507,-5 1 0,0-1-594,0 6 0,0-4-705,0-2 1,0 7-855,0-1 1,0 7 987,0-1 498,8 4 0,-6 1 0,6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47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1124 69 8830,'10'-9'1116,"-2"-7"-731,-8 7-202,0-1 0,0 0 477,0 5 1,-2 3-231,-4-4 0,-4 4-81,-7 2 0,0 2-261,-1 4 0,-7 3-203,-3 9 1,-5 1-277,-2 4 0,3 4 315,3 7 0,-2-5-68,8 0 0,0-8-15,6 2 1,7-3-263,4-3 187,4-8 1,10 5 29,4-8 0,11-1 155,5-5 1,7 0 142,5 0 0,-1 0 48,7 0 1,-8-5-108,3-1 1,1-2 59,-2 2 1,-5 4-98,-6-3 0,-8 3-393,2 2 1,-4 0-136,-2 0 0,-7 2-978,-4 3 1508,-4-3 0,-2 14 0,0-7 0</inkml:trace>
  <inkml:trace contextRef="#ctx0" brushRef="#br0" timeOffset="163">1020 536 8516,'-7'10'927,"5"5"0,-4-7-651,12 3-371,3 5 0,11-9 86,3 5 1,-4-2 351,4-5 1,-4-3-148,-1 4 0,5-4-258,0-2 0,5-2-366,-4-4 1,6 2 427,-1-7 0,-4-8 0,0-8 0</inkml:trace>
  <inkml:trace contextRef="#ctx0" brushRef="#br0" timeOffset="644">104 398 7896,'-8'-17'0,"6"-1"0,-3 1 0,-3 5 31,2 1 0,-2 1 213,3-1 0,1 1 330,-8 4 0,7 4-188,-7-3 0,6 5 28,-5 5 1,7 1-314,-2 12 0,4 3 68,2 13 0,2 9-177,4 3 1,3-2 124,9 2 0,7-8-283,4 3 0,-3-7 6,3-5 0,2-4-84,9-8 1,-7-7 80,7-4 1,-7-6-28,7-6 1,-9-9 119,-2-8 0,-8-8 15,2 2 1,-11-6 45,-7-5 1,-3 4-52,-2-5 0,-7 5 316,-5 1 1,-11-5-4,-6-1 0,-5 1 4,-7 6 0,5 1-127,-5 4 1,7 6-6,5 11 0,-2 5-578,8 7 1,2 2 250,10 3 0,3 7-1903,8 11 2105,8-4 0,9 14 0,10-6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138 275 8357,'0'-17'235,"0"-1"184,0 1 0,0 0 155,0 0 0,0 0-145,0 0 1,0 5 947,0 1-557,0 7-614,0-4 1,-2 12 15,-3 8 0,1 1 32,-8 15 1,3 1-7,-3 5 1,-1 6 13,7 0 1,1 6-124,5-6 1,0 6 47,0-6 1,7-2-399,5-9 0,5-4 40,6-8 0,3-2-92,9-4 1,7-5 117,3-12 0,3-3-74,-2-8 1,-2-10-71,-4-7 1,-12-1-134,1-5 1,-10-2 508,-8 2 1,-3-5-83,-8 5 0,-8-8 333,-3 2 0,-12 4-138,-6 2 0,-5 4-117,-6 2 0,-2 9-158,-4 8 0,-1 7-219,7 10 1,-8 10-324,2 7 1,6 8 616,6 9 0,0 0 0,7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2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8449,'0'-17'459,"0"5"54,0 1 515,0 7-572,7-3 1,3 14 227,7 5 1,2 12-125,4 11 0,-2 9 136,8 13 1,-7 8 17,7 15 0,-2 2-661,-13-34 0,0 1 0,2-1 1,-1 1 179,-3 2 1,-1 1 0,0-2 0,1-1-48,-3 3 0,-1-1 0,1 48-121,-5-45 1,-2 1 0,-1 0-1,-2 0-94,-1 0 0,-2-1 1,-3 2-1,-3 1-248,-3 0 0,-3 0 0,1 0 0,-2 0-138,0 6 0,0 0 0,0-6 1,-1-1-871,1-4 1,0-1-1,-11 36-493,-1-12 1,2-9 1777,-1-8 0,5-3 0,11-15 0,5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378 52 8406,'-9'-7'0,"-6"-3"0,5-5 120,-7 3 1,5 5-140,1 7 0,-6 4 974,-6 7-583,-8 0 0,5 31 375,-9 4 0,1 13-224,0 16 0,5 7-453,14-34 0,2 1 1,-6 46 52,9-44 0,2 1 0,3 0 0,1-1-21,4 46 0,2 2 65,3-1 1,7-5-194,11-7 0,9-8-749,8-4 0,0-11-62,-5-6 1,5-5-559,0-6 0,0-12 1395,-6-11 0,6-6 0,0-6 0,0-3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4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 8263,'-17'0'2007,"8"-8"-1364,1 6 1,6 2-294,-4 12 0,5 5 278,-5 6-314,4 3 0,2 11-74,0 3 1,0-4-1,0 4 1,0 2-175,0-2 0,0 6-219,0-6 1,0 5-471,0-5 0,0 0 255,0-5 0,6-1-370,-1 0 1,1-13-126,-6-4 487,0-3 1,0-7 78,0-7 0,8-9 192,3-14 1,4-6-58,3-11 0,-1-3 190,0-9 1,2-1 101,4-5 1,3 7-57,9 0 0,-7 7 133,1 9 0,-2 14-50,1 4 1,3 12 376,-8-1 0,-1 6-68,-4 6 0,-3 5 99,-4 12 1,3 4 87,-9 7 0,1 8 364,-6 4 0,0-3-604,0 3 0,0-2-300,0 2 0,-6 3-1142,1-3 0,-1 4 690,6 1 1,0 1 338,0-1 0,0 0 0,0 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4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8093,'0'-12'103,"0"1"1477,0 7-457,0-4 95,0 1 9,0 5-797,0-6 0,0 16 351,0 3 0,0 4-218,0 3 0,0 5-32,0-1 0,0 7-172,0-6 1,0 5-88,0-5 0,0 6-338,0-6 0,0 0-800,0-6-1892,0 0 1447,0 0-2535,0-7 2165,0-3 1681,0-7 0,7-7 0,3-3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5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8490,'5'-11'-122,"1"-1"1,8 8 391,-3-1 1,4 3 446,2 2 0,2 0 447,4 0-696,-4 7 0,14 12 229,-5 16 1,-3 8 307,-2 15 1,-4 10-297,-2 12 1,-1 10-495,-5 1 0,-4-41 0,-1 0-250,0 47 1,0 2 69,-6-2 1,-3-44 0,-2-1-219,-6 45 1,3-45-1,-1-1-479,-14 41 0,-2-1-889,-4-5 0,-3-4 522,3-8 1,3-5-1810,-3-12 2838,8-11 0,-6 9 0,8-15 0,2-2 0,4-2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8133,'0'-18'750,"7"7"-562,5-1 0,3 9-135,2-3 0,0-2-47,0 3 0,0-1-344,1 6 200,-1 0 0,2 0-317,4 0 455,-4 0 0,6 8 0,-8 1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8173,'4'-10'2848,"8"5"1,7 5-3385,15 5 1,2-3 366,4 4 1,0-4-1448,12-2 1,-5 0 588,11 0 1,-11 0 1026,-1 0 0,-8 7 0,4 3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8173,'32'0'606,"-3"0"1,3 0 864,-3 0 0,3 0-1489,2 0 1,8 0-180,4 0 197,4 0 0,1 7 0,1 3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6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1520 8318,'0'-25'0,"0"6"0,10 2 1014,7 11 0,15 6-376,14 6 0,-2-2 132,2 7 1,-2-5-573,1 5 0,-1-5-52,-4 5 1,-4-5-1091,4 6 1,-3-1 439,-3 6 1,-2 0-1113,-3 1 1616,-4-1 0,-16 0 0,-1 0 0</inkml:trace>
  <inkml:trace contextRef="#ctx0" brushRef="#br0" timeOffset="198">326 1348 8271,'-17'-7'1644,"8"5"1,-5 4-928,8 15 1,-1 0-256,1 6 1,-2 4 412,-3 1 1,-4 12-345,3 6 0,-1 4-258,2 1 0,-3 6-570,9 0 0,-7 8-745,6-2 0,1 2 156,5-2 0,7 4-2318,5-5 3029,-5-10 0,16 13 0,-4-12 0</inkml:trace>
  <inkml:trace contextRef="#ctx0" brushRef="#br0" timeOffset="498">1561 559 8221,'-22'-17'377,"-1"0"1,0 2-50,6 3 0,-6 4 330,0 8-472,-8 8 1,3 11 88,-12 15 1,2 16 4,-8 13 0,0 15-371,20-33 0,1 2 0,1 0 0,2 1 215,-2 5 0,2 3 1,6-1-1,2 2 91,-1 0 0,1 0 1,3 0-1,1-1-129,1 1 1,1 0 0,3-1 0,0-1-120,2-1 1,1 1 0,1-2-1,2 0-326,4 39 0,5-6-507,7-6 0,-5-10 400,-1-1 0,6-10-763,6-13 1229,8-4 0,-10-12 0,7-7 0,1-8 0</inkml:trace>
  <inkml:trace contextRef="#ctx0" brushRef="#br0" timeOffset="890">2419 62 8162,'0'-23'992,"0"0"230,0 8 0,2 20-70,4 12-741,-4 4 0,5 4 78,-7 4 0,0 3 113,0 3 1,-5 5-298,-1 0 0,-5 5-120,5-5 0,-6 6-680,7-6 0,-7 6 384,7-6 0,-1 0-1174,6-6 1,0 1 233,0-1 0,7-9-200,5-8 0,9-8 674,2-9 0,9-9 180,2-8 1,1-10 165,5-13 1,-4-2 230,-2-4 0,-1-1 433,-5 7 1,-5 7-351,-11 10 3107,3 4-1815,-13 10 1,5 11 211,-7 15 0,0 8-883,0 9 0,0 2-93,0 4 1,0-2-419,0 8 1,0-2 18,0 2 0,2 3-2099,4-3 1,-2 3 547,7 3 1339,-7-8 0,4-2 0,-8-8 0</inkml:trace>
  <inkml:trace contextRef="#ctx0" brushRef="#br0" timeOffset="1350">2213 1983 8216,'-17'-23'0,"0"0"0,6 2 1060,-1 10 1543,8-4-965,-3 13-703,7-6 0,-6 10-97,0 4 0,-1 9-303,1 8 1,2 7-740,-7-1 0,7 3 15,-2 3 1,4-7-63,2 1 1,0-6-146,0 5 1,2-7-606,4 2 1,3-9-406,9-3 1,1-7 579,4 2 0,1-12 282,5-6 0,3-3 190,-3-2 1,-2 0 760,1 0 1,-13 1-114,3 5 0,-5 3 60,4 8 0,-5 2 329,-1 4 1,-5 5 874,5 12 1,-5-2-716,5 8 0,-5-2-268,5 1 0,1 3-1473,5-8 1,0 5 631,0-5 1,1-2-2724,-1-10 2989,0-3 0,8 0 0,1 1 0</inkml:trace>
  <inkml:trace contextRef="#ctx0" brushRef="#br0" timeOffset="1657">3483 233 8274,'0'-17'0,"6"6"0,-1-1 0,3 8 1424,-2-1-852,3 3 0,3 2 289,-1 0 1,-5 2-349,5 3 0,1 7 506,5 11 1,6 3-401,0 9 0,5 14-13,-5 8 0,6 18-228,-6 10 1,-11-36 0,-1 2-313,-2 2 1,-1 2 0,-3 7 0,-1 0 158,0 1 0,-2 0 1,-1 0-1,0 0 75,-1 0 0,0 0 0,-3 0 1,-2-1-291,0-2 1,-1 1 0,-2 3 0,-1 1 19,-2-5 0,-1 0 0,-2 2 0,-1 0-639,-4-1 0,-2-2 0,-3 2 0,-3-2 334,-4 2 1,-1-2 0,-4 4 0,-1-2-478,1 0 1,-2-2 0,-3 3-1,0-2-1024,2-4 0,-2-3 1776,-4-2 0,-2-1 0,3 1 0,-1-1 0,-3-1 0,-1-1 0,-1 3 0,0-1 0,0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3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208 277 7913,'9'-17'1241,"-1"0"-781,-8-1 0,0 7 679,0-1-379,0 9-271,0-5 0,-2 8-107,-4 0 1,-3 0-125,-9 0 0,7 0-76,-1 0 0,1 2-121,-6 4 0,5-3-50,1 9 0,-1-8-147,-5 2 1,5 1-176,1-1 1,5 7 201,-6-1 0,9-2-66,-3 1 0,-2 1 15,2 5 0,1-6 210,5 1 0,1-1-32,5 7 1,4-7 154,7 1 1,0-3-136,1 3 1,7-2 108,4-5 0,1-1-135,-1 8 0,2-7-95,-8 7 1,6-6-724,-6 5 0,6-5 389,-6 6 1,0-7-345,-6 7 0,-2-6-21,-3 5 0,-2-1 782,-5 1 0,-3 5 0,6-7 0</inkml:trace>
  <inkml:trace contextRef="#ctx0" brushRef="#br0" timeOffset="157">0 848 8784,'18'6'1475,"-1"0"0,0-1-1368,0-5 0,3 0-6,3 0 0,-2 0 105,8 0 1,-6 0 11,6 0 0,-1 0-493,7 0 0,-6 0-671,0 0 0,-6 0 946,5 0 0,1-7 0,6-3 0</inkml:trace>
  <inkml:trace contextRef="#ctx0" brushRef="#br0" timeOffset="566">571 18 7913,'-19'0'1807,"3"0"1,26 0-1411,7 0 0,2 0-219,10 0 1,0 0 18,6 0 0,5 0-84,0 0 0,7-2 102,-7-4 1,8 4 15,-2-3 1,-2 3-329,2 2 1,-7 5-129,1 1 0,-5 8-203,-6-3 0,-5 6 295,-6 6 1,-7-3 115,1 3 1,-8 2 64,1-2 1,-3 8 74,-2-3 0,0 5 191,0 2 1,-5-1-66,-1 1 1,-6 1 213,7 5 0,-9 3-98,3 8 1,-5 2-35,-1 3 0,0-1-469,-1 7 1,-1 1-490,-4 5 1,4 0-271,-4 0 0,9 0 452,3 1 0,1-9 445,-1-3 0,-5-12 0,7-4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5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 8253,'5'-11'905,"1"-1"0,7 8-342,-1-1 1,11 3 63,5 2 0,5 0 477,1 0-713,8 0 0,-4 0 52,8 0 0,0 0-153,5 0 0,-5 2-555,0 3 1,-6-3 289,5 4 0,-12 2-1009,1-3 0,-11 7-1146,0-6-1103,-4 7 3233,-10-4 0,-1 9 0,-8-1 0</inkml:trace>
  <inkml:trace contextRef="#ctx0" brushRef="#br0" timeOffset="208">515 35 8253,'-11'-16'1585,"0"5"-462,7 3-422,-4 8 0,2 8-20,1 3 0,-7 12-11,6 6 1,-7 5-389,2 6 1,-3-2-274,3 8 0,-2 0 34,7 5 0,0 1-180,6-1 0,0-5-1041,0 0 1,2-2 626,4 1 0,-2-3-1003,7-7 1,6-3 1553,6-3 0,8-5 0,-5-6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33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8 221 8421,'-8'-6'992,"8"1"203,10 1 379,12 2-987,5 2 1,15 0 7,4 0 0,5 6 88,6-1 0,-1 1-479,7-6 0,-2 0 82,2 0 0,-10 0-885,-7 0 1,-10 0-274,-2 0 0,-1 2-2295,-10 4 3167,-8 3 0,-8 8 0,-7 1 0</inkml:trace>
  <inkml:trace contextRef="#ctx0" brushRef="#br0" timeOffset="172">419 15 8316,'-17'-7'2369,"8"5"0,1-4-1769,8 12 0,-6 9 350,1 8 0,-1 7-342,6-1 0,-6 5-69,1 6 0,1-2-889,9 8 1,1 0-933,11 5 0,-1 7-3361,12-1 4526,1 8 0,-3-12 0,-1 6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2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0 760 12196,'27'-10'1597,"6"-5"-1200,-4 3 0,11-3 1,4-4 35,0-4 1,6 2 157,-4-8-463,4 8 1,-4-10 69,0 8 0,-8 0-131,2 6 0,-5 0-225,-7-1 0,3 7 4,-8-1-338,0 1-420,-6-6 0,-7 5 395,-4 1 0,-5 5-210,-1-6 0,-1 7 239,-5-7 0,-6 3 114,-11-3 1,4-3 269,-4 3 0,4-1 212,2 1 1,0-1-191,-1 7 1,7-5 75,-1 5 0,7 0 661,-7 6-369,8-7 644,-11 5-608,13-6 1,-11 16 2,7 3 0,0 6-46,6 6 0,0 18 146,0 10 1,0 20-91,0 4 1,0 11-296,0 12 0,-6 2 192,3-43 0,1 0 0,-2-5 0,2-2-27,1 2 1,2 0-1,-1 36-326,0 4 0,0-16-361,0 5 1,2-16-251,3-8 1,-3-11-387,4-5 69,4-5 0,-6-11-242,7-8 601,-7-7 1,9-14 335,-7-8 0,0-7-135,-6-15 1,0-10-306,0-8 794,-8 0 0,-1-15 0,-9 6 0</inkml:trace>
  <inkml:trace contextRef="#ctx0" brushRef="#br0" timeOffset="182">397 949 7952,'-17'0'14,"0"8"1,-1-4 967,1 7 0,0 1-324,0 5 39,-1 0-353,1 8 1,0 0 121,0 4 0,-1 3 109,1-3 0,0 2-504,0-3 1,7 3-319,4-8 0,4 0-507,2-6 1,0-5 207,0-1 0,10-7-636,7 2 0,10-19 485,13-10 0,4-8-513,8-4 1210,-8-7 0,14 6 0,-5-6 0</inkml:trace>
  <inkml:trace contextRef="#ctx0" brushRef="#br0" timeOffset="307">794 1001 7952,'34'-10'-1308,"1"5"2669,-9 3-464,-1 2-177,-15 7 476,-2-5-581,-8 14-263,0-7 1,0 3 0,-2-3 1164,-4-1-2889,4 5 975,-6-11-1009,8 6 0,0-12 371,0-7 1035,0-9 0,8-14 0,2-1 0</inkml:trace>
  <inkml:trace contextRef="#ctx0" brushRef="#br0" timeOffset="776">1242 122 7952,'10'-18'0,"3"7"370,-7-1-92,7 1-112,-11-6 0,12 5 468,-9 1 0,9 7-193,-3-2 1,-1-2 112,1 3 6,1-1 1,5 13 437,0 5 0,-5 5-341,-1 6 0,-7 4-233,2 8 0,-4 1-581,-2 4 1,-2-2 195,-4 8 1,2-5-426,-7 5 1,7-10 240,-2-1 0,4-3-97,2-9 1,2 0-113,4-6 1,11-7-243,12-4 1,3-4 281,3-2 0,-1 0 141,1 0 0,-1 0 224,1 0 0,-1 0-59,1 0 0,-6 2 380,-1 3 1,-7 5-76,2 7 0,-3 0 57,-3 1 0,-2 7-37,-3 3 0,3 5 168,-4 1 0,-1 1-241,2-1 0,-7 1-169,7-1 0,-3 8 59,3 4 0,-3 4 63,-3 2 1,-4 13-102,4 4 0,-4 4-24,-2-4 1,-2 0-165,-4 0 0,-3-8 21,-9-3 0,-1-7-108,-4-5 0,4-4-363,-4-7 0,-4-2 249,-2-5 0,3-5-701,-3-11 1,0 1 416,-5-7 0,5-2-101,0-10 0,6-6-29,-6-11 0,8-5-172,-2-12 1,10-5 258,1-6 620,9-9 0,-5-1 0,8-8 0</inkml:trace>
  <inkml:trace contextRef="#ctx0" brushRef="#br0" timeOffset="1027">1501 1122 7800,'-18'-18'1884,"1"9"-392,8 1-882,-7 8 0,7 2-10,-9 4 1,7 3-15,-1 9 1,1 1-189,-6 4 0,-2-2-179,-4 8 0,5-3-97,1 3 1,2-2-211,9-4 0,-5-10-231,5 5-257,0-5 1,8-3 208,4-5 0,5-3-362,12-2 0,4 0-205,7 0 626,1 0 0,-1-2-7,1-3 100,-1 3 151,-7-6 0,4 14 0,-8 1 257,-2 3 1,-8 7-238,-1 6 0,-8 2-85,1-2 0,-5-2-653,-5 8 0,1-8 300,-8 2 1,1-6 481,-6-5 0,-8 3 0,-2-5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9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10692,'15'2'-196,"-3"3"0,-3-3-580,-3 4 1,-4-2 46,4 2 0,-4-3 258,-2 9 0,0-1 471,0 7 0,-8 7 0,-2 1 0,-7 9 0</inkml:trace>
  <inkml:trace contextRef="#ctx0" brushRef="#br0" timeOffset="74">18 345 7887,'8'25'-696,"-6"-5"984,4 3 1,-5-4 1824,-1-2-1514,0 0-714,0 0 115,0-7 0,8-2 0,2-8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8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7907,'0'-9'4271,"2"1"-3894,3 8 1,-3 2-229,4 4 0,2 9-973,-3 8 0,1 8 268,-6-3 1,-9 7 307,-9 5 1,-5-4 16,-5 5 0,-3-3 748,8 2 1,0-5-181,6-1 0,7-1 10,4-10 1,6 5-280,6-5 0,11-1-258,12-11 1,4 2 382,1-7 0,3 0-78,3-6 0,-4 0 56,4 0 0,-5 0-184,-6 0 0,3 0-211,-3 0 1,-4 0-531,-2 0 11,-4 8 1,-4 1 322,-3 8 420,-5 8 0,-22 2 0,-4 8 0</inkml:trace>
  <inkml:trace contextRef="#ctx0" brushRef="#br0" timeOffset="310">69 1139 8751,'2'10'1614,"4"-5"0,6 3-1234,11-2 1,3 0-375,9-6 1,-1 1-94,1 5 0,-8-2-238,-4 7 1,2-5 158,-2 6 0,-2 5-24,-10 6 0,3 10 75,-9 1 0,-7 2-118,-9 10 1,-6 0 292,-6 6 0,3-6-118,-3 0 1,4-9 514,2-3 1,2-1-48,3-10 0,5 0 145,7-6 0,1-2-209,5-3 1,4-5-91,7-7 0,0-2-78,1-3 0,6-5-111,5-7 0,-4-8 18,-2-4 0,2-2 16,-2 3 1,-8-5-293,-9 4 1,-4-3 16,-2-3 1,-4 7-81,-7-1 0,-8 10 88,-16 1 1,-7 3-47,-4 9 0,-4 3-310,-2 8 1,3 11-585,3 7 0,5 2 1106,13-2 0,3 3 0,7 9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12 949 8121,'8'-9'1453,"2"1"-1061,7 8 1,2 2 104,4 4 0,4 11 168,7 12 0,3 13-209,3 9 1,-4 9-69,5 9 0,-11-6-91,-1 0 1,-6-1-554,6 1 1,-10 2-171,-2-8 1,-2-5-444,-9-6 0,0-2 299,-6 2 0,-10 2-342,-7-8 0,-8-5 511,-9-6 1,-8-10 185,-4-2 1,2-2 335,-2-9 0,7-2-182,-1-10 1,4-11 895,1-12 1,10-13-266,8-10 0,2-1-2,9-11 1,8 3-361,9-2 0,14 3-237,10 9 0,7 7-99,10 3 1,1 5-394,5 1 0,-3 7-78,8-1 0,-7 6 229,2-6 1,-5 8 369,-1-2 0,-8-4 0,-2 1 0</inkml:trace>
  <inkml:trace contextRef="#ctx0" brushRef="#br0" timeOffset="1324">1392 173 8039,'0'-9'626,"0"1"-1960,0 8 1072,-8 0 0,-1 8 319,-9 3 1,1 10 65,0 2 1,0 8-177,-1-2 1,3 3 309,4 3 0,-3-1-84,8 1 0,1 5-182,5 0 1,0 0-21,0-5 1,7-1 32,5 1 0,1-1 140,-1 1 0,3-1 195,-3 1 0,1-1-6,-2 1 1,3-1-133,-8 1 0,1-7 61,-1 1 1,-4-2-188,4 2 1,-4-3-192,-2-3 1,0-3 111,0 3 1,0-10-287,0-1 362,0-9 1,-2 5 13,-4-8 0,4-13-234,-4-5 0,6-12 33,6-5 0,-2-13-489,7-9 0,3-10 109,9-2 1,-2 8-93,8-3 0,-6 11 296,5 7 1,1-2 290,6 8 0,-3 7 0,-3 10 0,2 4 0,-9 2 0,1 7 94,-5 4-228,7-3 134,-14 7 0,18-6 914,-12 8 0,4-6-99,-4 1 0,1-1 164,-1 6 0,6-2-597,0-4 1,8-2-331,-3-3 1,-1-4 115,2 3 1,-6-3-116,6-2 0,-8-1-372,2 1 0,-6 0 251,-6 0 1,3-1-399,-8 1 0,-1 0 145,-5 0 1,0-6-113,0 0 54,0 0 336,-7 5-6,-3 1 0,-7 2 34,0 3 0,5 5 169,1 7 1,5 0 59,-6 0 1,7 9-60,-7 9 1,8 5 21,-1 5 1,-3 5 108,2-4 0,-2 5 64,3 6 1,3-3-283,-4 3 1,2-4-223,-2-1 1,5-6 97,-5-1 1,4-7-156,2 2 1,-2-3-469,-4-3 256,4 0 100,-5-7 0,9-3 205,3-7 0,-1 0 356,8 0 0,1-7-208,10-5 0,-4-1 112,4 1 1,2-1-57,-2 7 0,6-2 85,-6 3 0,0 3 145,-6-4 1,-5 10-76,-1 2 0,-7 7 106,2-2 0,-4 12-187,-2 6 1,-4 4-610,-8 1 336,1 1-109,-14-1 0,6 1-84,-4-1 1,2 1 155,-8-1 1,6-1-25,-6-5 1,2 3 238,-1-8 0,5 0-200,11-6 1,-1-5 351,7-1-175,-8 1 1,11-1 73,-9 1 1,8-6-85,-1 5 0,1-5 17,-2 5 0,-2 1-199,-3 5 1,-10 0-327,4 1 1,-14 6-546,-4 5 0,-11 11 414,-17 6 1,-4 6 148,24-23 0,0 0 0,-36 26 476,34-23 0,-2-1 0,-35 25-36,39-27 1,0-1 0,-1 0 0,2-2-225,-39 26 0,-3 0 231,41-26 1,0-1 0,-36 19 316,4-3 1,6-7 492,6-5 1,0 1-119,11-7 0,0-1-166,18-11 0,3-1 725,14-5-599,7-3-98,10-2 0,20-9-548,14-9 1,24-12 79,16-5 1,-30 13 0,2 0-56,3 2 0,0 0 1,5-4-1,1 0-31,2 1 0,1 0 0,4-2 0,1 0-77,0-1 0,0 1 0,1 1 1,1 2-410,-2-1 1,0 0 0,-2 0 0,1 0 378,1-3 0,0 0 0,-7 3 0,-1 2-166,0 0 0,-1 2 0,-6 0 0,-2 1-132,4 1 1,-2 0 0,34-16-84,-7 4 0,-19 5-206,-10 6 147,-8 1 782,-11 0 1,-14 7-94,-19 4 0,-5 5 488,-18 1 0,1 0-410,-7 0 0,2 0 516,5 0 1,-3 1-423,8 5 0,-6 10-54,6 7 1,6 9-15,6 3 0,7 7-90,-2 9 1,4 3 65,2 4 1,0-3 46,0 8 0,2-7-674,4 1 1,-2-3 241,7-2 1,-7-8-388,2-4 1,-4-5 249,-2-7 1,0-3 184,0-8 0,-6-5 177,0-1 0,-7-7 325,1 2 1,-3-6-166,-2-6 1,-6-5 211,0-12 1,0 2 410,5-8 0,1-2-291,0-9 0,7 4-138,5-5 0,3 5-176,2 2 0,2 5-163,3 0 1,7 8-92,11-2 0,-2 4-338,8 2 0,1-1-228,11 1 0,-3-2-805,8-4 0,0 2-986,6-8 2382,7 0 0,-5-5 0,5-1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5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8064,'17'2'1532,"0"4"1,3 1-148,3 5-882,-4 3 0,8-5-137,-4 7 0,-4-2-168,4-3 1,2 1-655,-2-7 0,-6 5 279,-6-5 0,-1 2-878,1-3 0,3-1 80,-8 8 1,-1-5 974,-5 11 0,-15 3 0,-4 13 0</inkml:trace>
  <inkml:trace contextRef="#ctx0" brushRef="#br0" timeOffset="405">0 794 8055,'0'17'1038,"0"-5"1297,0-1-1635,0 1 1,0 5 362,0 0 0,0 1-1501,0-1 1,6 0 203,0 0 1,5-5-519,-5-1 1,6-5-71,-7 6 235,9-9 353,-12 13 124,13-14 0,-5 5-222,7-7 0,0-2-70,0-3 0,6 1 343,0-8 1,6 1-61,-6-6 0,6 1 208,-6 5 0,7-3 224,-1 9 0,-4-7 250,-2 6 1,2 1-279,-2 5 1,0 0 161,-6 0 1,1 0 78,-1 0 0,6 0 338,0 0 1,7-2-870,-1-4 1,6-4 57,5-7 1,-2-8-862,8-4 0,-2-3 376,2-3 1,2 9 102,-8 3 1,-1 11 229,-11 6 1,3 4 128,-8 2 0,0 8 153,-6 4 0,-5 11 621,-1 5 1,-7 13 622,2 4 0,-6 3-599,-6-2 1,-3-2 143,-9-3 1,-1-11-855,-4 5 1,4-12-700,-4 0 1,4-12 186,2-5 0,-1-4-385,1-2 1,2-8 721,3-3 57,5-20 0,7-5 0,0-16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0:5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550 69 8065,'0'-9'1923,"0"1"0,0 21-1572,0 5 1,0 5-90,0 0 0,0 3 51,0 9 0,2-3-154,4-3 0,3 2-83,9-8 1,5 0-67,0-6 0,7-7-205,-1-5 1,9-3-45,3-2 0,-1-2-364,-6-3 0,-5-7 122,0-11 1,-8 4 153,2-4 1,-10-2-119,-1 2 1,-8 0 96,1 6 0,-3-2 40,-2-4 0,-7 4 149,-5-4 0,-1 2 128,1-2 0,-3 5-44,3 1 1,-3 2 206,-2 9 0,5 0 1095,1 6-951,7 0 0,-4 14 820,8 3-545,-7 12-136,5-3 1,-6 9 201,8-1 1,0 1-474,0-1 1,6 1-364,0-1 1,1-5 7,-1 0 0,-4-2-350,4 1 0,-4 5-972,-2-4 0,0 3 673,0 3 1,-4-1 395,-8 1 0,1-1 464,-12 1 0,-2-1 0,2 1 20,0-1 1,2-1 0,2-3 71,3-1 0,5-8-49,-1 2 1,-1-9 315,7-3 1,0-5 1372,6 5-1174,0-7 1,2 4-58,4-8-289,4-8 87,15-1-836,-6-9 454,6 1 0,0-6-59,3 0 1,-3 6-150,-2 5 1,-4 9 151,-1-3 1,-1 4-137,0 2 1,-7 9 22,-5 9 0,-3 7 101,-2 9 1,0 6 536,0 1 0,-5 5 38,-1-6 1,0 4 234,6-10 1,0 5-357,0-11 0,0-3 46,0-2 0,8-4-59,3-1 1,5-9-180,1-3 1,0-4-171,0-2 0,2-8 111,4-3 1,-5-10-141,-1-2 0,0-2 37,-5 2 0,-5 2-51,-1-8 1,-4 6 31,-2-6 1,0 6-131,0-5 1,-8 7 1,-3-2 0,-5 5-172,-1 7 0,0-3-440,0 9 0,0-1 22,-1 6 788,9 8 0,-7 1 0,7 8 0</inkml:trace>
  <inkml:trace contextRef="#ctx0" brushRef="#br0" timeOffset="617">67 966 7969,'0'-17'390,"0"7"502,0-5-89,0 13-223,0-14-78,0 15 55,0-7-345,0 8 0,0 8 0,0 3 0,-7 14-87,-5 9-166,5 9 208,-9 16 1,12 2-54,-7 8-85,7 0 1,-2-6-237,12 1 144,4-9 0,15 5 59,3-9 0,20-7-120,10-3 1,5-13 18,12-5 0,3-5-252,-27-12 0,2-1 0,44 3 2,-45-7 1,0-2 0,3-5 0,1-2-17,-1 0 1,-1-1-1,2-2 1,-1-1 162,3 1 1,-1-1-1,-1 2 1,-1-1-87,0-3 1,0-1 293,7 1 0,0 0 0,-10-3 0,0-1 0,8 1 0,2 0 0,-2-1 0,-1 1 0,-2 0 0,1 0 0</inkml:trace>
  <inkml:trace contextRef="#ctx0" brushRef="#br0" timeOffset="1119">2757 380 8084,'0'-18'2014,"0"9"-1169,0-7-524,-7 15 1,-5-5-142,-11 12 1,-4 9-231,-7 8 1,-6 7 158,-1-1 1,-1 6-48,2 5 0,9-4 18,-3 5 0,13-11 86,4-1 1,1 0-209,11 5 0,8-5-131,15 0 1,14-2-116,14 1 1,6 3 159,5-8 0,-1 6 74,7-6 0,-9 0 138,-2-6 0,-3 0 157,-8 0 0,-9 3-64,-9 3 1,-6-2-171,-5 7 1,-4 1-121,-8 6 0,-8-1 24,-4 1 0,-11-1-99,-5 0 1,-7-5-1,-5 0 0,2-8-228,-8 2 0,7-6 15,-1-5 1,6-5-182,5-7 1,0-7-385,12-5 966,-4-11 0,11-11 0,-7-10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05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1691 2931 8249,'9'-24'76,"6"4"0,-7-4-76,4 6-606,3 9 303,-6-7 0,14 9 369,0-5 0,6-1-67,-6 7 0,6-5 32,-6 5 1,6-6-1,-6 7 0,2-7 146,-2 6 1,-2-7-39,7 1 0,1-3 165,6-2 0,-1 0-146,1-1 0,7 1 141,4 0 0,4-2-220,1-4 0,1 4 45,0-4 1,5-2-27,1 2 0,5-2-27,-6 2 0,7 6-22,-7-1 1,-5 3 4,-6 9 0,-6-5-139,6 5 1,-8 0 78,3 6 1,1 0-12,-2 0 1,0 6-55,-5 0 1,-1 7 97,1-1 1,-1 3-16,1 2 1,5-5 18,0-1 0,6 1 3,-6 5 0,6-6 3,-5 1 0,6-3 5,-1 3 1,4 3-19,2-3 1,-2 3 3,-4 2 1,4 1-31,-4-1 1,1 0 34,-1 0 0,-1 1-120,-5-1 1,-4 6 47,4 0 0,3 2-13,-3-2 1,0-4 82,-5 4 1,7 2-5,4-2 1,3 6-30,3-6 1,-6 5 5,0-5 1,0 8 1,6-2 0,-6 3 0,0 3 1,-2-1 60,2 1 0,2-1-1,-8 1 1,0-1 7,-5 1 1,-3-1-48,-3 1 1,4 5 0,-5 0 0,3 2-31,-2-2 1,3-1 2,-3 7 1,2-2-7,-3 2 1,7 4 31,-1-4 0,1 3-14,5 3 1,2 0 49,-1 0 0,5 5 98,-6 1 0,6-1-126,-6-5 0,0 5 11,-5 1 0,-3 5-51,-3-6 1,4 9-1,-5-3 1,-1 4-161,2 2 0,-8 0 193,2 0 1,2 0-113,-2 0 1,0 4 78,-6-4 1,6 3-9,0-8 1,0 3 82,-6 2 0,2 5 10,4 1 0,-5 0-33,-1-6 0,0 0 10,-5 0 1,-5 7-27,-1 5 1,-4 1 10,-2-1 0,0 3-99,0-4 0,-8 10-251,-3 2 1,-4 0 195,-3-5 0,-1 1 81,-4 4 0,4-4-19,-4 4 1,6-12 25,5-5 0,-3-4-71,3-2 0,-3-8 271,-2-3 1,0-3-115,-1 3 1,-5-3 31,0 9 1,-9-1-70,-3 6 1,-1 0 18,-10 0 0,6-6-43,-6 0 0,-6 0-358,-5 6 1,-9-5 290,3-1 0,-4-8 67,-2 3 0,0-3-147,0 3 0,-6-10 68,1 4 0,-3-10-151,2 4 0,3-10 156,-9-1 1,8-3 44,-1-9 0,1 0-10,-2-6 0,4 6 146,-4 0 1,-3 0-119,-3-5 0,1-7 106,-6 1 0,3-1 23,-9 6 0,4-1-43,2-5 1,0 3-180,0-9 1,-8 7-26,-4-6 0,4-1-78,2-5 0,-4-7 99,-1-5 0,1-3 13,-2-2 1,2-6 68,47 11 1,1 1 0,-2-4 0,0 1-14,-42-9 0,43 8 1,0 1 194,-43-9 0,-2-8-58,2 3 0,2-5-4,42 16 0,-1 0 0,-43-18-82,43 18 0,0 0 1,-41-16 22,-2 4 1,-2-3-56,2 3 1,0-5-11,6-7 1,0-1-44,-1-4 1,9-6-186,3 1 1,6-1 50,6-6 0,-2-1 124,7 2 0,-1-3 14,2 3 1,5-3 60,0-3 1,2-2 126,10 8 0,0 3 82,5 2 1,3 4-115,3-9 1,-2 9 48,8 2 1,-5-2-52,5-10 0,0 5-121,5-5 0,3-3 78,4-2 1,-3-10-171,8-2 0,1-7 49,5 1 0,0 5 34,0 1 0,0-7 16,0 1 1,2-5 5,3 11 1,-3 2 20,4 10 1,2-4 252,-3 4 1,7-2-215,-6 2 1,5-4-29,-5 3 0,7 3-75,-1-2 1,-3 1 27,3-1 1,-1-4-100,7 4 1,-1-4 98,0-2 1,0 0-26,1 0 0,-1 2 54,0 4 0,2-10-1,4 4 0,-4-4-137,4 4 0,2 0 99,-2 0 1,0 6 125,-6 0 0,8-1-99,4-5 1,-2 1 3,2-1 0,-8 1 35,2 5 0,2 2 94,-2 3 0,5 3-6,-5-8 1,2 1-97,-2-1 0,4-4 145,8 4 1,-5 2-116,5-3 1,3 3-50,14-2 1,-6-2 103,0 7 1,-6-5 7,6 5 1,-2 1 6,2 5 1,2 2 7,-8 4 0,6 4 236,-6 8 0,1 1-278,-7 4 1,-1-1 113,-5 7 0,3 6-102,-8 5 0,6 8 78,-6-1 0,2-3-109,-2 2 0,-4 0 50,4 6 1,-2 0-56,2 0 1,-4-5 3,4-1 1,2-2-63,-2 2 1,6 3 31,-6-9 1,5 6-85,-5-5 1,0 7 28,-5-2 1,-1-1-136,0 1 0,-5 0 118,-1 6 0,-5 0-129,5 0 1,-5 0-21,6 0 1,-7 8-243,7 3 1,-6 5-1065,5 1 1501,1 8 0,5 2 0,0 7 0</inkml:trace>
  <inkml:trace contextRef="#ctx0" brushRef="#br0" timeOffset="1392">5450 328 8077,'17'-25'-127,"0"6"63,0-4 1,-5 3 516,-1 3 1,1 0-76,5 0 1,0-1-556,1 1 116,-1 0 1,0-2 75,0-4 0,-5 4 18,-1-4 0,-7 9 121,2 3 0,-4 5-59,-2-5 1,-8 7 77,-3-2 1,-7 4-80,-5 2 1,-5 8-114,-13 3 1,3 6 15,-8 6 0,0-1-56,-6 6 0,-1 3 107,-5 9 0,5-7-36,-5 7 0,3-7 107,-3 7 0,4-4-105,-3-1 1,9-1 62,2 1 0,14-1-25,-3 1 0,12-7-88,0 1 0,12-6 23,5 6 0,4-6-135,2 6 0,10-1 165,7 7 1,15-3-23,14-3 1,0 2 70,6-8 0,-4 5-74,9-5 0,-3 2 181,-2-2 1,0-3-50,-1 3 0,-1-6 41,-4-6 1,-4 5-41,-7-5 1,-1 4 129,1 3 1,-3-1-106,-3 0 0,-4-5 4,-8-1 1,0-1-170,1 1 0,-3 5 94,-4-5 1,-3-1-317,-8 1 1,-2-5-235,-4 5 1,-5 3-284,-12 9 1,-12 4 301,-11 7 452,-11 1 0,-4 7 0,-8 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0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1 259 7714,'0'-17'-871,"0"0"1055,0 0 0,0 5 164,0 1-131,0 7-46,0-11-52,0 5-71,0 0 1,0 1-202,0 3-1,0 4 284,0-6-136,0 8 1,2 0 160,3 0 8,-3 8 1,8-6-62,-5 4 0,-1-4 18,8-2 1,-6 0-93,5 0 1,-5 0 16,5 0 1,1 0-54,5 0 0,6-6 86,0 0 1,8-7-154,-3 1 0,5-3-7,1-2 1,1 1 24,-1 5 1,3-4-51,3 3 0,-9 4-196,3 3 0,-3 3 123,3 2 0,-7 0 180,-4 0 0,-4 7 0,-1 3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5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8012,'2'-23'667,"3"0"1,-1 2-334,8 10 0,-6 1 1336,5 4-1138,1 4 1,5-5-226,0 7 1,0 0-349,1 0 0,-3 7-414,-3 5 0,3-3-766,-3 3 1,5 7 210,6 10 1010,-4 4 0,14 17 0,-6 3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08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1579 0 8174,'-11'12'615,"-1"-1"0,7 10-606,-7-3 0,3-1 91,-3 6 1,-3-2-147,3 2 1,-3 2 54,-2 4 1,-8 9-204,-4-4 0,-7 14 112,-10 4 1,0 2-14,-12 9 1,-3 0 28,-2 6 1,27-32 0,-1 1-112,0-1 1,-1 1 0,0 2 0,-1 0 174,2-2 0,0-1 0,3 0 1,1 1 4,-5-4 1,1 1-1,-24 32-204,-8-4 1,11-6 25,1-11 1,5-4 106,6-7 1,6-8-220,11-4 0,4-10 150,8-1-78,7-9 1,5 3 340,10-12 1,-1-1-408,8-5 0,-1-3 393,6 3 0,1-3 0,-1-2 0</inkml:trace>
  <inkml:trace contextRef="#ctx0" brushRef="#br0" timeOffset="327">441 1139 7953,'0'-18'-550,"0"1"411,0 0 1,0 0 3,0-1 0,0 1 132,0 0 0,2 5 18,4 1 1,-2 1-10,7-1-70,-7 3 613,4 0-369,-8 6 0,0 2 87,0 12 0,-8 3-99,-3 3 0,-5 5 60,-1 0 1,-6 7-70,0-1 0,-8 9 6,3 2 1,-7 3-51,-5-3 1,4 2-56,-5 4 1,-1-4 91,2-7 1,7-3 101,10-3 283,4-4-410,10-16 1,12-1-28,20-8 1,20-9-16,20-9 1,15-7-115,14-9 1,-44 16 0,0-1-350,6-1 1,1 0-1,-1 2 1,0 0 377,0-2 0,1 0 0,2 1 0,1 1 0,4 1 0,2 0 0,1-1 0,1 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12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517 966 8020,'0'-25'87,"0"6"0,2-12 200,4 8 1,4 0 55,7 6-972,8 0 458,-6-1 1,15-1 223,1-4 0,-1 4 16,7-4 1,3-4 23,2-1 1,4 1 25,1-2 0,1-2-6,0-9 1,-1 4 19,1-4 0,0 5 2,0 6 0,-1-7-61,1 7 1,0-7 20,0 7 0,-3 2-108,-3-2 0,10 8 103,-4-2 1,5 4-176,1 2 1,-7 2 37,1 3 1,6-1 26,-7 7 0,3 0 93,-8 6 0,4-2-3,-4-3 0,-2 3-8,2-4 1,2 2 97,9-2 0,-1 4-44,7-3 0,0-3-40,6 2 0,6-1 15,0 1 1,-1 4-34,-5-4 0,2 4-124,4 2 1,-10 0 100,4 0 0,-8 8-99,-3 3 1,3 5 92,-15 1 1,6 0-12,-12 0 0,0 3 95,-5 3 1,-1-2-86,1 7 1,-1-5 21,1 6 0,1 0 63,4 5 1,3 1-117,3-1 0,3 1 1,-3-1 1,2 3-6,-2 3 0,2-2 54,-8 8 0,6-5-14,-5 5 0,-1-6-66,-6 6 0,1 0 40,-1 5 0,-5-5-6,0 0 1,-6 0 39,5 6 0,-5 2 3,6 3 0,-6-1-84,6 7 1,-6 0-6,6 6 0,-3 6-220,3 0 1,-2 5 204,-4-5 1,-4 0-44,4-6 1,-4 5 72,-1 1 0,-3 0 81,-4-6 1,3 5-16,-8 1 0,-1 2 11,-5-2 1,0-5 6,0 5 1,0-4 160,0-2 0,-2 6-116,-3-1 1,3 7 51,-4-6 0,-2 5-140,3-5 0,-9 5 57,3-5 0,-5 2-147,-1-3 0,-2-3 19,-4 4 0,2-4 24,-8-2 0,0 0 74,-5 0 1,-1-6-1,1 0 0,-2-7-14,-5 1 1,5-1 7,-4 1 1,3-9 106,3 4 1,-6-4-102,-1 4 1,-1-6-53,2 0 0,-4-2 15,-8 2 0,0 2-92,1-8 1,-7 6 79,1-6 1,-7 0-9,7-5 0,-8-1-153,2 1 1,-4-7 136,-2 1 1,-2-13-28,-4 1 1,2-11 40,-7-1 0,7-3-92,-2-2 0,2-2 95,-1-3 0,-3-5-1,-4-7 0,3 5-19,3 1 0,2 1-2,-7-1 1,1-5-16,-1 5 1,-2 1-2,7-1 1,0-1 2,6-5 1,0-6 18,0 0 0,0-8 2,0 3 0,0-7-47,0-5 1,0 2-92,0-8 1,0 2 129,0-2 1,6 1 4,0 5 0,0 4 33,-6-4 0,5 3 0,1 3 1,8-3-29,-3-3 0,3 2-11,-3-8 0,5-6-123,-5-5 0,10-11 38,2 0 0,0-9 59,20 34 0,0 0 0,-20-38 33,0 1 0,8-1-6,-2-5 1,5 7 8,7 5 1,3 3 141,8 2 0,-1 6-106,1-1 1,6 7-31,-1-6 1,8 5-73,-2-5 0,-1 6 66,1-7 0,0 1-13,6-6 0,-5 0 6,-1 0 1,0 0-11,6 0 1,0 0 259,0 0 0,8 8-53,3 3 1,5-1-201,1 2 0,0-3 40,0 3 0,-1 3-16,-5-3 0,3 5 68,-9 6 1,7-4 154,-6 4 1,5 2-125,-5-2 1,7 8 118,-1-3 1,-1 5-43,6 2 0,-1-1 147,12 1 0,1-1-237,6 1 1,5-1 60,0 1 0,0-1-275,-5 1 1,-1 1 38,1 4 1,-3-1 31,-3 7 0,-2 0 29,-4 5 1,-4 1-120,4 0 0,-2 0-80,2-1 1,-4-3 95,4 4 1,-2-10-204,2 10 0,-1-4 73,6 4 0,-5 0-175,6-1 1,0 1 61,5 0 0,1 0 391,-1-1 0,1 1 0,-1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13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233 810 8462,'0'-17'-66,"0"6"185,0-1 90,0 8 1,0-5 213,0 3 1,7 4-228,5-4 1,5 8 2,6 10 0,-2 1 143,8 16 0,-6 0-123,6 5 0,-3 1 196,3-1 0,2 8 120,-8 4-165,0 4-175,-14 2 0,-1 0-40,-8-1 0,-2 1-144,-4 0 0,1 0-102,-13-1 0,-1-1 117,-9-4 0,-3-4-560,8-7 1,-8-8 266,2-5 0,-5-4-269,-6-7 1,3-3 291,-3-8 0,-2-2 244,2-4 1,1-13-40,11-15 0,3-1 185,8-5 1,9-4-60,8-2 0,9-2-87,14 2 0,14-4-265,15 4 0,1 2 186,10-2 0,1 8-1634,5-2 1340,-8 3-68,6 3 0,-11 5-894,7 0 1335,-8 8 0,3-6 0,-8 8 0,-2-2 0,-1 0 0,-1-2 0</inkml:trace>
  <inkml:trace contextRef="#ctx0" brushRef="#br0" timeOffset="388">1164 17 8289,'-17'-9'2,"5"1"382,1 8-268,7 0-26,-12 0 0,9 2-178,-5 4 0,-5 3 106,0 8 1,0 6-211,-6 0 1,3 8-16,3-2 1,6-4 9,-1-2 1,3 2 140,-3-2 0,4 2-94,8-2 1,0-4 73,0 4 1,6-2 48,0 2 1,7-2 332,-1 8 1,-3-6-116,3 5 0,-8 7 440,2 5 0,-5 2-223,-1-2 1,0 5 147,0 6 1,-1-5-223,-5 0 0,4-7-80,-4 1 1,4-6-153,2-5 1,0 2-406,0-8-908,0 0 714,0-6-394,0 0 563,0-7 1,0-10 126,0-12 0,0-3-33,0-2 0,0-6 9,0 0 0,0-6-36,0 6 1,6-2 260,0 2 0,7-4 0,-3-7 0</inkml:trace>
  <inkml:trace contextRef="#ctx0" brushRef="#br0" timeOffset="563">1371 310 8265,'0'-17'717,"0"0"1,2 5-532,3 1 1,7-1 516,11-5 1,-2 2-440,8 3 1,-1-3-398,7 4 0,-2 1-194,-5-2 0,5 9-482,-4-3 0,-4 4-1223,-3 2 774,-2 0 1258,-3 8 0,-15 1 0,-4 8 0</inkml:trace>
  <inkml:trace contextRef="#ctx0" brushRef="#br0" timeOffset="1092">1543 69 8265,'-7'-10'836,"-3"-5"-491,0 13 0,3-4-161,7 12 1,0 0 54,0 11 0,0-2 62,0 14-8,0-8-334,0 12 1,5-6-251,1 7 1,0-1 70,-6-5 0,0 5-215,0-4 1,0-2-454,0 1 316,0-7 366,0 4 1,2-15 69,4-4 232,-4-4 1,7-4 27,-3-4 0,-2 4 684,7-4-245,1-3-140,5 7 0,-2-4 18,-3 12 1,-5 3-85,-7 9 0,-1 5-41,-5 0 0,-4 5-167,-7-5 0,0 6 6,-1-6 0,1 0-55,0-6 1,5-1-254,1-5 313,7-3-74,-4-8 1,18-8 205,7-3 0,8-5-112,10-1 1,1 0-289,4 0 0,-3 5 92,3 1 1,-4 7-277,-1-2 1,-8 6-235,-4 6 1,-12 13-502,-5 15 1,-8 3 303,-9 9 1,-11 7-207,-18 11 1,-10-3 655,-7 2 0,-8-7-144,2 1 1,-1-1 459,-5 1 1,-2-3-404,-9 3 0,-4-5 360,3-6 0,-1 4 17,1-4 1,7-4 27,10-2 0,11-11 254,7-6 0,15-6 839,2-5-390,8 3 1,16-15-269,10 0 0,14-11 82,22-18 0,14-2-11,20-15 0,5 0-310,-31 21 0,0-2 0,-2 2 0,0-1-202,5-1 1,0 2-1,-6 2 1,1 2-188,5 1 0,0 0 1,-6-1-1,0 1-231,46-14 1,-12 3-360,-5 14 1,-12 0-486,-5 0 0,-20 7 520,-9 4 0,-10 6-37,-8 6 740,-11 4 0,-9-1 0,-8-1 0</inkml:trace>
  <inkml:trace contextRef="#ctx0" brushRef="#br0" timeOffset="1322">1629 1242 8265,'-57'28'125,"11"1"0,4-4 313,13 9 0,12-3 227,5 9 1,9-3-199,3-3 0,7 1 4,5-1 1,9 6-144,2 1 1,7 5-138,-1-6 0,2 8-570,-2-2 1,-5-4-273,-6-2 1,-3 2 261,-3-1 1,-5-3-455,-7-9 1,-7 1 356,-5-7 0,-13-2 47,-9-9 1,-3-5 410,-9-7 0,2-13-191,-2-4 0,-2-14 1176,8-3 1,7-1-71,10-5 1,6-2 311,6 2 0,5-1-800,12 7 0,13 5-408,15 0 0,1 3-205,5-3 0,4-2 267,2 8 1,12-6-1163,5 6 1,4-5 815,2 5 1,8-8 0,1 4 0</inkml:trace>
  <inkml:trace contextRef="#ctx0" brushRef="#br0" timeOffset="1795">2837 259 8289,'7'-27'995,"-5"-4"236,4 8 0,-2 8-239,1 9-681,-3 4 1,6 6-96,-8 8 1,-2 7-1,-4 15 1,-5 8-183,-12 4 0,2 0 69,-8 6 0,2-4-450,-2 9 1,3-3 163,3-2 0,3-8-111,-3-4 1,12-11 150,5-6 1,4-4 265,2-2 1,4-7-23,8-4 0,7-6 234,15-6 0,8-10 156,4-7 1,4-1-97,2 1 1,0 3-897,-1-3 1,-1 12-271,-4 5 0,-6 4-671,-11 2 0,0 10 648,-12 7 794,-3 8 0,-22 17 0,-2 2 0</inkml:trace>
  <inkml:trace contextRef="#ctx0" brushRef="#br0" timeOffset="2069">2819 1224 8289,'-17'10'1496,"7"-2"1,7-10-822,14-4 1,8-6-269,16-11 1,-1 4 72,1-4 1,5 4-60,0 2 0,2 2-121,-1 3 0,-5 4-855,4 8 1,-11 8 121,-6 4 0,-6 11-176,-5 5 0,-7 12 289,-10 6 1,-13 4-29,-10 2 0,-13 4 421,-5-5 0,4 5 474,2-10 0,6-6 1131,5-5 1,4-9 98,8-8-787,7-1 0,14-9-309,19-8 1,13-10-63,22-13 1,3-10-380,8-7 0,4-6-424,-4 6 1,2-6-216,-14 6 0,-1 1-685,-10 11 1,-6 3-4081,-11 8 3690,-12-1 0,-13 9-1510,-16 3 2984,-14 4 0,-11 10 0,-5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17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8484,'2'-11'-569,"3"-1"1,-1 6 436,8-5 1,-1 5 460,6-5 1,1 1-166,-1-1 1,0-3 15,0 9 0,1-7-33,-1 6 1,-6-5-15,1 5 0,-3-2 85,3 3 1,3 3 93,-3-4 227,-5 4-364,9-6 23,-7 6 52,1-5-19,5 7 91,-5 0-189,7 0 1,0 0 168,1 0 1,-1-2-150,0-4 1,0 4 160,1-4 0,5 5-206,0 1 0,0 0 34,-6 0 0,0 0-56,0 0 1,0 1-165,1 5 1,-7-2 3,1 8 0,-8-1 165,1 6 1,-5 2-734,-5 4 0,-7 4 95,-11 8 547,4 7 0,-14-6 0,7 6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24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8460,'-17'0'-1121,"7"0"655,-5 0 163,13 0 267,-6 0-39,8 0 371,0 0 1,6-2-189,0-4 0,1 4 571,-1-3-170,-4-5-167,6 8 0,-8-7 419,0 3 200,0 4-465,0-6 1,0 6 259,0-3-846,0 3 190,0-6 0,0 10-72,0 4 1,7 3 32,5 9 0,3 5 133,3 0 1,6 13-36,5-2 0,4 11 26,1-5 1,-3 6 20,3-6 1,-9 6 98,10-6 1,-5 6-327,5-6 1,-6 3 159,-1-3 1,-5-6-169,6 1 1,-8-3-172,2-9 0,-4 2-202,-1-2 1,-1-9 95,0 3 1,0-6-104,1 1 0,-7-3-573,1-3-431,-9-4 532,5 6 1,-8-10 15,0-4 865,0 4 0,-15-21 0,-4 4 0</inkml:trace>
  <inkml:trace contextRef="#ctx0" brushRef="#br0" timeOffset="240">742 173 8395,'0'-43'0,"0"15"729,0-1 1143,0 8-1732,-8 11 1,-1-3 91,-9 7 1,1 2 15,0 10 1,-8 4-22,-4 7 1,2 13-178,-1 5 0,-1 5-60,-6 0 1,1 10-214,-1 8 1,1-1-234,-1-5 0,1-6 212,-1 0 0,3 0 16,3 6 1,-2-8 38,9-4 1,0-9-366,11-3 0,-2-5-24,7 6 578,0-8 0,6 4 0,0-8 0</inkml:trace>
  <inkml:trace contextRef="#ctx0" brushRef="#br0" timeOffset="494">966 586 8319,'8'-17'-333,"-6"8"1861,13 1-898,-6 8 1,3 2 12,-1 4 1,-7 3 156,2 8 1,-4 8-261,-2 4 1,0 4 159,0 1 1,0-5-378,0 0 0,0-3-469,0 3 0,0 2-332,0-8 0,6 7-614,-1-1 1,9-4 1091,-3-2 0,5 4 0,1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26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0 777 8438,'0'-17'-1194,"0"5"1245,0 1 1,0 5 384,0-6 0,2 7-88,4-7-261,-4 8 0,13-5-13,-3 3 0,3 4-7,2-4 1,6 4-25,0 2 0,8 0-131,-2 0 0,11 0-85,6 0 0,4 0 136,2 0 0,-1 0-96,1 0 1,5 2 56,1 4 0,5-2 35,-5 7 1,5 1 14,-6 5 1,9 0 18,-3 1 0,10-1-96,1 0 1,1-6 86,-6 1 1,0-1 26,0 7 1,6-1-12,-1 0 1,7-5 5,-6-1 1,5 1-10,-5 5 1,5-2-2,-5-3 1,3 3 19,-9-3 1,4 5 4,-9 6 1,1-4-17,-2 4 1,2 2-1,-8-2 1,1 2-16,-6-2 1,-1-2 18,1 8 0,0-6-30,0 5 0,5-5 11,1 6 0,7 0-4,-2 5 0,4-1 51,2-4 1,6 1 90,-1-7 0,9 8-469,-3-2 0,-1 3 350,1 3 1,-7-7 219,2 1 1,1 0-125,-1 5 1,0-5 79,-6 0 0,0 0-203,0 5 0,-2 1 235,-4-1 1,10-5-102,-4 0 0,2-8 1,-8 2 0,4-4 171,-4-2 1,4 0-85,2 1 0,-2-1 69,-3 0 1,1 0-125,-8 0 1,1 6 42,-7 0 0,1 0-80,0-5 1,-8-1-152,-4 0 1,-11-5 103,-6-1 0,-4-5 103,-2 5 1,-1-5-228,-5 6 391,-3-8 76,-8 3-313,0-7-4510,0 0 4415,-8 0 0,-9 0 0,-10 0 0</inkml:trace>
  <inkml:trace contextRef="#ctx0" brushRef="#br0" timeOffset="400">5622 2070 8256,'-10'-17'0,"-5"7"-780,3 4 0,5 3 0,1-3 1454,4 4-363,2-6 1,2 8-194,4 0 0,-2 0 71,7 0-28,-7 0 149,11 0 1,-13 8-108,4 3 1,-4 5 153,-2 1 1,6 6-62,-1 0 0,1 6 182,-6-6 1,0 5-32,0-5 1,6 6-137,0-6 1,1 6-126,-1-6 1,-4 0-138,4-6 0,-4 0-161,-2 1 150,0-1 0,-8 6-1373,-4 0 1,-18 2 180,-10-2 1154,-16-4 0,-21 14 0,-11-7 0</inkml:trace>
  <inkml:trace contextRef="#ctx0" brushRef="#br0" timeOffset="1184">2397 432 8251,'-17'-15'-273,"0"3"457,0-11 1,1 4 474,5 2 0,3-1-322,8 1 0,0-6-125,0 0 0,8 0-190,3 6 0,12-6 48,6 0 0,4-2 286,1 2 0,8 4-72,4-4 1,12-2 74,5 2 1,2 2-138,-2 9 1,4 5-116,-3 7 0,-11 4 55,-1 7 0,-12 3-81,0 14 1,-7 1 102,-10 5 1,-2 9-217,-15 3 1,-2 3-66,-10 3 0,-6 8 135,-11 3 1,-5-2-671,-13 2 0,5 2-14,-4 10 0,3-6-9,3 0 0,-1 0 174,1-6 481,-1 4 0,7-1 0,-1-5 0,-2-4 0,-1 1 0</inkml:trace>
  <inkml:trace contextRef="#ctx0" brushRef="#br0" timeOffset="1326">2415 1915 8290,'-43'-25'5400,"9"8"-4012,7 7 0,19 16-2001,8 0 1,8 7-269,9-1 1,6 3-1348,0 2 2228,8 0 0,-12 1 0,6-1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37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14571,'18'0'299,"-9"0"0,7 2-2921,-5 4 1468,-3-4 0,5 7 1154,-7-3 0,-8 3 0,-8 9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37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8048,'0'17'2127,"0"-5"2927,0-1-6134,0-7 1,7 4 1079,5-8 0,11 0 0,4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36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8168,'-10'-7'672,"2"5"-165,8-14 715,0 14-707,0-13-591,0 5 0,0-1 627,0-1 118,8 9 327,-6-5-162,6 8-727,-8 0-5,0 0 0,5 8 138,1 3 0,8 12 60,-3 6 1,12 3 68,6 3 0,0 7-291,5 4 1,-3 4 86,9 2 0,2-6-250,-2 0 0,1 0 85,-7 5 0,4-5-70,-3 0 0,3-7 30,-9 1 0,4-4 85,1-1 1,-5-7-109,-1 1 1,-5-8-59,6 2 0,-8-6-426,2-5 1,-4 1 228,-1-7 0,-1 6-1646,0-7 825,0 1 89,1-6 0,-7-9 342,1-9 0,-9-1-293,3-10 1001,-4-7 0,-2-8 0,0-8 0</inkml:trace>
  <inkml:trace contextRef="#ctx0" brushRef="#br0" timeOffset="241">914 70 8105,'-17'-10'1303,"0"-5"-978,0 3 1,5 3 471,1-3 1,5 8 290,-6-1-1007,9 3 1,-7 2 138,4 0-141,-3 0 0,-14 15 114,0 8 1,-8 10-2,2 7 0,-5 6-198,-6 11 0,3-1 53,-3 7 0,2 0-626,-3 6 1,5-2 386,-4-3 0,5-5-184,7-7 0,-3-2-34,8-4 1,2-6-193,9-12 1,5-1 18,7-4 0,0-9-729,0 3 1312,0-11 0,15 1 0,4-7 0</inkml:trace>
  <inkml:trace contextRef="#ctx0" brushRef="#br0" timeOffset="554">1294 639 11168,'0'17'1685,"0"0"0,2 0 33,3 1-1126,-3-1 1,6 6-142,-8 0 1,0 2-88,0-2 0,0-4-309,0 4 0,0-4 76,0-2 0,6 6-824,0 0 0,-1 0-868,-5-5 193,8-1 1,-4 0 383,7 0 1,-5-5-1751,5-1 2734,1-7 0,13 4 0,2-8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1 224 7949,'0'-25'0,"15"14"609,4-12-388,24 6-221,1-2 0,5-6-404,-3 7 224,4 1 0,-8 0 1008,4 0 0,-3 1-489,-9 5 1,-1 3 902,-5 8 1,-1 2-592,-4 4 1,-4 3-341,4 9 0,-4 1-337,-1 4 0,-1-2-217,0 8 1,-7-1-290,-4 7 0,-5 7-703,-1 4 1,-7 2-265,-5-2 0,-5 9 719,-6-3 1,4 4 779,-4-5 0,4-6 0,2-5 0,-1-4 0,1-1 0,2-1 110,3 1 1,-1-7 97,7 1 1,0-8 306,6 2 0,0-4 816,0-1 1,2-1-1182,4 0 0,4 0-150,7 1 0,8-9 0,2-1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5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224 812 8039,'-8'-17'1126,"4"5"-715,-7 0 0,5 9 78,-6-3 1,5 2-97,-11-2 0,11 4 281,-11-3 1,5 3-320,-4 2 0,-1 7-149,1 5 0,0 3-92,-1 3 0,7 1-175,-1 4 0,9-2 201,-3 8 0,6-6-92,6 6 1,11-8-192,12 2 0,0 2 57,5-2 1,-1-6-91,13-5 0,-8-3-84,3 3 1,1 1-76,-2-7 0,1 6-206,-7-7 0,-1 1-464,-4-6 1,1 0 1004,-6 0 0,-1 0 0,-6 0 0</inkml:trace>
  <inkml:trace contextRef="#ctx0" brushRef="#br0" timeOffset="149">327 760 8039,'-9'25'0,"1"2"678,8 7 0,-6 1-234,1 0 1,-9 7 128,3 4 0,-5-2-574,-1 2 1,5-5-440,1 5 0,7-8 440,-2 3 0,4-5 0,2-1 0</inkml:trace>
  <inkml:trace contextRef="#ctx0" brushRef="#br0" timeOffset="1908">1382 397 7952,'-17'-8'977,"7"-2"1708,-5 1-1955,13 1-252,-6 8-130,1 0 0,-5 6-247,-11 0 0,2 13-183,-8-2 1,-2 10 188,-9-4 1,4 6-107,-5-6 0,5 6-18,1-6 1,8 0 87,4-6 1,6 1-17,5-1 1,-1-6-137,7 1 0,2-6-238,10 5 1,4-7 95,7 2 1,8-4-86,4-2 1,9 0 208,3 0 1,-1 0 17,-5 0 1,-1 0-173,1 0 1,-3 0 101,-3 0 0,2 0-424,-8 0 1,0 7-111,-6 5 0,-5 1 685,-1-1 0,1 11 0,5-4 0</inkml:trace>
  <inkml:trace contextRef="#ctx0" brushRef="#br0" timeOffset="2103">1036 1002 8018,'-48'2'0,"8"4"0,9 5 817,20 12 1,-3-3-401,9 3-92,7-4 1,9-10 242,12-3 1,2 2 642,4-2 0,9-1-784,-3-5 1,3-5-174,-3-1 0,7-8-704,4 3 0,8-4-909,10-3 0,-7-1-835,12-4 2062,-3 4 0,-5-6 0,-1 7 1</inkml:trace>
  <inkml:trace contextRef="#ctx0" brushRef="#br0" timeOffset="2551">2212 864 7998,'8'-27'587,"-4"2"154,7 8 1,1-3-493,5-3 0,8-4-381,4-7 1,2-3-441,-2-3 430,11 3 1,-17-11-202,12 8 0,-12-6-319,0 6 1,-12-7 331,-5 7 0,-4-8 38,-2 2 1,-15 2 221,-8-2 1,-10 13 69,-7-2 0,1 12 369,-7 0 1,0 12-2,-6 5 1,6 6 207,0 6 1,5 5-339,-5 12 0,14 4-37,-3 8 0,12 1-31,0 5 1,11 1-5,7 4 0,5 4 59,5-4 1,13 10-102,11 1 1,3 1 361,3-6 1,5 6 93,0-1 1,7-1 55,-7-10 0,0 4-426,-5-4 1,-1-4-301,1-1 1,-8 1 33,-4-2 0,-6 1-96,-5-7 1,-5 1-893,-7 0 0,0-9 488,0-2 0,-7-7-135,-5-6 0,-3-3 489,-2-8 0,-1-17 559,1-12 0,7-15-10,5-20 0,12-9 436,11-19 1,18 2-960,-9 40 1,4 2 0,5-1 0,5 2 237,6-3 1,4 2 0,5 0-1,3 3-62,1 4 0,1 2 0,3-1 0,3 3 0,1 2 0,2 1 0,5-1 0,0 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3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17 8879,'0'-9'3592,"0"1"-3316,0 8 0,2 2-438,3 4 0,-3-2 1,4 7 0,-6 6-285,-6 6 0,-5 8 464,-12-2 42,4 3 1,-14 3-34,4-1 1,2 1 106,-1-1 0,12-1-132,-1-4 1,11-5-32,1-6 1,5-1 2,5 0 1,7-7 81,11-4 0,11-5 171,12-1 0,-2 0-115,2 0 1,-1 0-70,0 0 1,-2-5-149,-9-1 1,-1 0-229,-5 6 1,-3 2 111,-7 4 0,-9-2-168,-3 7 0,-6 8-1766,-6 10 2155,-11 4 0,-10 9 0,-7 2 0</inkml:trace>
  <inkml:trace contextRef="#ctx0" brushRef="#br0" timeOffset="282">137 949 8045,'-6'11'-4,"0"1"823,0-9 1,14 5-281,4-8 1,9 0-365,2 0 0,5 0-23,-5 0 0,6 2-127,-6 4 0,-2-2 154,-9 7 1,1 1 26,-7 5 1,0 6-103,-6 0 0,0 7-194,0-1 1,-8 6-106,-4 5 1,-3-4 88,-2 4 1,0-3 685,-1-3 0,9 1-97,3-1 0,4-5 23,2 0 0,2-10-109,4-2 1,3-1-59,9-11 0,1 7-77,4-6 0,2-3 2,3-8 0,5-5-318,-4-7 0,-2 0 97,1-1 1,-12-1-771,1-4 1,-6 4-131,1-4 1,-4-4-503,-8-2 0,-14-1 628,-3 1 1,-12-2-39,0 8 0,3 0-473,-3 6 1242,8 8 0,-4-7 0,8 7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1 742 8710,'7'-25'864,"5"8"0,5 1-672,6 11 1,4-1 144,7 6 0,1 0-115,-1 0 0,-1 4-286,-4 7 0,1 3 82,-7 14 0,6 9 77,-6 9 0,0-2 14,-6 2 1,0-2 106,1 2 0,-1 2-171,0-8 0,2 0-10,4-5 0,-9-1-494,3 1 0,-9-8 228,3-4 0,-7 1-223,2-1 0,-6-1 180,-6-11 0,-4 2 163,-7-7 0,-6 6-7,0-7 0,-6 1 158,6-6 0,-7-6-103,1 1 1,-2-11 180,3-1 0,3 4 520,7-10 1,1 7-301,0-7 0,7 4 4,5 2 1,3 5-45,2 1 0,9-1-534,9-5 0,1 0-125,9 0 1,1-6-250,6 0 0,1-2 232,4 2 1,2 4-259,4-4 1,4 2-974,-4-2 1609,-4-4 0,8-8 0,-6 1 0</inkml:trace>
  <inkml:trace contextRef="#ctx0" brushRef="#br0" timeOffset="358">1225 190 8082,'9'-17'1923,"-1"0"-611,0 7-5,-6-5-1657,5 13-802,-7-6 1,0 10 751,0 4 0,-2-2 252,-3 7 0,-5 6-78,-7 6 1,2 2 74,3-2 0,-3-2 177,3 8 0,5 0-114,1 5 0,4-5 72,2 0 0,0 0 134,0 5 1,0 0 161,0 1 1,2-1 126,4 1 1,3-1-199,8 1 1,-1-3 101,-5-3 1,5 4-55,-5-4 1,-1-3-344,1 3 0,-7-8 109,2 2 1,-3-4 32,3-1 0,-4-7 37,4 1-30,-4-9-33,-2 5-3,0-8 1,0-10-356,0-7 1,0-2 118,0-10 1,2-5-392,3-6 1,-1-6 144,8 5 1,-6-5-10,5 6 1,1 0-43,5 5 506,0 1 0,8-1 0,2 1 0</inkml:trace>
  <inkml:trace contextRef="#ctx0" brushRef="#br0" timeOffset="1232">1639 345 8082,'25'-25'0,"-6"8"0,4 0 0,2 0 1435,-2 5-884,7-3 0,-11-2-36,4-1 0,2 7 23,-2-1 0,6 1-556,-6-6 1,6 5 81,-6 1 0,-6 7-995,-5-2 685,-1-4-399,-1 1 50,-3-8 1,-9 1-347,-3 5 0,-11-3 471,-7 9 0,-2-3-494,2 2 1320,4 4 1,-6-5-327,8 7 0,2-2 1500,3-4-820,-3 4 379,13-6 102,-6 8-612,8 0 0,0 2-276,0 4 1,-5 4-243,-1 7 0,0 8-435,6 4 1,0-3 328,0 3 0,-2-2-618,-4 2 0,5 1 358,-5-7 0,4 6-101,2-6 1,0 0 105,0-6 0,2-5 86,4-1 1,-3-5 78,9 6 307,-1-9 0,7 11 314,-1-8 1,-6 1-290,1-1 0,-6-4 900,5 4-440,-7 3-280,4 1 1,-8 7-89,0 0 0,-8 2-121,-4 4 0,-1-3 93,2 3-372,-5-4 1,14-2-250,-3 0 310,3-7 1,4 3-41,3-7 0,7 0 90,11-6 0,2 0 4,3 0 0,-1 0-64,-4 0 0,-4 0-112,4 0 0,-5 2 27,-7 3 1,-3-1-205,-8 8 0,-4 5-129,-8 6 1,-7 9 156,-15 3 1,-10 1-14,-8 10 0,-2 0 9,-9 6 1,0 0-194,-6 0 1,0-1 380,0 1 0,-4-2 198,4-4 0,4-6 101,13-11 1,8 1 468,4-7 1,11 0-259,6-5 0,12-7 142,5 1-418,4-9 0,10 5 80,3-8 1,7-2 186,5-4 1,11-3-13,12-8 0,4-6-245,2 0 1,7-6-174,4 6 0,-2-6-336,3 6 1,-11-6 17,-1 6 1,-8 0 161,-9 6 0,-9 2 29,-3 3 0,-11-3 69,-6 4 1,-4 1 10,-2-1 1,-2 7-96,-4-2 0,-4 4-117,-7 2 0,0 2 246,0 4 1,-1 5 30,1 12 1,2 2 277,3 4 0,5 3-135,7-3 1,0 6 444,0 5 0,2-2-254,3 8 0,5-6 554,7 6 0,-5-7-496,-1 1 1,-5 2-401,5-2 1,-7 1-56,2-7 0,-4-5-463,-2 0 0,-8-3 279,-3 3 0,-10-4 41,-2-8 0,-8-5-32,2-1 1,2-7 83,-1 2 1,5-12 634,-6-5 1,8-12 50,-2-6 0,9-4 314,3-1 1,7 5-263,-2 0 1,6 6 185,6-5 1,11 5-454,12-6 1,9 8-26,3-2 1,7 4-889,-2 1 1,-2-5 483,2 0 0,0 2-2933,5 10 3093,-7-5 0,6-1 0,-6-10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414 362 9173,'-9'0'1229,"-1"0"1,6 2-570,-1 4 1,-3 4-370,2 7 0,-5 8-141,-12 3 1,-4 5-182,-8 2 0,1 5-41,-1 0 0,1 0-228,-1-5 0,7-7-697,-1 1 1,8-8 536,-2 2 0,9-11-2018,3-7 1354,7-3 1124,-4-9 0,16-11 0,2-8 0</inkml:trace>
  <inkml:trace contextRef="#ctx0" brushRef="#br0" timeOffset="203">190 0 11806,'8'10'1315,"3"7"-896,12 0 1,4 2 50,8 10 1,5 2-79,0 9 1,8-4 226,-2 5 0,-2 1-308,2-2 0,-2 8-322,2-2 1,4-2-1227,-4 2 0,-2-8 802,2 3 1,-8-5-1689,2-2 1,-3-1 2122,-3-4 0,1 3 0,-1-5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39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8181,'-10'-10'2023,"10"3"0,12 8-1042,11 5 0,4 2-480,7 3 1,1 3-100,-1-8 1,1 5-689,-1-5 1,-5 1 270,0-1 1,-8-4-1162,2 4 965,-4 3 1,-4-5-2556,-3 8 1828,-5-1 0,-7 8 14,0 4 1,-7-2 313,-5 8 1,-3-6 609,-2 6 0,-1 0 0,1 5 0</inkml:trace>
  <inkml:trace contextRef="#ctx0" brushRef="#br0" timeOffset="325">79 673 8165,'-10'8'-3,"-5"-6"2274,3 3-1591,5-3 1,1-2-441,12 0 0,5-2 17,12-3 1,4-3-358,8-4 1,-1-3-34,1 4 1,1-5 14,4-1 0,-9 6-596,3-1 0,-11 8 435,0-1 1,-3 3-1726,-3 2 1364,0 7 1,-2 3 254,-3 7 0,-5 6 385,-7 0 0,-5 0 0,-1-6 0,-6 1 0,7-1 0,-1 0 0,6 0 194,0 1 1,0-1 277,0 0 1,6 0 189,-1 1 0,7-1 225,-6 0 265,7 0 1,-5 0-516,3 1 0,3 1-140,-9 4 0,3-4-471,-2 4 0,-4-2-521,4 2 0,-6 4 61,-6 7 1,2-1-586,-8-4 1,1-4 179,-6-8 0,-1 0 272,1 0 0,0-7 567,0-4 0,-8-12 0,-2-4 0</inkml:trace>
  <inkml:trace contextRef="#ctx0" brushRef="#br0" timeOffset="504">475 690 8121,'8'-9'2687,"-6"1"-1101,6 8-956,-8 0 0,-8 8-405,-3 3 0,-5 10-416,-1 2 0,0 8-25,0-2 1,-3 3 137,-3 3 0,4-1-550,-4 1 0,6-1 290,5 1 0,5-8-738,7-4 1,0-4 136,0-2 939,7-8 0,11-9 0,9-9 0</inkml:trace>
  <inkml:trace contextRef="#ctx0" brushRef="#br0" timeOffset="1113">1045 190 8081,'0'-27'1429,"7"3"1,3 12-919,7 1 1,-5 7 7,-1-2 0,-5 4 25,5 2 0,-1 8-155,1 3 1,-1-1 123,-4 1 1,-4 7-130,3 4 1,3 1-663,-2-5 1,1-1 58,-1 0 0,-2 0-180,7 1 0,1-7 264,5 1 0,0-3-117,1 3 1,-1-5 82,0-7 0,6 0-136,0 0 1,0 0-228,-6 0 1,-5 0-158,-1 0-886,-7 0 948,4 0 1,-10 8-15,-4 4 1,-9 5 200,-8 6 1,-8 2 439,3 3 0,-5 5 0,-2-4 0,9 1 0,3-1 0,3-2 0,3-4 0,2-4 0,3 4 0,5-9-363,7-3 357,0 1 0,2-1 962,3 1 0,5-7-102,7 7 0,0-6 144,1 5 1,-1-5-438,0 5 1,-5 1-169,-1 5 0,-1 6-331,1 0 0,-3 8 110,-8-3 1,0 5-627,0 1 0,-10 1 67,-7-1 1,-2 1-277,-10-1 0,0 1 326,-5-1 1,1-3-130,5-8 1,-5 0-48,4-11 0,4-5-107,2-1 1,4-4 116,2-2 0,0-8 503,0-3 0,1-12 0,5-6 0,3 2 0,8-2 0,0 8-183,0-2 240,0 4 1,8 4 476,3 3 764,5 5 1,1 14-577,0 5 1,2 3 639,4 2 0,-4 6-642,4 0 0,2 2-478,-2-2 1,8-4 6,-2 4 1,3-3-1372,3-3 1,-1 0 455,1 0 1,-7-1-639,1-5 1304,-8 4 0,12-13 0,-6 6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 8146,'10'-8'0,"-3"-1"1359,1-1-269,-6 10-260,13 10 1,-13 7-338,4 0 1,-4 2-424,-2 4 1,0-3 43,0 3 1,0-4-994,0-2 1,0 0 329,0 0 549,8 1 0,9-1 0,10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46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53 139 8124,'17'-16'489,"0"3"164,0-16 1,8 8-177,4-2 1,4 10 41,1 1 0,8 8-11,4-1 0,10 3-197,1 2 1,1 9-141,-7 9 0,-1 1 68,-4 9 0,-6 1-189,-11 6 0,-6 1-36,-11 4 1,-7 4-227,-10 8 1,-20 2 59,-15 3 0,-22 5-314,-7 7 0,27-35 0,-2 0 511,1 1 0,0-1 1,-1 0-1,0 0-33,3-2 1,1-1 0,-27 22 367,15-7 0,12-9-117,17-3 0,8 1 462,15-7 1,25-3-181,15-2 1,19-11-78,22-6 1,13-4-646,-41-2 0,3 0 1,5-4-1,1 0-21,-2-1 1,0-2 0,5-2 0,1-3-973,-3 1 1,0-1 0,0 0-1,1 1 1170,-4 3 0,0-1 0,0 0 0,-1-1 0,-1 0 0,-1 1 0,-2 0 0,-1 1 0,-1 1 0,0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3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8335,'0'-17'2130,"0"-1"-1446,0 9 0,14 1-884,3 8 0,10 0-107,-4 0 0,0 0-856,-6 0 999,0 0 1,-2 8-105,-3 3 0,-4 7 96,-8 5 0,0-2 180,0 7 0,-8 1 14,-4 6 0,-3-3-447,-2-3 854,0 4 1,7-14 109,4 4 0,4-10 281,2-1 1,8-9-415,4 3 0,3-4-23,2-2 0,8 0-969,4 0 0,5-2 383,6-4 0,-1 3 203,7-9 0,0 1 0,5-7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8265,'-9'-15'6295,"1"11"-6461,8-12 0,6 18 4,0 4-421,7-4 1,-11 13 482,4-3 1,-4 3 99,-2 2 0,0 8 0,0 2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4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 0 8055,'-38'0'2823,"3"0"0,7 8-1954,16 3-869,12 5 0,10 1 0,7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8400,'0'-17'241,"0"5"292,0 1-491,0 7 0,6-12 48,0 5 24,7 3 212,-3-7 1,-1 11 277,-3-7 358,-4 7-227,-2-4-502,0 8-147,0 0 1,6 2 23,-1 4 1,9 5 4,-3 12 0,6 6 213,6 11 0,-1 1-157,6 10 0,1 5 260,6 13 0,-1 0-55,1 0 0,-1-6-277,0 0 0,1-5-5,-1 5 0,1-9-249,-1-3 0,-5-1 120,0-10 0,-8 1-199,2-7 1,-4-1-779,-2-5 0,1-3 456,-1-7 1,-6-3-649,1-4 1,-8-1-273,1-4 232,-3-4 1244,-2 5 0,0-22 0,0-4 0</inkml:trace>
  <inkml:trace contextRef="#ctx0" brushRef="#br0" timeOffset="217">776 173 8346,'-15'-27'2370,"3"4"-1272,-3 11-252,13 5-550,-6 7 1,8 2-322,0 3 1,-7 13 173,-5 10 0,-11 14 19,-6 10 1,-5 9-270,-6 14 0,-4-2-590,-8 7 1,0-1 66,0 2 1,6-7 265,1-11 0,6 3-291,-1-9 0,11-7 237,6-10 1,6-3 411,5-3 0,-3 1 0,6-1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19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433 156 6309,'11'0'896,"1"0"-709,-8-8 0,9 5 34,-7-9 1,2 8 406,-2-2-213,-5-3 1,9 7 900,-4-4-693,-4-3 0,5 5 929,-7-8-483,0 8-507,0-3 1,-2 1-162,-3 0 1,1 0 527,-8 6-714,1-7 0,-6 5 28,-1-4 1,1-2-264,0 3 1,1-3-8,5 2 0,-5 4-32,5-4 1,-5 4 69,-1 2 0,0 0-86,0 0 1,-1 0-27,1 0 0,0 2-27,-1 4 1,-1 4 40,-4 7 0,4 2 44,-4 4 0,-2-3 110,2 3 1,0 2 4,5-2 1,7 0 8,-1-6 1,7 6-61,-7 0 1,8 0 7,-1-6 1,3 1-40,2-1 0,2 0 47,3 1 0,11 5 41,7 0 0,2 0-40,-2-6 0,4-2-64,7-3 1,1 3 44,-1-3 0,-5-3-3,0 3 0,-6-6-1,6 5 0,-6-1 6,6 1 1,-8 5 42,2-5 1,-10-1-42,-1 1 0,-6 1 20,5 5 0,-7-5-18,2-1 1,-4 7 216,-2 5 0,-8 6-52,-3-6 1,-5 5-119,-1-5 1,-6 6 46,0-6 0,-6 6 21,6-6 0,-6 0 11,6-5 0,-6-3 85,6-4 1,-2 3-131,2-8 1,4 1 12,-4-1 0,4-4-126,1 4-229,1-4-497,0-2 73,7 0-385,2 0-9,8 0 1,8 0 402,4 0 0,3 0-313,2 0 1,3-2 407,3-4 0,-2 2-677,8-7 1,-1 5 81,7-6 1151,-8 9 0,13-13 0,-3 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3:54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121 969 7890,'10'0'3611,"-3"10"-2798,-7 7 0,-7 14-2342,-5 9 1529,-19 8 0,-5 4 0,-16 10 0</inkml:trace>
  <inkml:trace contextRef="#ctx0" brushRef="#br0" timeOffset="1230">1954 226 8088,'0'-25'2319,"0"6"-1789,0-5 0,2 11-98,4 1 0,3-5-45,9-6 1,5 0 218,0 6 0,6 5-210,-6 1 1,8 7-106,-3-2 0,-1 4-212,2 2 1,-8 2-64,2 4 0,-4 11-131,-1 12 0,-7 4 77,1 1 0,-8 12-163,1 0 1,-3 8 80,-2-8 1,0-3 83,0-3 0,0-3 24,0-3 1,0-7 15,0-4 1,8-6-193,4-5 0,5-4-248,6-8 1,-2-2-337,8-4 1,-6-6-50,6-11 1,-8-6 820,2-11 0,4-4 0,0-8 0</inkml:trace>
  <inkml:trace contextRef="#ctx0" brushRef="#br0" timeOffset="2476">1435 18 8118,'-17'-9'2539,"4"1"-1906,-5 8 1,5 0-548,-10 0 0,4 6 97,1-1 0,-7 9-83,-3-3 1,-5 1-85,-2 5 0,1-3 88,-1 9 1,2-4-434,5-2 0,5 1 238,11-1 1,-1 0-460,7 0 0,0 1 74,6-1 0,2-2 156,4-3 0,11 1 156,12-7 1,5 6 263,7-7 0,-3 1 7,8-6 1,-1 0-69,1 0 1,-6 2-332,-11 4 1,2-4-66,-8 4 0,0 3-766,-6 3 1123,-7-5 0,5 9 0,-5-7 0</inkml:trace>
  <inkml:trace contextRef="#ctx0" brushRef="#br0" timeOffset="2652">1159 554 8088,'-18'10'2542,"9"-2"-2388,1-8 1,18 0 29,7 0 0,10-2 590,13-4 1,1 4-285,11-4 0,-4-1-197,9 1 1,-9 0-296,-2 6 0,-5 0-363,5 0 0,-8 0 318,3 0 47,-13 0 0,5 0 0,-6 0 0</inkml:trace>
  <inkml:trace contextRef="#ctx0" brushRef="#br0" timeOffset="3112">363 329 8157,'-17'-7'115,"-8"-3"0,12 1 172,-5 3 1,11 4-151,-5 2 1,2 2 116,-1 4 0,-3 5-132,9 12 0,-7 4 129,6 8 0,3 1-207,8 5 0,1 1 56,11 4 1,-1-4-204,13-7 0,-1-3 65,7-3 1,7-6-89,4-11 1,4-4-9,2-8 1,0-4-120,0-8 1,-2-1 38,-4-16 1,-6 0-82,-11-6 1,0-1 174,-12-4 0,3 3-12,-15-3 1,-1-3 394,-10 3 1,-11 0-119,-12 5 0,-5 1-11,-7-1 1,-3 2-9,-8 5 1,0 3 79,0 7 1,8 9-232,4 3 0,3 4-590,3 2 615,7 15 0,-6 5 0,6 14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9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8399,'0'-19'-446,"8"11"1,1 18 130,8 7 0,3 0 0,1-1 315,2-5 0,7 5 0,-3-7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8276,'2'-27'147,"3"4"0,5 12-98,7 5 0,2-1 232,4 1 1,4-6-343,8 7 0,-1-3-401,1 2 1,-1 4 145,1-4 0,-7 5-50,1 1 0,0 0 366,5 0 0,1 7 0,-1 3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1:5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8388,'0'-19'1528,"5"2"-964,1 11 1,9 4-455,3-4 1,-1 5-429,6 1 0,2 0-477,-2 0 0,6-6-833,-7 0 1628,9 0 0,-4 6 0,7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0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8195,'10'-17'-350,"5"-1"1,-11 1 639,7 0-82,-7 0 1,14-1 326,-1 1 1,0 0-81,6 0 0,2-1 18,-2 1 0,2 2-156,-2 3 0,-2-3 158,8 4 1,-8 3-104,2 2 1,2 4-144,-2 2 0,5 0-29,-5 0 0,0 2-123,-5 4 0,-3 3-182,-4 9 1,3 5 173,-8 0 0,-1 7-529,-5-1 1,-2 4 248,-3 1 0,1 3-697,-8 3 0,1-2 216,-6 8 1,1 0-501,5 6 1192,-5 7 0,-1-5 0,-10 5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0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27 8225,'-42'-17'1176,"13"7"1,4 12 1594,20 16 1,16 1-4636,6 9 0,12 1 1864,0 6 0,4-9 0,1-1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8238,'-2'-15'1400,"-3"3"-1050,3 5 0,2 7-791,11 0 0,4 0-187,3 0 1,5 5-65,0 1 0,2 0 362,-2-6 0,-2 0 330,7 0 0,-7 0 0,4 0 0</inkml:trace>
  <inkml:trace contextRef="#ctx0" brushRef="#br0" timeOffset="141">666 121 8238,'9'0'1137,"6"-7"0,-7-3 615,4-7 0,3 1-829,-4 5 1,10-4-1162,2 3 0,6 3-405,-6-3 1,2 8-746,-2-2 1,-4 5 1387,4 1 0,-4 7 0,-1 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3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17 208 8546,'-7'-52'462,"5"10"491,-4 7-537,4 16 0,12 6 205,7 7 0,8-6 0,9 7-487,1 1 1,5-4-124,0 2 1,6 1 179,-5 5 1,-1 7-119,-6 5 1,1 9-194,-1 2 0,-5 8-10,0-3 0,-10 7-347,-2 5 1,-7-2-133,-10 8 0,-8 0 241,-3 6 0,-14-2 179,-10-4 1,-7-4 297,-10-7 0,1-1 266,-1 1 0,14-11 494,3-6 44,12-1 1,8-9-469,15 3 0,23-3 70,17-8 0,23-6-505,12 0 0,7-5 4,5 5 0,5 0-2471,0 6 2457,-1 8 0,-2-6 0,-1 7 0,-2 5 0,-4 5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4.63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35 84 10329,'-6'-23'-899,"1"0"375,-1 8 2266,-2 0-1151,6 13 0,-5-4-1431,7 12 1,2 3 379,3 9 0,-3 1-276,4 4 0,2-2 161,-3 8 0,9-8 558,-3 2 1,5 4 0,1-1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4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8548,'-18'2'998,"1"3"-543,0-3 1,2 8-1010,3-4 1,4-3 257,8 9 1,0 1-565,0 10 0,2-4 435,4 4 0,-4-1 425,4 0 0,3 5 0,1 8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33 8380,'-26'-15'105,"3"3"0,5 7-204,7 10 0,3 7 99,8 11 0,8 4 0,1 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00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381 381 7217,'0'-9'1666,"0"1"-1526,0 8 1,2-6-140,4 0 1,-4-1 124,3 1 148,-3 4-97,-2-6 0,0 6 177,0-3 101,8 3-162,-6-6 287,5 8-369,-7 0 0,-5 2-48,-1 4 1,-2-4-26,3 3 0,3-1-92,-4 2 1,4-2 21,2 7 1,-2-5-184,-4 6 0,4-6 57,-3 5 1,3 1 90,2 5 0,0-6-7,0 1 1,-8-1 72,-4 7 0,3-7-1,-3 1 0,1-6-23,-7 5 1,1-5 23,0 5 1,0-7-46,-1 2 0,-1-4 5,-4-2 0,4 0 31,-4 0 0,4 0-14,1 0 0,1-8 105,0-3 0,-1-5-97,1-1 1,6-2-117,-1-4 1,8-4 9,-2-8 1,4 1-149,2-1 1,2 1 85,4-1 1,11 0-136,12 1 0,10-1-352,1 1 1,14 7 570,-2 4 0,11-4 0,-1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8302,'15'-23'1663,"-3"0"-335,-4 8 15,-1 0-549,3 13 0,7-6-663,0 8 0,0 2-5,1 4 0,-1 3-1562,0 9 0,-1 6 292,-5 5 1144,-3 4 0,-16 17 0,-2 3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51 8379,'-8'-17'5624,"-3"-1"-4356,3 9 1,2 3-1096,12 12 1,3 5-421,9 12 0,5-4-1402,0 4 1649,7-3 0,-3-3 0,8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8441,'0'-23'-18,"0"0"823,0 8 1,2 7-235,4 8 0,11 0-997,12 0 0,4 6 325,1 0 0,1 5 101,-1-5 0,8 15 0,2-2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8355,'2'-16'-13,"3"5"1,5 3-548,7 8 0,8 0 560,4 0 0,11 8 0,4 1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8247,'34'-8'0,"6"1"193,1-5 1,6 5 47,-1 7 1,6 0 247,6 0 1,1 0-768,4 0 0,4 0-851,-3 0 0,6 0 1129,-1 0 0,4 0 0,-11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 8292,'-16'-6'94,"5"12"1,-4 11 0,5 18-1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8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8423,'0'-25'0,"2"0"377,4-3 1,4 9 588,7 7 1,8 2-261,3-1 0,7 3-242,5 8 0,-3 0-406,3 0 1,-6 2 90,-5 4 0,-4 4-131,-8 7 0,-7 8-18,-5 3 1,-5 13-359,-5 5 1,-11-2-123,-7 2 1,-7 0 193,1 5 1,-2-1 528,3-4 1,10-4-137,13-7 0,3-6 215,2-1 0,17-7 10,12 2 0,19-11 160,15-6 0,12-4-513,5-2 1,6 0-553,6 0 1,-39 0 0,1 0 572,9-1 0,1 2 0,3 1 0,2 1 0,7 0 0,1 0 0,1-1 0,-1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7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8481,'6'-52'482,"0"1"-482,7 6 0,2 3 1253,8 8-745,8 7 0,2-4-97,7 8 1,6 0-114,-6 6 1,6 8-487,-6 3 1,-1 4-15,-11 2 0,3 2-13,-8 4 0,-2 11 132,-10 12 0,-3 11-138,-8 6 0,0 4-58,0 1 1,-9 7 70,-9-1 0,1 8-312,-6-1 0,4-3 109,2 2 1,-2-7-168,-4 1 1,3-1 269,-3 1 1,4-9 307,2 4 0,0-4 0,-1 4 0</inkml:trace>
  <inkml:trace contextRef="#ctx0" brushRef="#br0" timeOffset="90">259 1225 8385,'17'17'475,"0"-7"1,-5 0 197,-1-5 0,-5-1-328,5 8 0,1-1-277,5 6 0,2 3-68,4 3 0,4 3 0,8 9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0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86 165 8465,'-26'-49'0,"3"3"1563,4 11-347,9 10-1271,2 16 1,12 9 116,8 11 0,7 14 40,15 10 0,8 9 114,4 13 0,-2 4-101,2 8 0,-5-3 34,5 3 1,-2-2-420,2 13 0,-2-7 185,-4 2 1,-4-3-407,5 3 0,-13-10-300,-5 4 1,0-17 403,-5 0 0,3-12-1,-10 0 1,-3-5 8,-2-7 0,-5-3-537,-1-7 981,0-9 1,0-1 0,0-8 0</inkml:trace>
  <inkml:trace contextRef="#ctx0" brushRef="#br0" timeOffset="205">914 217 8294,'-52'-32'0,"1"7"1378,-1-4 0,2 14-557,4 20 1,6 13-658,11 10 0,-3 13 92,3 5 0,-6 11-874,-5 6 0,2 2-71,-8 10 1,0-6 367,20-26 1,0 0-1,-18 32 134,4 0 0,5-4-124,7-2 1,-1-6-100,12 0 0,3-7-41,14 1 0,2-5 451,4-6 0,0 0 0,11-4 0,8 4 0,5 0 0</inkml:trace>
  <inkml:trace contextRef="#ctx0" brushRef="#br0" timeOffset="526">1190 872 8162,'0'-51'1223,"-2"16"-575,-4 12 1,4 10 1443,-3 7-1704,3 4 0,8 2-172,-1 12 1,3 3-158,-2 2 0,-2 2-327,7 4 1,-5-2-924,5 8 830,1 0 0,-3-2-116,-3-4 0,4-4-163,1-2 1,-1-2 117,1-3 0,1-4 37,5-8 0,6-4 178,0-8 1,6 1 48,-6-12 0,0-2 368,-6 2 0,0 0 279,0 6 0,-5 7 356,-1 4 0,-5 4-286,6 2 1,-7 2 328,7 4 1,-6 6-303,5 11 0,-5 3-35,5 9 0,1 1-956,5 5 0,0-5 414,1 4 1,-1-5-1926,0-7 2016,8 5 0,2-14 0,7 6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15.1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345 0 8049,'-17'0'228,"6"0"113,-1 0 0,6 14-432,-5 3 0,-1 6-433,-5 0 0,6 4-153,-1 7 438,8-7 1,-11 5 5,4-3 0,-5 4 233,-1 1 0,-8 1 0,-2-1 0</inkml:trace>
  <inkml:trace contextRef="#ctx0" brushRef="#br0" timeOffset="164">1 155 8030,'0'-17'696,"0"0"187,0 7 1,2 3-626,3 7 0,7 0-324,11 0 1,-2 13-343,8 4 0,-1 18 408,7-1 0,7 20 0,2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4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8114,'-12'-6'-973,"1"1"1977,7-1-135,-4 6-768,8 0-24,0 8 0,2 1-243,4 8 1,4-5-25,7-1 190,0 1 0,1 5 0,-1 1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14.5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449 104 8030,'0'-10'-962,"0"-5"1304,0 5-143,0-7 1,0 5 34,0 1-23,0 7 310,0-11-145,0 13-239,0-6 0,-6 16-28,0 3 0,-7 7 16,1 5 1,-9 11-83,-2 12 1,-5 4-163,5 2 0,-2-1-102,2 1 0,2 2 104,-8 3 0,8-5-226,-2 0 0,6-8 113,5-10 0,-3-7-75,3-4 0,5-4-327,1-2-12,-4-7 644,8-10 0,-13-10 0,5-7 0</inkml:trace>
  <inkml:trace contextRef="#ctx0" brushRef="#br0" timeOffset="179">18 155 8030,'-10'-11'0,"4"-1"699,4 9 1,4-5-427,4 8 1,6 15-455,11 8 1,3 8 56,9 3 0,5 7-196,0-1 1,8 8-281,-2-2 1,4 9 599,2 3 0,-8 7 0,-2-4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13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466 190 8157,'0'-17'0,"2"5"0,4 1-1571,-4 7 1571,5-4 0,-7 1 0,0-3 0</inkml:trace>
  <inkml:trace contextRef="#ctx0" brushRef="#br0" timeOffset="311">500 70 6544,'-11'-10'-372,"-1"4"77,9 4 235,-5 2 344,8 0-127,8-7 0,-6 3 425,3-8-429,-3 8 1,-2-5 67,0 3-20,0 4 1,-2-5-66,-3 7 0,1 1 62,-8 5 0,1 4-57,-7 7 1,1 2-76,0 4 0,0 0 83,0 12 0,-3-3-2,-3 14 0,4-6-38,-4 6 0,-2-5-11,2 5 0,-2-6-121,2 6 0,4-2 85,-4 2 1,4 2-225,2-8 1,2 6 83,3-6 0,-1 1-439,7-7 1,-2-1-354,2-5-107,5-3 626,-7-15 1,8-4 211,0-12 1,0-11 138,0-12 0,0-4 0,0-1 0,0-1 0,0 1 0</inkml:trace>
  <inkml:trace contextRef="#ctx0" brushRef="#br0" timeOffset="514">0 345 8110,'0'-17'-234,"0"0"379,0 0 1,2 1-96,4 5 0,2 1-365,3 5 0,5 3 196,-5-4 0,4 4 387,3 2 0,-1 4-34,0 7 0,0 10 75,1 20 1,-1 5-177,0 11 1,0 6-178,1 12 1,-1-2-591,0 7 634,8-7 0,2 19 0,7-4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27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34 191 8197,'0'-18'-592,"0"7"554,0-1 1,1 3 193,5-3-121,-4-3 325,13 5-257,-13 1 149,6-7 1,-6 13 282,4-9 0,-4 6-70,3-5 0,-1 5 217,2-5 19,-4 7-392,13-11 0,-5 13 1,7-4 0,0 4-22,0 2 1,1 0-1,-1 0 0,2 0-141,4 0 0,-2 6 130,8-1 0,-2 7-357,2-6 0,-3 7 105,-3-1 0,-4 1-251,4-2 1,-3 5 57,-3-5 0,-6 5-73,1 1 1,-8 6-4,1 0 1,-3 8-114,-2-3 0,-2 5 46,-3 1 1,-7 1 91,-11-1 0,2 3 348,-8 3 1,-1-4-102,-10 5 1,1 1 368,-7-2 1,8 0-98,-2-5 0,3-1 70,3 1 0,5-3-38,0-3 1,14-4 82,-2-8 1,9 0-168,-3 1 1,7-7 5,-2 1 0,6-9 147,6 3 1,3-4-119,9-2 1,6-2 436,5-4 1,6-5-218,5-12 0,4 2-181,8-8 1,-1 6-193,1-6 1,-8 8-251,-4-2 1,-3 4-1047,-3 2 1,1 2 731,-1 3 0,-5 4-2101,0 8 1,-8 0 2534,2 0 0,-4 16 0,-2 3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29.5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1 156 8842,'0'-34'1537,"8"9"-1464,3 8 0,12-1-254,6 7 0,3 1 1203,3-1 1,-3 1-392,-3-1 0,-2 3-185,-4 8 1,-4 0-162,4 0 1,-4 10-645,-1 7 0,-7 8 76,1 9 1,-9 3-183,3 3 1,-4 4-49,-2 8 0,-9-1-505,-9 1 0,-1-2 400,-10-4 1,6-4 175,-5-7 0,7-9 1388,-2-3-718,11-4 586,4-1 1,10-9-266,4-3 0,11-4 20,12-2 1,9-2-258,3-4 0,1 4-236,-2-3 1,-2-5-1293,8-1 1,-7 3 214,1 2 1001,-4-3 0,-1-1 0,-1-7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0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8044,'17'-10'1207,"0"4"1,0 3-1720,1-3 203,-1 4 1,0-6-945,0 8 328,-7 0-16,5 0 941,-5 0 0,7 8 0,0 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0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8044,'27'9'594,"-4"-3"0,-2 2-297,2-3 0,2 3-115,4-2 0,9-4-415,-3 3 0,5 3-385,0-2 1,2 0 107,4-6 1,2 0-625,-7 0 1134,6 7 0,-2 3 0,6 7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0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8044,'34'0'0,"1"2"-69,-1 4 0,1-3-344,-1 9 413,1-1 0,7 7 0,2-1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1.5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8036,'17'-25'0,"2"8"386,4-1 0,4 9 435,8 9 1,13 0 256,3 0 0,-1 5-493,-4 1 1,-6 8-565,6-3 1,-9 6-190,-3 6 0,-9 6-200,-13 11 1,-7 6 131,-10 12 0,-7 1-78,-11 4 0,-4-1 85,-7-5 1,-8 1-177,-4-1 0,5 1 95,7-12 0,7-4-46,10-2 1,2 0 1603,3-5 1,14 3-601,15-9 1,10-4-354,13-2 0,12-10-272,11-1 0,12-9-337,5 3 0,12-4 30,6-2 1,-47-6-1,0-3 1,0-1-1,1 1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1.0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742 53 8107,'-17'-18'1232,"0"1"1713,0 8-2463,-1 1 1,3 10-258,4 4 1,-7 11-283,1 12-176,-8 11 0,-11-2-89,-4 8 0,-4 6-170,-8 5 1,6 1 226,0-6 0,2-1-14,-2 1 1,6-2-761,11-4 0,-2-4 1039,8-8 0,-7 1 0,3-1 0</inkml:trace>
  <inkml:trace contextRef="#ctx0" brushRef="#br0" timeOffset="186">1 380 11331,'11'2'1352,"1"4"1,1 4-900,10 7 1,-2 0-17,8 0 1,-6 6-57,6 0 1,-8 6-145,2-6 1,-4 8-885,-2-3 0,1 5-110,-1 1 1,0 1-548,0-1 0,-5 1 401,-1-1 903,1-7 0,5 6 0,0-6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0.0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484 53 8140,'-18'-19'0,"7"-3"458,-1 17 572,8-1-330,-11 6 0,6 2 594,-9 4 1,-5 11-778,0 12 1,-7 3-205,1 3 1,2 1-912,-2 4 473,1 4 0,1 6-411,4-4 1,4 2-643,1-8 0,1 1-338,0-7 0,2-1 672,3-5 0,-3-3 844,3-8 0,-3 1 0,-2-1 0</inkml:trace>
  <inkml:trace contextRef="#ctx0" brushRef="#br0" timeOffset="165">1 329 8140,'7'-10'1317,"-3"-3"1855,8 7-2301,-1 0 1,6 8-406,1 4 0,-1-2-689,0 7 0,0 1 239,1 5 0,-1 6-507,0 0 1,0 7 381,1-1 0,-1 2 109,0-2 0,8 3 0,2-5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18 131 8110,'-10'-27'2790,"2"10"1,16 1-2212,4 5 1,3-3-532,2 3-1272,1-4 583,-1 5-522,0 0 1163,1 10 0,-9 18 0,-1 9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29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362 153 8289,'10'-25'0,"3"6"314,-7-4 0,5 10-58,-5 1 0,6 1 800,-7-6-219,1 7 454,-6-5-836,0 13 0,-2-4-140,-4 12 0,-3 5-44,-8 12 1,-1 4-247,1 8 0,-6 5-105,0 0 1,-7 8-127,1-2 0,2 4-64,-2 2 1,8-3-409,-2-3 0,0 2 17,6-8 0,-4 6 240,9-5 1,3-7-540,-3-5 0,8-8-296,-1 2 1256,3-4 0,2-9 0,0-3 0</inkml:trace>
  <inkml:trace contextRef="#ctx0" brushRef="#br0" timeOffset="196">35 429 8236,'-10'-7'1652,"4"-5"-905,-3 4-106,7-7 199,-6 13-538,16-5 0,-4 8 467,7 5 1,-1 4-252,1 7 0,4 2-436,-3 4 1,3 2-296,3 4 0,1 3-434,4-3 1,-4 2 361,4-2 0,2 1-380,-2-7 0,5 6-1851,-5-6 2516,8 0 0,-4-6 0,7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4:02:32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 1257 8222,'0'-17'407,"8"-8"0,-3 12 51,13-5 0,5 13 346,17-1 1,6 2-438,11-2 1,-1 4-293,7-3 1,-5 3-81,5 2 0,-13 0 115,1 0 0,-5 0-628,0 0 1,2 7 289,-8 5 1,-5 3-602,-6 2 0,-8 1 147,2-1 1,-6 6-862,-6 0 1543,-3 7 0,-8-3 0,0 8 0</inkml:trace>
  <inkml:trace contextRef="#ctx0" brushRef="#br0" timeOffset="192">146 1861 8222,'-34'9'381,"-1"-3"0,9-4 77,3-2 498,3-8 1,13 6-293,7-3 1,11 3-552,18 2 0,7 0-37,16 0 1,8-8 136,3-4 0,6-1-211,5 2 1,-1-3-441,8 8 1,-14-1-142,2 1 0,-6 4 338,0-4 0,0 10-1897,-11 2 2138,-4 15 0,-13-10 0,-1 14 0</inkml:trace>
  <inkml:trace contextRef="#ctx0" brushRef="#br0" timeOffset="567">2147 1136 8234,'9'-7'0,"7"-1"0,-5-3 0,-1 3 1014,1 8 0,8 0-396,10 0 1,4 2-158,1 4 1,2 3-145,5 8 1,-7 3-515,1 3 0,-8-2-109,-10 7 0,-8 3-328,-3 9 1,-15 10 352,-14 8 1,-20 14-9,-20 3 0,27-35 1,-1 1-271,1-1 0,-2 0 1,-5 1-1,-1-2 222,4-3 0,0-3 0,-37 31 646,20-18 1,7-6-286,16-11 0,9-4 1031,7-8 1,13 0-354,16 0 0,16-5-71,19-1 1,17-7-333,6 2 0,17-4 12,1-2 0,10 0-981,1 0 0,-47-3 1,0-2 546,0 0 1,1-1 0,46-8-1886,-1 3 2008,-7-5 0,8 9 0,-8-5 0,-4 6 0,-1 5 0,-5 1 0</inkml:trace>
  <inkml:trace contextRef="#ctx0" brushRef="#br0" timeOffset="998">3733 119 8281,'-6'-31'2011,"1"-3"-1480,-1 3 1,8 14 233,4 11 0,5 12-577,12 5 1,-4 7-507,4 5 0,-9 4-28,-3 7 250,-7 8 1,4-4 24,-8 8 1,-10 0-140,-7 6 1,-1-8-17,-5-4 0,4-3 77,2-3 1,2-7-760,3-4 587,5-4 1,10-9-130,9-4 0,7-12 12,16-6 0,1-12 15,4-11 0,-1-1 198,7-10 0,-14 7 127,3-1 1,-12 11 1611,0 6-961,-4 4 461,-2 10 1,-6 12-181,1 20 1,-8 6 113,2 17 1,-5 0-470,-1 6 1,2 2-206,4 3 0,0-1-465,11 7 0,-2-8-526,14 3 0,2 1 717,9-1 0,-4 7 0,7-4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38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70 952 8128,'-27'0'1082,"8"0"-541,7 0 1652,8 0-878,-3 0-250,7 0-553,0 0 0,7 2 64,5 4 1,-1-4-238,7 3 1,-3-3-62,14-2 1,0-2-218,5-3 1,1-5 108,-1-7 0,7-1-511,-1 1 0,0 0 320,-5-1 0,-8 1-741,-4 0 0,-4 2 116,-2 3 1,-7-3-149,-4 3 0,-4 2 313,-2-1 1,-2 5-54,-4-5 0,-5-1 172,-13-5 0,5 0 122,-4-1 1,-2 3 294,2 3 0,0-3-148,6 3 1,0 3 246,-1-3 1,7 8-17,-1-1 1,8 1 283,-1-2-68,3 4 48,2-6-189,0 8 0,0 2-94,0 4 1,0 4 200,0 7 1,7 10-67,5 8 0,3 7-52,3 10 0,-3 7-44,-4 5 1,3 3-36,-8 2 1,5 0-165,-5 0 1,0 1-27,-6-1 0,0-10-404,0-7 0,2-4 229,3-13 1,-3 1-47,4-13 0,-4-5-172,-2-7 900,0-7-384,0 4 0,-8-10 87,-3-4 1,1-4-129,-1-7 0,-3-8 49,-9-4 0,10-3 110,-5-3 0,7 1-43,-1-1 0,5 2-309,7 4 1,2-1 67,3 7 1,5-6-342,7 6 0,6-2 82,0 2 0,8 2-48,-2-8 1,6 0 95,5-6 0,-7 1-108,7-1 0,-9 6 348,3 1 1,-1 6-56,-10-1 1,0 10 367,-6 1 1,-5 9-114,-1-3 323,-7 4 1,4 4-123,-8 4 1,0-3 54,0 9 1,-8-1-89,-3 7 1,1-1 86,-1 0 1,1 1-391,-2-1 89,5 0-422,7 1 0,4-9 196,7-3 1,1-4-131,11-2 0,-4 0 63,-2 0 1,6-6 34,0 0 1,0-5 77,-5 5 0,-7 0 159,1 6 28,-8 0 1,3 2-79,-7 4 1,0 5 151,0 12 0,-7-1-91,-5 6 0,-3-4 279,-3 4 0,1-7-74,0 3 1,1 1 30,5-2 1,-3 0 148,9-6 156,-9-7-643,12 5 155,2-13 0,12 6-152,11-8 0,-4-10 95,4-7 0,2-1-445,-2-5 1,6-4 108,-6-1 1,2-5-52,-2-2 1,-9 1 47,3-1 1,-6 1-114,1-1 1,1 0-20,-7 1 1,0-3 71,-6-3 1,-6 3 327,0-3 1,-7 4-78,1 1 0,5 2 390,1 4 1,-2 4-173,2 8 1,-1 2 114,1 3 27,4-3 176,-6 13 365,8-6-286,0 8-71,0 0-324,0 8 1,0-4 134,0 7 0,0 1-122,0 5 0,0 8-16,0 4 0,6-2 71,0 2 1,5 5 1,-5 7 0,2 7-178,-2-2 1,-4 6 77,3 5 0,-3-5-631,-2 0 0,2-2 268,4-10 0,-4 1-36,4-7 0,-4-7-233,-2-4-91,0-3 369,0-3 0,1-8-350,5-3 341,-4-4 0,6-10 71,-8-3 0,0-12-476,0-6 0,0-13 233,0-10 1,0-8 40,0-9 0,-6-8 15,0-3 1,1 1 386,5-2 0,0 8 15,0-2 0,0 6-46,0 6 0,7 3 42,5 8 1,3 6-21,2 0 0,-5 9 176,-1 3 0,-5 1-50,6 10 1,-8 0 581,1 6 422,-3-1 1114,-2 1-1065,0 8 180,0 1-1087,0 8 1,2 0 235,4 0-463,-4 8 1,11 1 124,-7 8 0,2-3-64,-2 3 0,-3-3-50,9 9 0,-6 4-203,5 1 1,-5 7 38,6 5 1,-7 5-40,7 6 1,-6 11 93,5 7 0,-1 2-66,1 10 1,3 0 254,-9 5 0,9 2-372,-3 5 1,-3-43-1,0 1 239,1 4 0,-1 0 0,-2 3 0,0 1-17,0-1 1,-1-1-1,0 3 1,0 0-76,0 0 1,1 1-1,1-5 1,0-1-83,-4-3 0,0 0 0,2-2 0,1 0-737,0 36 1,2-3 507,-3-14 0,-3-2 79,4-3 0,-4-12 154,-2-12 1,0-4-110,0-1 0,0-8 381,0-4-256,0-11 573,0-5 0,-2-24-686,-4-12 1,2-11-269,-7-12 1,5-8 198,-5-3 0,5 1 112,-6-1 0,8 7-232,-1-1 453,-5-5 0,8 4 0,-4-3 0,4 3 0,2 1 0</inkml:trace>
  <inkml:trace contextRef="#ctx0" brushRef="#br0" timeOffset="216">1367 710 7950,'0'-17'1506,"0"-1"-804,0 1 0,7 5-231,5 1 1,3 7-54,3-2 0,-1 6-146,0 6 1,0-2-41,1 7 1,5 1-275,0 5 0,-2-5-330,-9-1 0,1 1-745,-7 5 0,5 0 626,-5 1 0,0-1-347,-6 0 0,-2 8-67,-4 4 905,-3 4 0,-9 1 0,1 1 0</inkml:trace>
  <inkml:trace contextRef="#ctx0" brushRef="#br0" timeOffset="415">1488 1073 7950,'0'17'159,"0"-7"87,0-2 0,2-8 168,3 0 1,5 0-50,7 0 0,1-2-210,-1-4 1,0 4 287,1-4-389,-1-3-265,0 7 1,-2-4-266,-3 12 0,-4 3 244,-8 9 0,-6 7-320,0 3 1,-7 5 416,1 2 0,-3 1-68,-2 4 1,-7-3 746,1 3 0,6-11-310,6-6 0,7-4 1091,-2-1-1098,4-1 0,4-2-361,4-3 0,3-6 357,9-12-223,7-4 0,2-22 0,7-5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1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10535,'8'10'712,"-6"-2"0,13-6-273,-3 3-334,3-3 0,2 6-921,1-8 1,-1 0 815,0 0 0,1 0 0,-1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8006,'-21'2'3001,"4"4"0,3 3-2667,14 8 0,2 1-334,4-1 0,4 0 0,7 1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16 485 8222,'0'-10'-16,"8"-3"445,3 7 0,5-2 630,1 2 1,0 4-547,1-3 0,-1 1-192,0-2 1,1 4-291,-1-4 1,-6 4 186,1 2-378,-8 8 1,9 2 132,-7 7 0,0 2-23,-6 4 0,-8-2-79,-3 8 0,-5-6-136,-1 6 0,0-2 107,-1 2 1,9 2 117,3-8 0,-2 0 126,2-6-106,1 0 0,12 1 167,5-1 1,3-6-87,3 1 0,5-6 58,0 5 0,6-5-5,-6 6 0,0-7 141,-6 7 0,0-6-295,1 5 0,-7 1 128,1 5 0,-9 2-266,3 4 1,-6 2 78,-6 4 1,-3 4-1,-8-4 1,-1 1 123,1-1 1,-8 2 75,-4-8 1,2 0-90,-2-6 0,3-1 166,-3-5 0,-2-3 103,8-8 1,0 0-41,6 0 1,5-8-569,0-3 1,9-7 170,-3-5 0,6 2-235,6-8 0,11 8 114,12-2 1,3 2-23,3-2 0,5 4 9,1-4 0,-1 9-59,-5 3 0,-3 5 390,-3-6 0,2 9-128,-8-3 0,-6 4 161,-5 2 1,-6 2-36,5 4 42,-7-5 0,4 15-56,-8-5 15,0-3 0,-2 0-96,-4-8-270,4 0-458,-6 0 248,8 0 85,0 0 1,8 0 113,3 0 1,5 2 255,1 3 1,0 3-176,1 4 1,-7 3 705,1-3 1,-3 3-65,3 2 0,-2-1 839,-5-5-629,-3 4-318,6-13 1,-6 6-939,4-8 1,-4-10 172,3-7 487,5-15 0,-1-5 0,9-5 0</inkml:trace>
  <inkml:trace contextRef="#ctx0" brushRef="#br0" timeOffset="754">812 18 8116,'9'0'2129,"-1"0"-1520,-8 7 0,0-3 254,0 8-303,0-8-307,0 11 0,0-11-144,0 7 1,2-7 35,4 2 0,-4-2-126,3 2 0,-1-4 178,2 3-350,-4 5-65,6-8 153,-8 6-106,0-8-76,0 0 308,0-8-75,0 6 141,0-6-153,0 1 124,0 5 0,0-8-91,0 4 0,0 2 202,0-7 0,0 5-25,0-5 0,0 5 101,0-6-339,0 8 1,0-5 118,0 3-451,0 4 163,0-6-851,0 8-895,0 0 2548,0 8-364,0-6 302,0 6-90,0-8 2469,0 0-3449,7 0 358,-5 0-48,6 0 55,-8 0 908,0 0-658,0 7 1,0-3-16,0 8 1,0-1 26,0 7 0,6 7-157,-1 3 1,3 7 29,-2 5 0,3 6-62,9 12 1,-1 6 59,0 10 0,1 7-518,-1 11 0,0 6 448,-8-43 0,0 0 0,-4-4 1,-1 0 55,-1 4 1,0-1 0,1-4 0,0 0-120,-1 2 0,-1 0 0,2-2 0,-2 0-190,-2 36 1,6-3-258,0-14 1,-1-7 271,-5-5 0,0-5 121,0-6 1,0-9-155,0-8 244,0-8-115,0 4 450,0-16 0,0-9-669,0-11 0,-2-12 191,-3-6 1,1-4 294,-8-1 0,1-9 0,-6-1 0</inkml:trace>
  <inkml:trace contextRef="#ctx0" brushRef="#br0" timeOffset="1047">656 623 7989,'0'10'1818,"8"5"0,-6-11-1331,3 7 1,-1-7 493,2 2-740,-4 4 0,6-7-402,-8 9-81,0-8-162,0 11 0,0-5-56,0 7 0,0 2 208,0 4 1,0-2-899,0 8 1,5 0 1149,1 6 0,15-1 0,-1 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8178,'0'-9'2303,"0"1"-1198,0 8-535,0 0 0,-7 8-504,-5 3 1,-3 10 128,-3 2 0,-1 8-382,-4-2 0,2 3 37,-8 3 0,8-6-189,-2 0 0,4-6 147,1 6 1,1-14-260,0 2 157,7-3 136,3 3-141,7 0 1,7-7 84,5-4 1,3-4 34,2-2 1,3 0 117,3 0 0,-4 5 89,4 1 4,-4 8 1,-3-5 229,-5 8 1,-3 7 165,-8-1 1,0 7-197,0-1 0,-6 6 65,0 5 1,-7-3-37,1 3 0,-3-4 217,-2-1 0,1 0-28,5-1 1,-3-5-157,9 0 0,-1-8-188,6 2 1,0-4-209,0-1 1,2-3 87,3-4 0,-1 5 116,8-5 1,-6-1-177,5 1-8,-7-7 224,11 12 0,-13-12 115,4 7 293,-4-7-344,-2 4 84,0-1-222,0-5 0,-2 12 80,-4-9 1,4 3-275,-3-2 181,3-4-457,2 13 126,0-13 84,0 13 0,0-11-116,0 8 1,0-6-572,0 5-98,0-7 271,0 11-441,0-13 286,0 6 239,0-8 0,5-4-93,1-7 715,8-9 0,-5-30 0,9-3 0</inkml:trace>
  <inkml:trace contextRef="#ctx0" brushRef="#br0" timeOffset="884">744 173 9282,'18'0'1271,"-1"0"1,2-2-926,4-4 1,-2 2-141,8-7 0,0 5-174,5-5 0,-5-1 74,0-5 1,-8 1-1944,2 5 1424,-4-4 0,-7 13-2029,0-4 1708,-9-4 0,-3 8 358,-11-3 0,-5 1 376,-1-2 0,0 4 0,0-8-38,-1 5 38,9 3 1294,-7-6-702,14 8 491,-5 0 0,7 8-179,0 3 1,0 5-70,0 1 1,0 0-328,0 1 1,0 1-204,0 4 1,0-4-620,0 4 0,0 2 285,0-2 0,0 6-705,0-6 1,-6 6 447,0-6 0,-5 6-727,5-6 1,-2-2 419,2-10 0,5 5-175,-5-5 408,4-3 321,2 0 0,8-8 271,3 0 0,4 0-57,3 0 609,-1 0-535,8-8 0,-6 0-11,4-3 0,-9 3-178,-3 8 1,-5 0-310,6 0 248,-9 0 1,5 2-136,-8 4 0,0 3-82,0 9 0,-8 1 28,-3 4 1,-5-4 149,-1 4 1,-6 4-50,0 2 0,-2-2 262,2 2 0,4-8 182,-4 2 1,-2-2 250,2 2 0,2-4-303,9 4 1,-1-3 15,7-3 0,0 0-278,6 0 0,0-5 175,0-1 0,0-5-291,0 6 0,8-8 74,3 1 0,7-3-154,5-2 0,-2 0-180,8 0 0,-1-7-198,7-5 0,-2-3 247,-4-3 0,-3 1-53,-3 0 1,-5 0-140,-1-1 0,-2 1-239,-9 0 587,0-1 0,-6 1-309,0 0 814,0 0 1,-6 5-43,0 0 1,-1 9 193,1-3 1,4 12-306,-4 5 0,4 6 54,2 6 1,0 4-7,0 8 0,2 1-11,4 5 0,2-3-225,3 8 1,3-5 87,-9 5 1,7-6-539,-6 6 0,0-7 148,-6 1 1,5-5 6,1-7 0,0 3 52,-6-8 0,-2 0-35,-4-5 1,2-3 558,-7-3-271,-1 3 1,-7-13 748,-4 4 0,4-4-385,-4-2 0,3-8 902,3-4 1,-4 3-365,4-3 1,-2 6 691,13-5-1125,0-1 0,6-5-106,0 0 0,13-2-789,5-5 0,11 3 333,-1-7 1,7 4-1472,5-4 0,-1-1 271,7-6 1249,-8 1 0,12-1 0,-6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4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641 208 8241,'-10'0'2632,"3"0"-1687,7-8-25,0 7-298,0 8 1,1 5-131,5 11 1,-2 4-179,8 2 1,-7 3 155,7 3 1,-8 5-171,1 1 0,-3 5-341,-2-6 0,0-5-482,0-7-12,8 1 1,-6-2-328,4-4-969,3-11 1040,-7-5 1,12-9 252,-9-3 0,7-5 538,-6-7 0,0-8 0,-6-2 0</inkml:trace>
  <inkml:trace contextRef="#ctx0" brushRef="#br0" timeOffset="636">87 416 8137,'-17'-10'0,"0"-5"-109,0 3 109,7 4 0,0-7 574,5 4 0,3 1-170,-4-2 1,4 7-94,2-7 1,0 1-166,0-7 0,8-1-109,3-4 1,5 4 137,1-4 0,2 2-28,4-2 1,-2 3-53,8-3 0,-6 4 88,6 2 1,-6 5-191,6 1 1,-2 5 82,2-6 0,3 7-32,-3-7 0,-2 8 2,2-1 1,0 3-113,5 2 0,1 0 87,-1 0 1,-5 0-33,0 0 0,0 0-149,5 0 0,1 2 49,0 3 1,5-1-28,0 8 1,6-8 59,-5 1 0,1 3-3,-2-2 0,-3 5 19,3-5 1,-9 8 138,-2-3 0,-8 4-17,2 3 1,-4-1-15,-2 0 0,-1 2 110,-5 5 0,3-5-105,-8 4 0,5 2 128,-5-2 1,0 2-76,-6-2 1,0 4-59,0 7 1,-2-5-57,-4 0 0,-2 6-13,-3 5 0,-5 2 90,5-1 1,-5-5-12,-1 4 0,0 3 5,0-3 0,-1 0-20,1-5 0,0 5 127,-1 1 1,1-3-80,0-9 1,-6 4 191,0-5 1,-2-1-55,2 2 1,2-8-28,-8 2 1,0-9-30,-6-3 0,1-7-22,-1 2 1,-5-6-149,-1-6 0,-5-5 150,6-12 0,-8-4-178,2-8 1,4-5 81,1-1 1,5-7-105,1 2 0,2 4 58,5 2 0,3-1-48,7 7 1,3-5-93,3 10 0,-1 4-225,7 2 1,0-2-200,6 2 0,0 0 206,0 6 1,0 0-327,0-1 1,8-1 196,4-4 1,3 4-329,2-4 0,6 4 261,0 1 1,1 1-238,-7 0 782,8 0 0,2-8 0,7-2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5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191 415 8125,'0'-9'2914,"2"1"-1626,4 8-832,3 8 0,8-7 68,1 5 0,5 2-144,0-2 1,6 5-148,-6-5 0,6 0-400,-6-6 1,0 0-508,-6 0 1,-5 5-599,-1 1-235,-7 0 0,2 4 1507,-12 7 0,-19 8 0,-12 9 0</inkml:trace>
  <inkml:trace contextRef="#ctx0" brushRef="#br0" timeOffset="323">1 1055 8125,'7'10'0,"3"-3"0,7-7 0,2 0 912,5 0 1,-3 0-539,7 0 1,-1 0-516,2 0 0,2 2 180,-8 4 1,-2-2-134,-9 7 0,1 1 53,-7 5 1,0 2 88,-6 4 0,-10 4-277,-7 8 0,-1 0 54,-5-1 1,-3 1-314,-3-1 0,4-7 376,2-4 0,9-11 620,3-6-365,7-5 1,-4-2 182,8-5 1,2-2 325,4-3 0,11-5-281,12 5 0,4 3 146,1 2 1,3 4-103,3 2 1,2 8 116,4 3 1,2 5-111,-7 1 1,5 0-21,-6 1 0,-1-1-399,-10 0 0,3-7-321,-3-4 1,2-6-991,-2-6 1,1-6 730,-7-11 1,6-4-560,-6-7 0,0-3 1136,-5-3 0,7-4 0,2-8 0</inkml:trace>
  <inkml:trace contextRef="#ctx0" brushRef="#br0" timeOffset="1302">1488 156 8016,'-10'0'2247,"3"0"0,20 0-1052,4 0-787,12 7 1,-4-5-252,4 4 1,9-4 84,-3-2 1,9-8-748,-3-3 0,5-5 308,-6-1 0,-2 0-932,-9 0 1,-4 5-537,-7 1 724,-9-1 1,-1 0 461,-8 1 1,-10 7 98,-7-2 1,-6-1 340,-6 1 1,-4 0-83,5 6 1,-3 2 884,2 4 1,-2 3-500,8 9 0,2-1 666,9 0 1,-1 6-341,7 0 1,1 6-86,5-6 1,0 6-148,0-6 1,0 6-251,0-6 0,13-2-160,4-9 0,4 1 80,-3-7 0,1 5-669,4-5 0,-4 0 296,4-6 0,-9 0-356,-3 0 0,-5 0-130,6 0 457,-9 8 1,5-4 270,-8 7 1,-2-5 205,-4 5 1,3 1 71,-9 5 1,0 0-121,-5 1 1,0-1 612,0 0 1,1 1-288,5-1 0,-3 0 204,8 0 1,1-5 81,5 0-562,0-9 0,7 5-202,5-8 0,5 0-508,6 0 1,-4 0 79,5 0 1,-5-2 223,-2-4 1,0 4-228,1-3 1,-9 5 92,-3 5 0,-6 7 596,-6 11 0,-11 4 226,-12 8 0,-5-1 468,-7 1 0,3 1-367,-8 5 0,7-5 220,-1 4 1,3-5 180,3-6 0,7-2-362,4-4 1,6-10-300,5 5 169,4-5-806,8-3 1,10-3 107,7-7 0,6 0-162,6 0 0,10-2 146,-5-3 1,10-5-195,-3-7 1,7-3-368,-2-3 1,2 10 315,-2-4 1,-6 3 376,-11-3 0,-4 7-73,-8 5 0,1-3 1780,-1 2-235,-7 0-389,5 14 1,-13 2-474,4 7 1,-6 6 75,-6 0 0,-4 8-856,-7-2 1,0-2 296,-1 1 0,-1-1-1248,-4 2 1,4 2 688,-4-8 0,6-6-1133,5-5 812,4-1 788,8-1 31,0-2 1,10-8 163,7 0 1,1 0 1164,5 0 0,2 0-596,-2 0 1,5 7 1146,-5 5 0,8 3-852,-2 2 1,9 6 209,3 1 1,7 0-1161,-2 0 0,-4-5-1059,-1 4 0,-13-4 740,-5-2 0,-5 3-25,-7 3 1,-5-4 60,-12 4 1,-13 2 28,-15-2 0,-9 0 329,-9-6 0,2-5-273,4-1 0,-2-7 1006,8 2 1,5-14-363,6-9 1,16-2-13,2-10 0,9 0 99,7-6 0,7 1 31,11-1 1,6 6-277,11 1 0,4 7-28,8-3 0,0 0-1154,0 0 1,6 1 230,-1 6 703,1 0 0,-6 7 0,0 3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51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104 364 7942,'-25'10'2977,"-2"-3"-2337,8-7-145,4 0-675,15 0 1,2 2-477,4 4 1,3-4 640,8 4-59,1-4 0,-3 0-99,-3 3 0,3-1-138,-3 8 1,3-1 17,2 7 1,-5 7 88,-1 3 0,-7 3 27,2-2 0,2 9 18,-3-3 0,3 3 814,-2-3 0,3 0-169,9-1 0,-7 1 120,1-1 0,-1 1-244,7 0 0,-9-7-46,-3 1 0,2-6-208,-3 6 0,1-6 126,-6 6 0,-8-6-628,-3 6 1,-4-2 242,-3 2 0,-5-3-367,0-3 0,-2-3 210,2 3 1,-2-6 103,-4-5 0,-1-5 142,7-7 1,-1 0 199,7 0 0,2-2 5,3-3-138,5-5 1,9-7-85,3-1 1,11 1 76,7 0 1,7 5 101,-1 1 0,-2 7-30,2-2 0,0-2 1,5 3 0,-5-1-41,0 6 1,-6 0-6,6 0 0,-8 0-271,2 0 1,-4 0 110,-1 0 1,-1 0 134,0 0 0,0-15 0,1-5 0</inkml:trace>
  <inkml:trace contextRef="#ctx0" brushRef="#br0" timeOffset="152">779 866 7942,'0'11'0,"0"1"0,0-1 2144,0 7 0,0-1-1027,0 0 1,0 0-95,0 1-926,0-1-818,0 0-545,7-7 1,-3-2 812,8-8 1,-8-2-2107,1-4 2559,5-4 0,0-15 0,7-2 0</inkml:trace>
  <inkml:trace contextRef="#ctx0" brushRef="#br0" timeOffset="463">952 191 7942,'0'-17'717,"0"0"1,0-1-498,0 1 0,2 2-232,3 3 1,-3-3-17,4 3 0,2 3 491,-2-3 0,-1 6-162,-5-5 0,0 5 483,0-5 1,2 7 239,4-2-1003,-4 4 0,7 4-87,-3 4 81,-4 3 1,6 14 123,-8 0 1,6 2-113,-1-2 1,3 4-122,-2 8 0,-2 5 38,7 1 0,1 14-147,5 3 0,0 13-13,1 4 1,7 10-178,3 1 1,-11-39 0,-1 2 281,1 5 1,1 2 0,2-3 0,0 1-106,0 4 0,0-1 0,3 0 0,0 0-90,-2 0 1,-1 1-1,0 4 1,0-1-194,-2-3 1,-1-1-1,-1-2 1,0-2-360,13 39 0,2-11 752,-8-6 0,-2-12 106,-9-5 0,3-6 0,-3-6 0,-5-4 0,1-13 0,-8 0 0,0 0 0</inkml:trace>
  <inkml:trace contextRef="#ctx0" brushRef="#br0" timeOffset="834">2180 364 7893,'17'0'2252,"6"2"-1532,0 4 1,6 3 605,-6 9 0,8-1-375,-3 0-620,-3 1 0,6-1-340,-8 0 0,6-5-389,-6-1 1,-6-7-2260,-5 2 2072,-1 3 1,-1 1-915,-4 7 0,-12 1 1499,-6-1 0,-3 8 0,-2 2 0</inkml:trace>
  <inkml:trace contextRef="#ctx0" brushRef="#br0" timeOffset="1182">2301 1056 7893,'-8'17'1766,"6"0"-1369,-4 1 1,4-1-105,2 0 1,0-5 36,0-1 1,0-5 874,0 6-1062,8-8 0,2 3-401,7-7 1,-6 0-370,1 0 1,-2-7 322,1-5 0,4-3-453,-3-3 1,3 1 262,3 0 0,-1-1-7,0 1 1,0 8 316,1 3 1,-1 4 245,0 2 1,1 2 734,-1 4 1,0 3-522,1 8 1,-3 1 664,-4-1 1,5 0-396,-5 1 0,-1-3-212,1-3 1,1 1-177,5-7 1,3-1-238,3-5 1,-2-1-105,8-5 1,5-10-427,6-7 1,1-5-222,-7 4 0,-5 1 358,0 6 1,-8 8 846,2 3-373,-4 4 1,-3 11 1106,-5 9 1,-3-1-572,-8 6 0,-2-2 303,-4 2 0,3-5-188,-9-1 0,8 0 493,-2-5-2154,-3-5 1,5 1 669,-8-8 0,7-2 338,-7-4 0,8-3 0,-3-9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6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8057,'0'-10'1786,"0"2"0,2 2 230,4 1-1413,4-9 1,7 7 77,0-5 1,1 4 190,-1 8-692,0 0 0,1 0-402,-1 0 1,-8 8-554,-3 4 0,-4 3 216,-2 2 1,-2 6-645,-4 0 1,3 6 282,-9-6 1,6 6 297,-5-6 1,7 2 528,-2-2 0,4-4 207,2 4 1,2-5 301,4-7 1,4 3-26,7-9 1,0 7 571,0-6 0,-5 0-85,-1-6 1,-7 1-345,2 5 0,-4-2-167,-2 8-272,0-9 0,-10 19 254,-7-5-1320,-8 4 1,-9 4-77,-1 4 0,2-4 1047,4-2 0,-3-4 0,5-2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2:4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18 900 8100,'-10'17'397,"5"0"0,3-5 1622,2-1-1317,0-7 1,7 9-120,5-7 1,5 0-285,6-6 1,4-8-82,8-3 0,-6-5-531,-1-1 1,-1-6 281,2 0 1,2-2-1341,-8 2 1158,0 4 1,-13-6-364,-5 7 1,-3 7 160,-2-1 0,-2 7-221,-3-7 220,-5 8 409,-15-3 0,6 7 328,-4 0 1,4 9-160,1 8 1,9 10 229,3 14 1,4 3-152,2 8 1,0 0-4,0 0 0,2 5-150,4 1 0,-3 0-217,9-7 1,-6-4 115,5-1 0,-5-10-221,6-1 0,-7-3-501,7-9 296,-8 0 440,3-5-137,-7-9 0,-2-1 387,-3-8 0,1-8 107,-8-3 1,1-6 146,-6-6 1,-1 1-278,1-6 1,5-1 25,1-6 1,7 6-318,-2 1 0,6 4 88,6-4 1,11 1-592,12-2 1,4-4 285,1 4 1,9-3-540,3-3 0,-2 1 265,2-1 0,-7 2 11,1 5 0,-6 3 237,-5 7 1,2 1 91,-8 0 407,0 7-213,-6 2 1,-7 16 615,-4 4 1,-4-1-324,-2 6 0,-8-3 332,-3 9 0,-5 2-187,-1-2 0,0 0-23,-1-6 1,9 1 160,3-1-434,-4 0-460,8-7 0,-3-3 206,10-7 0,11-1-271,7-5 0,2 2 173,-2-8 0,-4 3-361,4-3 311,4-3 0,-8 13 92,4-4 0,-9 4 50,-3 2 0,-7 2 147,2 4 0,-6 4 433,-6 7 0,-4 6-210,-7 0 1,0 2 419,0-2 0,5-4 146,1 4-360,-1-3 0,2-9 34,5 1-393,3-9 0,2 1-15,0-15 1,13-3-360,4-15 0,10-1-444,-4-11 1,2 3 363,-2-8 0,-5 2 13,-1-2 0,0-3 46,-5 9 0,-4-6 321,-3 6 0,-3 5-79,-2 6 0,0 2-25,0-1 0,0 3 6,0 7 185,0 1 0,-2 2 389,-3 3-323,3 4 1,-8 8 610,4 0-293,4 0-303,-13 0 1,13 2-41,-4 4 0,4 6 5,2 11 1,0 4 28,0 7 1,0 3-17,0 3 0,0 2-124,0 4 1,6 6 77,0 0 1,5-6-432,-5 6 1,2-4 174,-2 4 1,-4-6-184,3 0 1,3-13 16,-2 2 1,1-12-149,-1 0 0,-4-4 160,4-2 0,-2-7-425,2-4 618,-5-5 1,7-2-112,-8-5 0,0-12-148,0-10 1,0-13 126,0-5 0,6-13 244,0-11-280,-1 1 1,3-15 0,2 5 0</inkml:trace>
  <inkml:trace contextRef="#ctx0" brushRef="#br0" timeOffset="313">1159 18 8254,'0'-10'1297,"0"2"1,-2 8-1185,-3 0 5,3 0-89,-6 0 0,14 2 82,0 4 1,1 4-118,-1 7 0,2 2 64,3 4 0,5 4-171,-5 8 1,3 7 141,-3 4 0,5 14-180,-5 9 0,-1 2 74,1 10 0,-5 7-183,5 10 1,-8-47 0,0 2 161,3 1 1,0 1 0,-4 4-1,0 1 34,1 3 0,-1 1 0,0 2 1,-2 1-23,0-3 0,0-1 0,3-6 0,0-1-98,0-3 0,0-2 0,3 33-535,-6-3 0,5-8 452,1-4 1,0-7 176,-6-5 0,0-11 284,0-5 0,0-7-138,0-5 0,0-4-54,0-8 737,0-7-1324,0-2 444,0-31 0,0-4 141,0-19 0,-8-12 0,-1 4 0</inkml:trace>
  <inkml:trace contextRef="#ctx0" brushRef="#br0" timeOffset="679">1263 917 7985,'10'-35'0,"5"3"11,-3 3 1,3 4 160,2 7 1,1 3 686,-1 4-575,0-5 0,0 14 136,1-3 0,-3 5-89,-3 5 0,1-1-115,-7 8-138,7-1 0,-11 6-157,4 1 0,2-1-170,-3 0 1,1 1 180,-6-1 1,-2 6-778,-3 0 1,1 6 348,-8-6 0,8 0-184,-1-6 1,3 1 348,2-1 1,0-6 364,0 1 0,2-8-33,3 2 0,-1-5 222,8-1 1,-1 0 338,7 0 1,-7 0-294,1 0 0,-9 2 228,3 4 1,-4-2-151,-2 8 0,0 1 360,0 10 1,0-2-238,0 8 1,-8-6-239,-3 6 1,1 0-40,-1 5 0,5-5-120,-6 0 0,9-8-41,-3 2 306,4-4-944,2-1 0,2-9 287,4-3 1,3-6-696,9-6 0,5-11 1014,0-12 0,15-11 0,-1-4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07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693 346 11156,'0'-10'1771,"2"-3"-1384,3 7 1,-1-2 50,8 3 1,1 3-132,10-4 1,-2 4-168,8 2 0,-6 0 41,6 0 1,-8 0-114,2 0 1,-4 0-307,-1 0 0,-1 6 157,0 0 1,-7 9-574,-4 2 0,-6 2 335,-6 10 0,-4 0-178,-7 6 1,-8 1 184,-4 5 1,-3-3 387,-3 8 0,2-7 57,5 1 1,3-9 133,7-3 1,7-6 230,-1 1 0,8-4-184,-1-2 0,5 0 158,5 1 0,-1-9-92,8-3 0,1 2-245,10-2 0,4-1-232,8-5 0,-1-2-509,1-3 0,-1-5 193,1-7 0,0-2-342,-1-5 1,-7 5-996,-4-4 1,-4-2 1749,-1 2 0,-9 0 0,-1 6 0</inkml:trace>
  <inkml:trace contextRef="#ctx0" brushRef="#br0" timeOffset="525">364 502 8062,'-27'-18'-268,"2"-5"-66,8 0 0,0 4 879,-1 2 1,7 9 357,-1-9-307,8 3-102,-3-3-1,7 0-261,0-1 1,6 1-1,-1 0 0,9-1-67,-3 1 1,10 0-125,2 0 0,2-6 107,-1-1 1,2-1 35,9 2 1,1 4-135,5-4 0,1 4 116,4 2 0,4 1-201,-4 5 1,10 3 36,2 8 1,-1 0 47,-5 0 1,0 8-21,0 3 0,0 12-130,0 6 1,-2 4-146,-4 1 0,-2 7 87,-4-1 1,-9 6-108,4-5 1,-7 5 50,1-6 1,-4 6 26,-7-5 0,-3 5 71,-4-6 0,3 0 30,-8-5 1,-1-1 79,-5 1 1,-7 0 226,-5-1 1,-5 3 231,-6 3 0,2-3-216,-8 3 1,-6 2 97,-5-1 0,-8-1-73,2-5 1,-4-1-26,-2 1 0,-6-3 11,1-3 1,-11-4-50,-1-8 1,0-7-195,-6-4 1,4-4 121,2-2 0,0-2-85,0-4 1,1-5 100,5-13 1,-2-2-169,7-9 0,8-5 86,10-1 0,5-5-283,6 6 0,6-1-107,12 7 0,3-1-284,8 1 1,4 5 101,7 0 0,9 6-324,14-6 0,8 6-246,5-6 0,10 6 1081,7-6 0,9 4 0,2 2 0,-1 8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11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8084,'10'0'1026,"-1"2"-678,-3 3 1,4-1 509,7 8 0,0-1-27,1 7 486,-9-1-788,7 0 0,-9 0-144,5 1 1,3 5-353,-3 0 1,-3 0-648,3-6 0,-1 1-36,7-1 0,-7-6-320,1 1 1,-6-3 117,5 3-1608,-7 3 2460,11-13 0,-13-2 0,6-9 0</inkml:trace>
  <inkml:trace contextRef="#ctx0" brushRef="#br0" timeOffset="1003">225 208 8084,'-6'-19'-1021,"1"-5"1291,-1 5 1,13-4 15,5 12 0,3-3-319,3 8 0,7-5 90,3 5 0,7-5 8,5 5 1,-3-6 86,3 7 1,2-7 95,-1 6 1,-3-1-239,-9 1 1,2 4 71,-8-4 1,0 4 2,-6 2 1,-7 8 28,-4 3 0,-4 11 109,-2 1 1,-8 9-108,-4 3 1,-11 1-248,-6 11 0,-9-9 4,-2 2 1,-6 3-12,5-3 1,-1-7 108,2-10 0,5-4-167,0-2 1,8-7-9,10-4 0,8-6 16,3-6 0,4-4-425,2-7 0,10-6 274,7 0 1,2-2 155,10 2 1,-2 3 88,2-3 1,-3 6 154,-2 6 0,-5-3 184,4 8 0,-10 1-141,-1 5 1,-8 2 52,1 3 1,-5 5 26,-5 7 1,-5 6 113,-7 0 0,-2 6-49,-5-6 0,3 6-253,-8-6 0,8 4 118,-2-10 1,10 4 207,1-9-494,8-4 180,-3-1 1,14-7 45,5 0 1,3 0-7,3 0 0,5 0-61,0 0 1,0 0 60,-6 0 1,0-5-323,1-1 1,-7 0-42,1 6 1,-8 10-54,1 7 1,-10 2 55,-7 10 1,-11 0 129,-6 5 0,-5 7 135,-7-1 1,-3 6-147,-8-5-932,0-1 2054,0 2-686,1-5 0,12-3 1598,5-11-559,10-3-347,0-3-493,14 0 0,6-7-208,16-5 0,9-10-5,19-7 1,6-5-145,12-6 0,3-4 169,8-8 1,-5 1-636,-1-1 0,-7 6-60,2 1 0,-5-1-333,-1-6 1,-7 6 721,-5 0 0,-9 8-562,-3-2 0,-12 4 231,1 2 0,-11 5 16,0 1 1,-6 7 317,-6-2 0,-9 2-101,-9-1 0,-4 3 413,5-4 0,-6 6-92,6 6 1,0-3 311,5 9 1,1-6-173,0 5 0,7 1 68,4 5 0,4 2 6,2 4 1,0-2-106,0 8 1,0 6 384,0 5 0,0 3-165,0-3 0,0-2 22,0 8 0,-5-1-287,-1 1 1,-6 2-332,7-8 0,-7-7 118,6-10 0,1-4-207,5-2 237,0 1-262,0-9 0,0-3-335,0-12 1,0-3 215,0-9 0,5-7-164,1-3 0,8-5 117,-3-2 0,4 8 24,3 4 0,-1 4 108,0 2 0,3 1-5,3 5 0,-4-3 149,4 9 0,-2-1-45,2 6 1,-4 2 264,4 4 0,-5 3-100,-7 9 0,3-1 126,-9 0 0,1 2 12,-6 4 1,0-3-143,0 3 0,-2 2 15,-4-2 1,3 0 11,-9-6 1,1-5 221,-7-1-117,1-7 0,5 4-107,1-8 199,-1 0 0,1 0-117,-1 0 1,9-2 964,-3-4-594,4 4 0,2-4 67,0 12 1,0 6-72,0 11 1,6 4 23,-1 7 1,9 1 229,-3-1 0,5 7-308,1-1 0,0-2-57,1-9 1,1 2-128,4-8 0,-4-6-995,4-5 1,4-8-200,2 1 1,-2-10-715,2-7 0,-1-11 696,7-6 0,-2-9 960,-5-3 0,5-7 0,-6 4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1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311 243 10408,'-9'2'1265,"3"4"1,-4 3-579,-1 9-204,-5-1-314,-1 8 0,-2 2-118,-4 7 0,-2 3 75,-4 3 0,-2-1-451,8 7 1,0-8 302,6 3 1,0-11-636,-1-1 1,9-8 85,3 2 0,4-9-158,2-3 1,8-7 310,3 2 0,12-6-34,6-6 1,4-4 329,1-7 1,1 6-43,0-1 1,-7 8 511,1-1 1,-8 3-265,2 2 1,-5 9 924,-7 8 1,-1 8-291,-4 10 0,-6 7 61,0 4 1,-2 1-177,-10 4 1,1-8-30,-7 9 1,1-12-383,0 0 1,5-5 31,1-6 1,7-4-1272,-2-8 880,4-7-1190,2-3 1,0-9 410,0-3 0,8-15 18,3-14 1,7-10 200,5-14 726,-4-4 0,14-7 0,-6 0 0</inkml:trace>
  <inkml:trace contextRef="#ctx0" brushRef="#br0" timeOffset="446">830 1 8463,'12'2'799,"-1"4"1,-5-5 821,5 5-1093,1 4 1,0-8 662,-1 4-603,1 3 0,3-5-951,-4 8 360,5-9 1,-12 11-2060,7-8 1724,-7 7 1,4-3-426,-8 7 0,0 0-153,0 1 1,-2 5-102,-4 0 1,-4 7 1016,-7-1 0,-8 4 0,-2 1 0</inkml:trace>
  <inkml:trace contextRef="#ctx0" brushRef="#br0" timeOffset="795">796 606 8020,'0'10'237,"0"-1"598,0-3-710,7-4 1,3 6 52,7-8 0,0 0-87,1 0 1,-1 0 77,0 0 1,6 0-174,0 0 0,-1 2-107,-11 3 1,4-1-238,-3 8 1,-4-1 122,-3 7 0,-3-1-99,-2 0 1,0 8 150,0 4 0,-7-2 64,-5 2 0,-1-6 498,1 6 0,-1-8-219,7 2 0,-6-10 94,7-1 1,-1-6 123,6 5-231,8-7 0,1 4-18,8-8 0,3-6-136,3 0 1,-4-2-45,4 3 0,-4 3 77,-1-4 1,-1 4-160,0 2 104,0 8 0,-7 7 286,-4 8 0,-4 6 21,-2-6 1,-2 8 398,-4-2-487,-4-4 0,1 0 387,3-8-305,4 0 1,2 0-561,0 1 1,2-9 208,4-3 1,9-4-167,8-2 0,10-15 110,1-8 1,3-12 124,9-11 0,0-8 0,6-15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15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398 761 7942,'-27'0'709,"2"16"1,6-3-299,-4 16 0,2-4 602,-8 10 1,0-3-466,-6 14-441,1-7 0,1 3-64,4-7 1,-1-1-158,7 1 0,5-8-355,7-4 0,7-4 53,-2-2-346,4-7 1,16-2 351,3-8 1,12-2-20,0-4 0,3-4 150,3-7 0,-6 7 236,-1 5 1,-4 3 650,4 2 0,-7 2-410,3 3 0,-7 11 859,-6 7 0,3 8-451,-8-3 0,-1 11 251,-5 1 1,0-1-699,0-11 0,6 3-1123,0-8 777,0 0 0,-4-7-215,3-5 1,-1-7-391,8-15 1,-7-9 2,7-14 1,0-9-159,5-3 0,0-4 392,0-1 1,-5 1 554,-1 3 0,-5 1 0,6 12 0,-6-3 0,5 14 0,-7 0 0,11 14 0,-5 1 61,7 8 1,0 0 66,1 0 0,1 0 563,4 0 1,2 0-274,4 0 1,9 0 258,-3 0 1,9-8-191,-4-3 0,6-5-378,-5-1 1,-1-2-5,-5-4 0,-3 2-55,-3-8 1,-4 6-274,-7-6 0,-3 8 194,-4-2 0,-3 3-299,-8 3 0,-2 2 147,-4 3 1,-11-3-238,-12 3 1,-3-3 174,-3-2 0,0-6 107,1 0 1,5 5 143,0 7 0,6 1 501,-6-1-319,8-5-176,-4 14 59,8-5-43,7 7 0,1 0 518,3 0-85,4 0-381,-6 0 0,10 5 132,4 1 1,-2 8 249,7-3 0,1 6 206,5 6 1,1 4 104,-1 8-431,8 7 1,2 10 77,7 12 1,1 5-341,-1 6 0,3 3 159,3 9 0,-15-37 0,0 2-461,4 2 1,0 1 0,0 3 0,0 0 116,-3 0 1,-1-1 0,-2-5-1,1-2-944,22 36 716,-8 1 0,4-22-432,-7 4 1,-2-19 314,-5-4 0,-3-13 28,-7-4 0,-3-14-321,-3 2-1118,3-3 1436,-13-5 1,4-9-104,-12-11 0,-4-14 991,-7-10-465,-8 1 0,-2-24 0,-7 4 0</inkml:trace>
  <inkml:trace contextRef="#ctx0" brushRef="#br0" timeOffset="177">1142 70 7870,'0'-18'1996,"0"9"-1198,0 1-408,7 8 1,3 8 384,7 3 0,2 7-176,4 5-439,-3-4 0,5 14-362,-8-5 1,-2-3-588,-3-2 0,3 2 789,-3-2 0,3 8 0,2-4 0</inkml:trace>
  <inkml:trace contextRef="#ctx0" brushRef="#br0" timeOffset="1505">2387 277 7893,'2'10'849,"3"-4"1,5 1-391,7-1 1,2 6 253,4-7 0,2 1-266,4-6-285,4 0 0,-6 0-272,7 0 1,-5-8 92,0-3 0,-6-10-133,6-2 0,-14-2 116,3 2 1,-7 3-608,1-3 1,-5 4 206,-7 2 1,-3 0-167,-9-1 0,0 5 322,-11-4 1,-2 5 322,2-5 7,0-1 1,6 11 744,0-5-606,-1 5-21,1 7 1,8 1 35,3 5 1,4 4 17,2 7 1,0-5 79,0-1-189,0 1-6,0 5 1,6 2 252,-1 4-186,9-3 0,-12 6-101,4-3 1,-3 4 28,3 8 1,-4 0-112,4-1 1,-6 3 144,-6 3 1,2-4-396,-7 5 0,7-5 136,-2-1 1,-2-2-399,3-5 1,-1-8 63,6-9 374,-8-7 1,4 4 89,-7-8 0,5-8 54,-6-4 0,7-3 37,-7-2 0,6 0-75,-5-1 0,7 1 337,-2 0 0,4 5-128,2 1 0,8 5-109,4-6 0,3 8-152,2-1 1,1 3-233,-1 2 1,6 0 10,0 0 1,-6 0 111,-5 0 0,-3 2 20,3 3 0,-4 5 14,-8 7 0,-2 8-119,-4 4 0,-6 4 177,-11 1 1,2 3 4,-8 3 0,1-3 140,-7 3 1,0-5 269,1-6 1,9-5-48,8-6 1,1-7 137,10 1-492,1-8 1,7 1 124,3-10 1,13-5-129,10-7 1,1-1-16,6 1 1,-4 0-134,9 0 0,-5-1 113,-7 1 1,3 6-88,-8-1 0,0 8-150,-6-2 239,-7 12 1,-4 11 81,-12 12 1,-5 4-66,-12 1 0,-4 9 193,-8 3 1,-5 2 56,-1-2 0,-5 2 85,6-8 1,-6 1-71,5-7 0,9-7 142,9-4 0,3-11-393,3-6 130,8-4 1,3-10-891,12-4 1,11-5 407,12-6 0,3-4-286,3-8 0,0 7 253,-1-1 1,1 13 58,-1-1 61,-7 11 415,-2-1 157,-8 7 1,-1 7 536,-5 5-376,-11 11-293,-9 4 0,-10 9 1091,-5 5 0,3 1-23,-8 4-757,1 4 0,-5-8 10,4 4 0,4-5-307,8-12-112,0 3 0,7-12-174,4 3 1,4-4-330,2-2 0,8-2 127,4-3 1,11-2 131,5-5 1,7-3-257,5 4 1,-1 2 111,7-2 0,-6-1 20,6-5 0,-7 0 183,1 0 0,-3 0 251,-3 0 0,-1 0-80,-4 0 1,-2-5 139,-4-1 0,-10-6-9,4 6 0,-3-7-74,3 1 0,-1-9 38,-5-2 0,3-7-31,-9 1 0,7-4 54,-6-2 0,-1 1 25,-5-1 0,0 3 171,0 3 0,0 4-159,0 8 1,-5-1 76,-1 1 0,-8 7-83,3 5 0,-5 3-9,-1 2 1,0 2-154,0 3 1,-1-1 90,1 8 0,2-1-18,3 7 0,-1-1 12,7 0 0,-6-5-98,7-1 1,-1-5 134,6 5 0,0-5 149,0 6 1,0-6 479,0 5 1,8 1-291,3 5 1,6 0-78,6 0 0,4 1-140,8-1 0,-1 0-803,1 1 0,2-7-290,3 1 0,-2-8-812,8 1 0,6-3 707,6-2 0,2-2 939,-3-3 0,5-13 0,7-9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6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7985,'0'-17'1903,"6"0"-1311,0-1 0,9 3 183,2 3-483,1-3 1,14 5 97,-3-7 0,2 6-96,-2-1 1,1 8 130,-7-2 1,6 8-177,-6 10 0,-2 1-133,-9 16 1,1 0-253,-7 6 0,0 5-439,-6 0 1,-8 8 221,-3-2 1,-7 4-368,-5 2 0,2 2 720,-8 4 0,-7-4 0,-8 5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6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7945,'-8'17'0,"-3"1"0,1 7 2410,-2 3 1,9 5-1507,-3 2 1,4-9-1186,2-2 0,6-11-410,-1-1 1,9-9-2037,-3 3 2727,5-4 0,-7-10 0,-1-1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7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8095,'0'-18'0,"2"-3"0,4 4 0,5-4 1276,12 9 1,4-3-599,8-2 1,-1 5-440,1 1 0,0 1-344,-1-1 110,-7-5 0,4 14 67,-8-4 0,0 5-178,-6 1 1,-1 9 92,-5 8 0,3 10-173,-9 14 1,-1 3-939,-10 8 1,-5 7 97,-12 5 735,4 3 1,-22 10-1,5 2 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7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8022,'0'24'1227,"0"-1"0,0 0-619,0-6 1,6 0-609,0 1 0,7-1 0,-3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7970,'-17'0'0,"-1"0"529,1 0 0,6 8 773,-1 3 1,6 5-647,-5 1 1,5 8-24,-6 4 1,1 3-167,-6 3 0,-1 5 2,1 1 1,0 1-1112,0-2 0,1-1 469,5 7 0,-3-10-326,8-1 0,1-2-270,5-10 0,0 0-829,0-6 1,7-7 519,5-5 1078,3-3 0,10-9 0,2-3 0</inkml:trace>
  <inkml:trace contextRef="#ctx0" brushRef="#br0" timeOffset="307">692 104 7970,'10'2'397,"-4"3"1,-6-1 576,-6 8 0,-4-1-301,-7 7 1,-2-1-253,-4 0 1,2 8-412,-8 4 1,0 4-60,-6 1 1,1 9-20,-1 3 0,-5 4 36,0 2 0,1-2-205,10-4 1,4-4 132,8-8 1,7-1-49,5-4 1,7-6-113,9-11 0,8-5 40,16-7 1,7-7 66,4-5 0,6-3 151,6-3 0,-4 7 110,3-1 0,-5 8 118,-6-1 0,0 3 332,-11 2 0,1 2 222,-12 3 0,-1 5-333,-6 7 1,-8 6-55,-3 0 1,-4 2-125,-2-1 1,-6-5-525,1 4 0,-9-4-316,3-2 0,-5-1-633,-1-5 0,0 3 271,-1-9 0,1-1-1817,0-10 2754,7 5 0,-5-22 0,5 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6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7915,'17'-15'-31,"0"3"1,3-3-85,3 3 1,-2 3 181,8-3 1,-8 2 293,2-1 0,-10-3 2640,-1 9-2227,-1-1 0,-1 8-303,-4 4 0,-18 5-845,-5 12 0,-6 4 374,0 8 0,-4-1 0,-8 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2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638 536 8046,'18'-9'-115,"-1"-7"1,0 13 352,1-9 0,-1 8 213,0-2 0,0 3-167,1-3 0,-1 4 63,0-4 1,1-2 28,-1 3 0,0-3 195,0 2 1,7 4-126,-1-4 1,7 3-151,-1-3 0,2 2-281,-2-7 0,1 7-136,-6-2 1,4-2-123,-5 2 1,0 1-215,-5 5-611,-1 0 1068,-7 0 0,-10 0 0,-10 0 0</inkml:trace>
  <inkml:trace contextRef="#ctx0" brushRef="#br0" timeOffset="368">535 0 8076,'-10'2'972,"4"4"0,-3 5-146,-3 13 0,2 2 5,-1 9 0,-8 7-321,-10 4 0,-11 12-58,-7 5 1,3 5-2824,-2 1 2195,0 0 0,-4 0-70,4 0 0,9-7 103,9-4 1,12-9-580,-1-8 0,11-3 722,0-15 0,12-7 0,4-9 0</inkml:trace>
  <inkml:trace contextRef="#ctx0" brushRef="#br0" timeOffset="706">465 571 7929,'0'-10'600,"0"3"222,-7 7-478,5 0 0,-12 9 31,9 9 0,-1 6 24,6 11 0,-6 5 208,0 1 0,1 13-221,5-3 1,1 5-111,5-4 0,-2-6-882,8 0 0,-1-7 447,6 1 1,6-5-1358,1-7 1,4 3 151,-5-8 1364,0-7 0,2-1 0,2-5 0</inkml:trace>
  <inkml:trace contextRef="#ctx0" brushRef="#br0" timeOffset="1064">932 190 8081,'-9'0'2597,"-7"0"-2035,14 0 1,-5 4-105,7 8 1,0 3-23,0 20 0,0 5-106,0 18 0,7 3-78,5 8 0,-2 1-296,1-1 1,-1 0-302,1 0 0,5 0-1304,-5 0 0,-1-5 224,1-1 1254,1-7 1,5 4 0,0-9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900 500 7960,'0'-9'2412,"0"1"-1629,-7 0-283,5 7 134,-6-7-261,8 8 364,0 0 396,8 0-770,1 8 0,9 1 52,-1 8 0,6-5-200,0 0 0,2-3-177,-2 3 1,-2 1-38,8-7 0,-6 5 116,6-5 0,-8 2-555,2-2 0,-4-4 58,-1 3 1,-7 3-140,1-2 1,-9 7 242,3-1 1,-6 3-44,-6 2 1,-3 3 89,-8 3 1,-3 2 64,-3 3 1,2-1 134,-8-4 0,8-5 85,-2-1 1,10-2 199,1-9 0,8 2-54,-2-2-193,5-4 0,4 5 54,9-7 1,-1-6 139,13 1 0,2-1-43,3 6 0,2 0-94,-2 0 1,2 2 61,-8 4 1,5 5-73,-5 12 0,-1-2 0,-11 8 0,-3 0-36,-8 6 1,0-3-78,0-3 1,-8 4 63,-3-4 1,-5-3-23,-1 3 1,-2-8-13,-4 2-92,3-11 1,-4-4-754,6-8 0,9-8 385,3-4 1,-2-13 486,2-9 0,-7-16 0,3-12 0</inkml:trace>
  <inkml:trace contextRef="#ctx0" brushRef="#br0" timeOffset="632">243 414 7930,'-10'0'611,"3"0"-509,7-8 0,0 4 508,0-7-231,0 7-227,15-11 0,-1 3-261,14-11 1,1 2 119,6-8 0,5 0 37,1-5 1,7-1 140,-2 1 1,9 1 41,3 4 1,2-2 136,-3 8 0,-3 6-139,4 5 1,1 9-128,-1-3 1,0 12-2,-7 5 0,1 6-154,0 7 0,0-3 114,0 7 1,-6 3-99,0 10 0,-5-5-103,5 4 0,-8-3 32,2-2 0,-3-1-54,-2 1 0,-1-6 9,1-1 1,-3-5 125,-3 6 1,2-6 72,-8 6 1,6-6 154,-6 6 1,0 0-101,-6 5 0,1 9 79,-1 3 0,-8 4-3,-3 2 1,-4-1 112,-2 1 0,-6 0-193,1 0 0,-11-6 33,-1 0 0,0-1-135,-6 1 1,-4 2 74,-2-8 1,0 2-44,-6-1 0,5-5 75,-11 5 1,-3-11 14,-2-1 0,-4-2 117,-2 2 0,-7 2-152,-5-8 0,3 2-2,-3-2 1,-1-8 70,-10 8 1,4-15-162,-4 3 1,-2-1 115,2-4 1,-2-2-22,2-10 1,-1-4 2,-5-7 0,4-8 2,8-4 0,2-13-37,3-10 0,5-2-62,7-9 1,15-1-33,8-5 0,10-2 59,8-4 1,3 4-234,8-4 0,10 6-283,7 5 1,8-3-323,9 4 1,11 3 184,7 3 0,7 3 635,10 2 0,6-4 0,4 4 0,6 8 0,5 6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35 934 7946,'-17'-17'3237,"7"7"-2122,3-5-197,7 13-415,0-6 504,7 8-280,3 0 0,13 0-264,0 0 1,0 0-50,-6 0 0,3 0-82,3 0-349,-4 0 197,14-8 0,-14 5-273,4-9 1,2 6 116,-2-5 1,6 1-147,-6-1 1,2 1 119,-2 4 0,-4 2-2066,4-7 1142,-4 7 0,-1-6-197,-1 5 1,-6 3 575,1-4 0,-6 4-445,5 2 326,-7 0-48,4 0 426,-8 0 0,-2 0-8,-4 0 0,2 0-515,-7 0 660,-1 0 1,-5 0 126,0 0 1,-1-6-6,1 1 0,5-9 150,1 3 1,-1-5-163,-5-1 1076,0 7-725,-8-5 0,6 7 525,-4-3-369,11-5-96,-3 14 1,5-7 285,-7 3 0,5 4 188,1-4-438,-1 4 1,1 2-75,-1 0-329,8 0 67,-3 0 1,7 2 0,0 4 1,0 4 151,0 7-1,7 8-337,3 2 1,7 9 12,0 5 0,1 3 4,-1 8 0,0 2 133,1 3 0,-7-1-23,1 7 1,-3-7-82,3 2 1,-5-10-176,-7-2 0,0-2 76,0 2 0,0-5 117,0-13 0,0 3-56,0-8 43,0 8 81,-7-12-59,5-2 1,-13-3-8,3-8 0,2-1 22,-1-5 0,-3-2 33,-9-3 1,4-3 13,-4-3 0,4-5 50,2 5 0,-1-5-83,1-1 0,5 2 208,1 3-149,-1-3 0,1 7-3,-1-4-95,8-3-66,-3 5 0,7-7 47,0 0 0,0 0-152,0-1 0,7 1-110,5 0 51,3-8 220,10-2 0,-3-8-446,6 1 213,1-1 74,6 0 0,5-1 29,0-4 1,5 9-97,-11-4 496,12 12-184,-17-9 0,11 14 17,-11 1 1,2 2 154,-8 9 0,0-6-35,-6 7 1,1-1 95,-1 6 284,-7 0 6,5 0-246,-13 0 1,6 2-100,-8 3-274,0-3 66,0 14 0,-2-9 76,-4 5 1,4 3-91,-4-3-85,4-4 0,2 1 71,0-3-501,0-4 287,0 6 1,8-14 138,4 0 1,3-5 79,2 5 1,-5 0 6,-1 6 1,-5-6-38,6 0 34,-9 1 0,5 14 387,-8 9 1,-8 5-134,-3 5 1,-4 7 141,-3 0 0,-5-7-43,0 7 1,2-6 337,9 0-276,-3-12-229,13-2-517,-6-5 390,8 0 1,8-3-127,4-7 0,3-2-237,2-3 0,6-5 173,0-7 1,6-6-313,-6 0 0,6-6 1,-6 6 22,0 0 161,-5 5 0,-3 1 117,-4 0 1,3-1 207,-8 1 0,-1 6-262,-5-1 197,0 8 115,-7-11 1,-1 11 64,-3-7-19,-5 7 1,14-12-166,-4 5 0,5-7-206,1-5 1,0-3 105,0-9 0,0 0-329,0 1 403,7-1 0,-5 1-5,4-1-2,4 0 1,-9 9 535,5 2-248,-4 5-18,-2 2 153,0 7 1,0 1 1155,0 3-47,0 4-568,0-6-294,0 8-437,0 8 1,-2 2 0,-2 7 40,-1 0 0,-1 8-222,6 4 0,0 6 65,0 5-78,0-4 0,0 14 0,0-5-382,0-1 0,6 4-185,-1-8 1,3 1 285,-2-7 1,-2-1-84,7-4 0,-5-4-293,6-8 212,-9 0 0,7-1 258,-4-5-229,-4-3 501,5-8 1,-7-14-164,0-3 0,0-12-316,0 0 1,-2-5 188,-3-7 1,1-5-95,-8-11 1,7-1 117,-7-11 1,8 4-35,-2-10 0,4 4 347,2 1 0,0 9-168,0 3 1,0 6 202,0 6 0,6 4 17,0 7 0,6 3 123,-7 3 1,3-2-75,-2 8 1,-4 6 476,3 5-248,-3 1 1,-2-1 1043,0 1-333,0 7-291,0-4-897,0 8 76,8 0 0,-4 0 94,7 0 1,-5 8-26,6 3 1,-1 5-237,7 1 1,-7 8 49,1 4 0,-1 5-37,6 7 0,-1-1 225,-5 12 1,5 0-62,-5 17 0,-1-7 132,1 12 1,1 1-397,5 12 1,-5 5 243,-1 0 0,-5-41 0,0 0-7,2 1 1,1 0 0,0 1 0,-1 2-207,1 5 0,0 1 0,-3-4 0,-1 1 176,1 2 1,0 1-1,-2-3 1,1-1-153,1-1 1,0-2 0,7 44-761,-7 0 0,6-10 505,-7-7 1,7-12 53,-6-11 1,5-6 47,-5-6 0,5-4 260,-5-8 1,2-7-509,-2-4 860,-4-3-689,5-11 629,-7-1 1,-2-12-555,-3-7 0,1-9 87,-8-14 0,1-5 98,-7-7 1,1-2-35,0-15 0,-1 5 60,1-5 0,6 7-24,-1-2 0,6-1 113,-5 1 1,7-5-249,-2 5 1,4-7-62,2 1 0,-5-3 324,-1-2-570,0 0 570,6 0 0,0-1 0,0 1 0,0 2 0,0 4 0,2 3 0,4 8 0,-4 8 146,3 4 1,-1 3 258,2 3 0,-2 7 77,7 4 1,-5 3 368,6 3 0,-7 2 390,7 3 1,-6-1-125,5 7-672,1 0 0,5 0-213,0 1 0,-5-1-157,-1 6 0,1 0-115,5 0-262,1 0 1,-1 0-21,0 0 0,-5 8-456,-1 3 1,-7-1-78,2 1 1,-4 7 307,-2 5 1,0 7 445,0-1 1,-2-2 109,-4 2 371,4-8-198,-13 4 0,13-8 1492,-4 1-1155,4-9 698,2-1-486,8 0-603,1-7 141,1 7-53,5-8-15,-13 0-272,14 0 0,-9 8-219,5 3 1,-4 7 139,-8 5 244,0 4 0,-2 7 1,-4 1-205,-6-1 1473,-3 9-622,-2-7-185,7-1 1,-3-5 990,7-6-1201,0-1 1,6-6-267,0 0 0,2-5-276,4-1 0,9-7-403,8 2 0,8-6-226,-2-6 1,11-11-2380,6-12 3204,4-11 0,2-5 0,0-6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7882,'0'-17'1996,"2"2"-1421,4 3 0,-2-1-148,7 7 1,1-6-207,5 7 0,1-7-212,-1 6 1,0-5 38,0 5 0,-5 0-128,0 6 1,-9 2-67,3 4 1,-4 4-286,-2 7 1,0 2 62,0 4 1,-2 4 113,-4 8 1,4-7-62,-3 1 0,3-8 177,2 2 1,7 2 373,5-2 0,3 1-121,3-7 0,5-2 189,0-3 0,0 3-1,-6-3 1,-5 3 176,-1 2 1,-5 6-187,5 0 1,-7 8-72,2-2 0,-12 4-347,-5 1 0,-7 1-28,-5-1 0,-3 1-22,-9 0 0,6-7 107,0 1 1,2-10 46,-1-1 1,-3-3 82,8-9 0,-6-2 146,6-10 0,8-4-201,9-7 0,4 0 46,2-1 1,2 1-224,4 0 1,3 5 39,8 1 0,8 5 21,4-6 0,2 9 146,-2-3 0,-2 4 57,-4 2 1,-2 2-13,8 4 1,-8-3 479,2 9-645,-4 0 165,-2 5-23,1-8 1,-7 1-585,1-4 0,-6-4-24,5 4 0,-1-6-250,1-6 1,5-6 216,-5-11 1,4-4-203,3-7 1,1-1 681,4 0 1,-4 1-8,4-1 1,-5 8 269,-7 4 0,4 12-192,-3 5 0,3 4 1140,3 2 1,-7 2-6,1 4 1,-8 5 417,1 12 0,3-3-765,-2 3 1,0-4-51,-6-2 1,0 0-687,0 1-1202,0-1-279,0 0 1284,7-7 0,-3-12 175,8-15 0,-1-8 0,6-10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7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7882,'7'-24'0,"-3"2"-183,8-6 154,-1 14 1,-1-9 116,-4 12 1243,-5 3-585,-1 0-266,0 8 1,0-8 208,0 7 16,0-7-274,0 8-2,0 0-451,8 0 1,-4 6 27,8-1-236,-9 1 224,5 2 1,0-4 55,3 7 0,-1-1-213,1 1 0,-1 5 76,2-5 1,1 7 98,-7 5 1,1-2 238,-1 8 0,-4-1-41,4 7 0,2 7-34,-3 4 1,1 14-116,-6 9 0,0 8-77,0 9 0,6 9-290,0 3 1,-2-46 0,-1 1 76,0 4 1,0 2-1,-1 1 1,0 2-175,4 7 1,-1 1-1,-2-4 1,-2-2 188,2 0 0,0-1 0,1-5 0,0 0-340,-1-3 0,0-1 0,4 44-202,-1-6 0,-2-5 52,7-6 1,-7-12 278,2-12 0,2-9 425,-3-2 0,1-15 0,0 4 0,0-12 0,-1 4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8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7883,'8'-26'1024,"-7"1"0,15 13-414,-5 0 1,7 9-170,5-3-280,-4 4 1,6 2-84,-8 0 1,-1 8-19,-5 3 1,-3 12 248,-8 6-135,0 4 1,0 3-9,0 5 1,2 1-138,3 4 0,1 2-146,12-8 1,5-1-595,17-10 1,4-4 254,8-8 1,0-2 192,0-3 0,0 1 472,0-7 1,-8 7-14,-4-1 1,-7 3 12,-10 3 1,0-1-23,-12 0 0,-3 6 261,-2 0 0,-4 8-181,-2-2 1,-14-2-48,-3 2 0,-10-6-304,4 5 0,-8-6 94,2 1 0,-3-4-608,-3-2 0,1-1 42,-1-5 0,0-3-171,1-8 0,-1-16 727,1-7 0,-1-23 0,1-8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7883,'10'-17'345,"7"1"43,0 5 0,2-3 134,10 8 0,-8 1 438,2 5 0,2 0-412,-2 0 1,0 0-169,-5 0 0,-1 0-775,0 0 0,1 0-8,-1 0 0,-6 0-901,1 0 1304,-8 7 0,4 11 0,-8 9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20 243 7827,'-19'-8'5152,"19"4"-5540,23-7 1,9-1-40,9-5 0,-3-2-327,8-4 1,-2 2 169,3-8 0,1 8 584,-8-2 0,8-4 0,-4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7923,'17'-10'1118,"8"2"1227,4 8-1762,3 0 1,-3 0 37,0 0 1,-2 6-410,2 0 1,-4 0-432,-8-6-1234,0 0 566,1 0-49,-9 0 212,-1 0 0,-16 7-1168,-3 5 1892,-12 19 0,-4 5 0,-8 16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9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7923,'-7'35'472,"-5"-1"0,-3 7-39,-3-1 0,1 2 486,0-1 1,7-7-673,4 1 1,5-3-16,1-9 1,0 1-1795,0-7 287,0 0 493,0-7 0,0-4 428,0-12 1,7-6-34,5-11 0,1 0 387,-1-11 0,11-5 0,-4-13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33 657 8087,'-15'-21'790,"3"4"1,7 11 1072,10 0 1,11-3-1377,7-3 1,8 3-504,-3-3 1,-3 8-239,-2-2 1,-9 4 205,-3 2 1,-1 4 324,2 8 1,-5-1-257,-7 12 1,0 4-309,0 2 1,6-2 83,0 2 0,1-8-161,-1 2 0,-4-9 141,4-3 1,2-5 76,-3 5-1286,9-7 960,-5-4 0,7-11-1495,-5-12 1967,5-4 0,-7-8 0,9 1 0</inkml:trace>
  <inkml:trace contextRef="#ctx0" brushRef="#br0" timeOffset="135">275 0 8066,'-15'8'2049,"4"3"0,-3 5-1586,8 1 0,1 2-271,5 4 1,0-4-981,0 5 1,5 0 454,1 0 1,8-1-561,-3-6 0,4 2 893,3 4 0,7-4 0,2 6 0</inkml:trace>
  <inkml:trace contextRef="#ctx0" brushRef="#br0" timeOffset="385">742 657 10184,'-7'10'571,"3"5"-3,-8-3 1,8 3-117,-1 2 0,3 1-113,2-1 0,0 0-138,0 1 0,2-1-145,3 0 1,5 0-1,7 1 0,3-3 3,3-3 1,-4-5-281,4-7 0,2 0 144,-2 0 1,0 0-815,-6 0 0,1 0 155,-1 0 0,-6 0 736,1 0 0,-1-7 0,7-3 0</inkml:trace>
  <inkml:trace contextRef="#ctx0" brushRef="#br0" timeOffset="535">898 778 8070,'-27'0'0,"4"0"0,11 8 2672,7 3 1,9 5-1296,1 1 1,1 0-1606,-6 1 0,0 5 148,0 0 1,-6 0-426,1-6 1,-7 6-75,6 0 0,0 8 579,6-2 0,-7 4 0,-3 1 0</inkml:trace>
  <inkml:trace contextRef="#ctx0" brushRef="#br0" timeOffset="854">1261 173 7946,'8'19'3680,"3"4"1,10 6-1865,3 11 1,-1-1-1208,-6 7 1,-6 6-402,1 6 0,-8 1-172,2-1 0,-18 3-898,-5 8 1,-20 10 464,-3 8 0,16-37 0,0 1 1,-2 6-1,0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9.5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7923,'29'-17'0,"0"-1"0,-8 1 530,2 0 0,2 5-80,-2 1 0,2-1-60,-2-5 1,-2 0-233,8-1 0,-8 7 27,2-1 1,2 7-26,-2-7 1,0 8-5,-6-2 1,1 5-41,-1 1 0,0 1-7,1 5 1,-3-2-167,-4 8 1,3-1 126,-8 6 0,5 1-81,-5-1 0,2 2 69,-3 4 1,-3-2-115,4 8 1,-4 0 143,-2 6 1,0 7-33,0 4 0,0-2 136,0 2 0,0 2-21,0 10 0,0 2 189,0 3 1,0 2-149,0-7 1,0 2-36,0-3 0,-6-3-262,0 4 0,1-6-306,5-6 1,0-4 127,0-8 0,0-1 99,0-4 1,-6-4-1055,0-8 545,0 1 1,4-3-262,-3-4 1,-5-3 268,-7-8 1,-2-8 664,-4-3 0,-12-20 0,-9-5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39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104 156 7841,'-23'-11'464,"0"-1"801,0 8-249,6-3-288,7 7-481,3 0-74,7 0 0,1 7 142,5 5 0,4-2-172,7 1 1,2 1-256,4 5 0,4-7-108,8-5 1,-1-3-437,1-2 1,0-7 91,-1-5 0,1-5 246,-1-6 0,-7 3-9,-4-3 0,-11-2-13,-6 2 0,-4 6 834,-2 6 0,-14 1 8,-3-2 0,-12 5 331,0 7 1,2 0-1,-2 0-321,1 0 0,1 2-836,4 3 386,11-3-62,4 6 0,24-8 0,3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0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 7936,'-17'11'2336,"-1"1"0,9 5-1553,3 6 1,4 6 0,2-6-164,0-2-1382,0-2 1,0-2-220,0 1 457,0-1 1,0 0 246,0 1 1,-2-9-734,-4-3 439,4-4-24,-5-2 1,9-15 134,3-9 1,11-6 153,7-5 0,8 2 371,-3 5 0,-3-1-115,-2 12 1,2-3 661,-2 15 0,-5-1-19,-7 6 1,-5 7 249,6 5 1,-9 5-378,3 6 1,-12 4 82,-5 8 1,-4-1-359,-3 1 1,-5 0 56,0-1 0,-6 1-441,6-1 0,-6-1-62,6-4 0,0 2-273,6-8 0,2 5 238,3-4 0,-1 1-190,7-2 1,0-4 19,6 4 0,-2 2-146,-4-2 1,5 6 727,-5-6 0,2 8-160,-2-3 1,2-1 544,-7 2 1,-1-6-2,-5 6 1,0-6 242,-1 6 0,-1-8-289,-4 2 1,4 2 140,-4-2 0,6 0-121,5-6 0,-1-5 17,7-1 1,0-5-690,6 6 1,8-8 198,3 1 1,7-3-680,5-2 0,9-7 41,9-5 0,9-5-325,1-6 1,-4 2 524,4-8 0,-4 13 8,-1-1 1,-10 11 356,-7 1 1,-14 3 374,3 2 0,-13 9 998,1 9 0,-4 7-714,-2 9 1,-2-3 1193,-4 3 0,-1-3-789,-5 10 1,5-11-389,7-1 0,0-8-425,0 2 1,1-9-304,5-3 0,6-9 33,11-2 0,0-9-178,11-14 1,-3-1-729,10-10 0,-5 3 465,-1-9 0,-1 3-825,1 3 0,-3 1 538,-3 4 1,-4 4 273,-7 8 0,-3 5 88,-4 1 370,-3 7 1,-17-4-81,-9 8 0,-9 4 12,-13 8 1,-4-1-64,-8 12 1,-8 4-13,-3 2 0,1-2 1000,-1 2 1,5-6-308,-5 6 1,7-8-110,-1 2 0,3-4 7,2-2 1,6 1 247,0-1 0,7 0-290,-1 0 0,9-5-123,2 0 0,10-1-330,2 6 0,2 1 176,9-1 1,0 2-402,6 4 1,8-2 169,3 8 0,12 0 47,6 6 1,11-9 96,7-2 0,4-5 239,7-2 1,4-2 5,7-3 1,8 1 78,3-7 0,3 0 343,-2-6 1,9-2-193,-4-4 1,7-3-1010,-1-9 1,-2 5 148,8-4 0,-9 3-73,-3-9 0,4 4-124,-9 2 0,0-6-649,-12-1 1,-4 1 376,-7 6 0,-2 0-152,-16 0 0,-2-7 1045,-9 1 0,0-2 0,-12 2 0,-3-4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1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7818,'-17'-18'797,"7"1"190,2 0 0,16 1-796,4 5 1,3-3 16,2 9 0,1-7-158,-1 6 0,0 1 185,0 5-226,1 0 1,-9 2-70,-3 3 1,-4 13-326,-2 10 0,-4 7 42,-7 5 1,-3-1-266,-15 7 0,8-8 560,-2 3 1,0-11-28,6-1 0,-4-2 192,9 2 1,5-4 25,1-8 0,4-5 186,2-1 1,0-5-101,0 6 0,2-7 80,4 7 1,-3-6-14,9 5 0,-6-1 51,5 1 0,-7 5-273,2-5 1,1 10 26,-1 2 0,0 2 191,-6-2 0,0-3 40,0 3 1,0 2 139,0-2 1,0 0-158,0-6 1,8-5-24,3-1 0,10-7-125,2 2 0,8 1 0,-2-1 1,2 0-167,-2-6 1,1 0 67,-7 0 0,0 0-136,-5 0-143,-9 0 1,-1 8-225,-8 3 0,-10 6-99,-7 7 0,-8 1-523,-9 3 1,-3 5 260,-3-4 0,5-4-1118,1-2 1913,-1-12 0,16 5 0,-6-7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1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7905,'18'0'0,"5"0"1560,0 0 1,0 8-715,-6 3 1,0 5 549,1 1-960,-1 0 1,0 0-504,1 1 0,-1-3-1551,0-3-210,-7 3 1034,-3-13-269,-7 6 0,-1-6 308,-5 3 0,-10 5 755,-7 7 0,-7 8 0,3 2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2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7905,'0'37'0,"0"1"686,0-15 0,-6 6 0,0-6 1,1 0 139,5-6 1,0 1-125,0-1-735,0-7 117,7 5-157,3-13 0,7 4-548,0-12 1,-5-4 442,-1-7 0,-7 6-1183,2-1 776,4 0 0,-1-5 5,9 0 0,5 7 257,0 4 1,6 5 348,-6 1 1,5 0-10,-5 0 1,6 0 197,-6 0 1,-2 7 957,-9 5 1,1 3-560,-7 2 0,0 1 1604,-6-1-1756,8 0 1,-6-5-482,3-1 1,-1-7-151,2 2 1,4-19-435,7-11 0,16-8 328,7-9 1,10-3-325,7-8 0,1 10 43,11 8 0,-9 7 132,9 9 0,-11 9 393,-1 3 1,-12 6 359,-11 6 1,-3 5 367,-14 12 0,2-2-205,-13 8 0,-4 0 391,-14 6 1,-1-1-565,-16 1 0,0-8-85,-5-4 1,-1-4-996,1-2 1,-5-7 521,5-4 1,-3-12 238,14-6 0,-8-11 0,4-4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3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18 658 7879,'-10'0'0,"2"8"555,8 3 1,4-3 771,8-2 1,1 1-1116,16-1 1,5-2-27,7-10 1,7-4-559,-2-7 0,6 0 94,6 0 0,-12 1-124,0 5 1,-10 3 252,-7 8 0,0 15 131,-12 8 0,-3 10-57,-14 7 1,-2 12 210,-4 12 0,-11 9 372,-12 2 1,2 5-338,-2-5 0,0 4 64,-5-10 0,7-5-264,4-18 0,4-4-283,1-7 1,7-10-66,-1-8 40,8-7 1,-3-20-222,7-7 0,0-10-603,0-14 1,0-5 695,0-11 1,0-5 464,0-7 0,0 6 0,0-1 0,0 16 133,0 2 1,0 10-134,0 7 0,0 11 0,2 11 0,3 7 0,-1 9 487,8 9 0,-8 1 345,1 10 0,3-2 222,-2 1 0,5 3-461,-5-8 0,8 6-233,-3-6 1,4 0-173,3-6 1,1 1-9,4-1 1,0-7-252,12-5 1,-5-3-356,11-2 1,-5-7-744,-1-5 1,-1-11 543,1-6 1,-2-3-163,-5-3 0,-3 0 241,-7 1 0,-1-7 466,0 1 1,-5-2-5,-1 1 1,-5-3 77,6-8 1,-7 6 101,7 0 1,-6 8 98,5-3 0,1 11 425,5 1 0,6 6-265,0-6 0,0 8 181,-5-2 0,-1-2-132,0 2 1,6 0-463,0 5 1,0 1 0,-5 0 0,-3 5-1,-4 1 50,5-1-109,-14-5 0,4 1 103,-12 5 1,-4-2 44,-7 7 1,0-2-198,-1 2 0,-5 2 104,0-7 0,0-1-135,6-5 1,1 0 20,5 0 1,-4-1 79,3 1 1,2 5 63,-1 1 12,7-1 0,-6-3 1094,5 3-510,3 5 190,-6 7-474,8 0 1,-6 7-54,1 5 1,-1 5-3,6 6 0,0 6-36,0 11 1,2 7 2,3 10 1,-1 7-33,8 11 1,-1 5-438,7 13 1,-10-43 0,1 1 297,0 4 1,-1 0 0,1 0 0,0-1-28,-1-2 1,1 0 0,-1 0 0,-1 0 47,-1 0 0,0 0 0,1 1 1,1 1-43,-2-2 0,0 0 0,0-1 0,1 0 1,5 41 1,-5-5-163,-7-1 1,0-3-81,0-14 0,0-6-362,0-17 1,0-5 290,0-12 1,-7-1 85,-5-10 0,-3-5 218,-3-13 1,-1-8 223,-4-3 0,2-14-210,-8-10 0,2-7 249,-2-10 0,-1-2 138,7-3 0,2-5-201,9-7 0,-1 0-89,7 0 0,8 7-286,9 5 0,12 9 80,6 1 1,6 9-620,5-2 1,4 3 320,8 3 0,2 7 401,4 4 0,3-4 0,8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3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8139,'17'0'1070,"1"0"0,-1 8-743,0 3 827,8 5 1,2 1-634,8 0 0,7 0-709,4 1 154,4-9-562,-6 7 1,4-14-1082,-7 3 0,-9-3 446,-9-2 0,-11 2 1231,-6 4 0,-28 11 0,-6 10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4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8088,'0'17'-200,"0"1"1,8-9 909,3-3 0,7-6-259,5-6 0,4-3-188,7-9 1,1 7-135,-1-1 0,1 1-132,0-7 0,-9 9-152,-2 3 1,-5 4 155,-2 2 0,-7 4-227,-5 7 0,-3 11 31,-2 18 0,-13 8-7,-4 15 1,-12 3 179,0 14 1,-4 11-229,16-40 0,0 1 1,-1 1-1,1 0 270,0 5 0,0-1 0,-1 0 0,1 0 79,0 0 0,-1 1 0,1 2 0,0-1-63,-1-1 0,1 0 1,3-3-1,1-1-98,1-2 1,1 0 0,-8 42-189,2-13 0,7-12 94,4-12 0,4-12-183,2-11 0,2-9-9,4-13 0,-2-6-3,7-12 0,1-13 49,5-16 0,-1-13 302,-5-10 0,5-15 0,-7 2 0,8-15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8003,'10'0'1227,"-3"2"-661,-7 4 0,-5 4-147,-1 7 0,0 0 119,6 1 1,2-3-212,4-3 1,3 3-283,9-4 1,5-3-124,0-2 1,2-4-325,-2-2 0,-4-2 84,4-4 0,2-4-323,-2-7 0,6 0 70,-6 0 1,6-6 139,-6 0 0,8-6-112,-3 6 1,5 1 250,2 11 0,-1-2 288,1 7 1,-1 0 48,1 6 0,-2 8 300,-5 3 0,-3 5 109,-7 1 0,-7 0 406,1 0 1,-8 7-89,1-1 0,-3 0-256,-2-6 1,-2 0 286,-3 0-920,3-7-285,-6-2 1,16-10 107,3-4 0,12-11-993,6-12 1035,4-4 0,7-1 0,0 1-390,-1 4 1,3 4 184,-1 8 0,-7 7 169,-5 5 0,-8 5 546,2 5 0,-11 11 318,-7 7 0,-5 9 666,-5 3 0,-5 2-337,-7 9 1,-6-8 485,0 2 1,2-5-762,9-6 0,-1 2 201,7-8-1141,0 0 0,10-8-157,7-3 0,5-9-981,18-14 1,-1-8 839,13-16 0,0-7-2364,6-4 2696,0-4 1,8-2 0,1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5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156 294 8110,'-26'-17'8508,"1"7"-7666,15 2-1181,2 16 1,6 2-730,-3 7 0,-1 2-2082,-11 4 3150,3-4 0,-11 14 0,8-6 0</inkml:trace>
  <inkml:trace contextRef="#ctx0" brushRef="#br0" timeOffset="396">606 138 7979,'-17'-15'1482,"7"3"311,3-5 1,20 2-1364,4 3 1,10-3-548,-4-2 0,0 5 182,-5 1 0,-7 7-162,1-2 1,-7 4-29,7 2 1,-8 4 130,2 7 0,-5 3-494,-1 15 1,-1 5 250,-5 7 0,4-1 40,-4-5 1,4-7 363,2 1 1,0-6 361,0 6 1,2-8-393,4 2 0,3-9-103,9-3 1,-1-7-695,0 2 0,1-4 334,-1-2 0,0-2-994,1-4 0,-1-4 1320,0-7 0,0-16 0,1-3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4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9070,'2'17'1859,"4"0"1,4 0-902,7 1 0,0-1-1838,0 0 1,1-5 421,-1-1 0,0-7-1968,1 2 946,-9-4 384,7-2 735,-14 0 0,7 0 361,-3 0 0,4 0 0,7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7995,'25'17'0,"-6"2"420,4 4 1,-9-2-30,-3 8 0,-7 0 163,2 5 1,-4 1-251,-2 0 0,-8-1-342,-3 1 1,-5-1-146,-1 1 1,0-2-477,-1-5 1,-5-3 261,0-7 0,2-1 196,10 0 1,1-5 272,4-1 0,4 1-217,-3 5 0,5 0-11,5 1 1,-1-1 141,8 0 0,-3 1 186,3-1 0,1 6 90,-7 0 1,0 2 100,-6-2 0,0 4-18,0 8 1,-8 5-92,-3 0 1,-10 8-62,-3-2 0,-6 2-15,1-1 1,2 3-4,-2-4 0,0 4 47,-5 2 0,5-3 4,0-2 0,8 1 33,-2-8 1,6 2 188,5-1 1,4-7-242,8 1 0,2-6 30,4-6 0,6-10-226,11 4 0,13-11 84,16 0 1,6-14-84,5-9 1,10-10-111,-4-13 0,4 1-359,-3-7 0,-9 8 25,-3-3 0,-12-1-343,-6 2 1,-11 5-52,-6 6 1,-11 2 298,-7-1 0,-5 8 487,-5 9 1,-7 7 8,-11-2 0,-4 6-23,-8 6 0,-1 11 83,-4 12 0,3 10 288,-3 1 1,3 6-32,3-6 0,1 7 303,4-7 1,-2 2-257,8-2 0,0-3-106,6 3 1,0-3-480,-1-3 1,3-5-178,4 0-25,3-8 290,8 4 0,9-15-116,9-4 0,7-5 107,9-1 0,10-7 194,8-5 1,0 3 584,6-3 1,-10 8-328,-2-1 0,-8 5 374,3 5 1,-7 5-134,-5 7 0,-4 6-4,-8 0 1,-5 0-411,0-5 0,-9-7-444,3 1 1,-2-8-555,2 1-58,-4-3 1,7-11-1776,-3-9 2725,4-7 0,7-17 0,0-2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5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7930,'0'-19'0,"0"-4"0,10 11 1375,7 1-1037,8 7 1,11 2 399,5-4 1,3 4-361,8-4 0,0-1-419,0 1 0,-3-2-29,-2 3 1,-5 3-64,-8-4 0,-7 6 128,-4 6 0,-11 3-6,-6 8 0,-6 10-243,-6 8 0,-11 9-334,-12 14 0,-17 3-39,-6 8 0,-12 1-52,1-1 1,-2-8 678,1-3 1,14-10 115,16-2 1,9-15 488,13-2 1,5-8-483,7-4 0,7-2 59,5-3 1,11-4-25,6-8 1,9 0-2,2 0 0,1 0 164,-7 0 0,1 2 206,0 3 1,-3-3-312,-3 4 1,-4 2-190,-8-3 0,-1 9 68,-5-3 0,-5 11 1,-12 1 1,-11 9-172,-12 3 1,-11 1 52,-6 11 1,-4-3-233,-2 2 0,2 0 531,4-11 0,5 1-95,13-13 1,10 0-48,12-6 0,8-1-91,10-5 0,9-3 26,19-8 1,12-8 15,12-3 1,-3 1 14,3-1 0,-1-1 66,6-5 0,-2 2 110,-3 3 1,1-1-323,-7 7 1,-2-2 20,-10 2 1,2 4-587,-8-3 1,-7 10-359,-10 7 1,-14 5 967,-9 6 0,-15 4 0,-12 8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6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7925,'-27'25'-2,"4"-4"1627,11 8 1,4-2-398,8 2 1,16 3-74,7-3 1,10 4-675,7 1 0,-2-1-124,8-4 0,-7 3-204,1-3 1,-11-2-99,-6 2 0,-6-6-53,-5 6 0,-6 0 74,-12 5 1,-6-1-701,-11-4 0,2-4 25,-8-8 1,1-7-288,-7-5 0,0-3 397,1-2 0,7-9 47,4-9 1,4-14 184,1-14 0,11-4 27,7-2 0,9 0 107,14 0 1,14-4-95,15 4 1,1-1-424,11 12 0,-5-5-40,11 6 0,-7-1 680,6 7 0,-3-1 0,-11 1 0,1-1 0,2 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7834,'8'-34'2044,"3"7"-1584,12 4 0,-2 9 860,8 3-821,8-1 0,-1-3-216,4 3 0,3-1-73,-3 7 0,0 0 565,-5 6 0,-2 10-511,-5 7 1,1 8-418,-11 10 1,1 3-831,-13 8 0,-3 0 983,-8 12 0,-13 4 0,-9-1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3:46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7780,'-34'10'3928,"-1"-4"1,10 5-2162,8 6 1,9 1-1768,14 5 0,11-4 0,10-2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4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8190,'10'-8'1797,"7"4"-2042,1-7 0,-1 7 38,6-2 1,-4-2 167,-2 3 1,1-1 281,-1 6 0,0 0 499,1 0 0,-7 0-382,1 0 0,-3 7-179,3 5 1,-4 5-329,-8 6 98,0 4 1,0 2 137,0 0 1,0-6 55,0 6 1,5-8-150,1 2 1,8-6 148,-3-5-197,4 3 1,3-13 89,-1 4 0,0-4-343,1-2 0,-1-6-287,0 0 1,0-9-389,1-2 1,-3-3 360,-3-8 0,-3-1 619,-3-6 0,-4 1 0,6-1 0</inkml:trace>
  <inkml:trace contextRef="#ctx0" brushRef="#br0" timeOffset="549">744 87 8518,'8'-9'830,"-1"-1"-508,5 4 0,3 4 182,-3-3 1,-3 3 26,3 2 0,0 0 246,5 0-1518,0 0 527,0 7 0,-7 3 0,-4 7 0,-4 1-64,-2-1 1,0 6-278,0 0 1,-6 2-44,0-2 521,-7-4 0,11 6-396,-4-8 1267,4-7 1,4-2 84,4-8 1,5 0 482,12 0 0,4-8-789,8-3 1,-1-5-174,1-1 0,0 0-912,-1-1 0,-5 3 408,0 3 0,-6 5 104,6 7 0,-16-8 0,3-2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1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173 191 8279,'0'-10'350,"0"2"-30,0 1-503,0 5 510,0-6 146,0 8-313,0 0 133,0-7-17,0 5-70,0-6 1,-2 8 83,-3 0-311,3 0 94,-14 0 0,7 6-55,-9-1 0,3 9 151,4-3 0,-5 5 123,5 1 1,-3 2-43,3 4 1,-3 2 189,8 4 1,-1 8-180,1-9 1,4 15 119,-4-9 0,4 3 23,2-8 0,0 3-137,0-3 0,0 2-207,0-2 0,6 1-124,0-6 0,5-1-194,-5-6 1,8-2 87,-3-3 1,-1 1-118,1-7 0,7 0-982,5-6 1,2 0 80,-2 0 1188,4 0 0,7-8 0,1-2 0</inkml:trace>
  <inkml:trace contextRef="#ctx0" brushRef="#br0" timeOffset="320">536 433 8106,'2'-10'-200,"4"5"1630,-4 3-544,13 2-406,-5 0-257,7 0 0,-5 2-34,-1 3 1,-5-1-279,6 8 1,-8 5 122,1 6 1,-3 6-111,-2-6 1,0 8 79,0-3 0,-2-3 177,-3-2 1,3 2-49,-4-1 1,-2-1 499,2-6-396,1 0-109,5 0 0,2-7-156,3-4 1,5-4-35,7-2 1,0 0-881,1 0 1,5-10 480,0-7 1,0 0 460,-6-7 0,1-2 0,-1-1 0</inkml:trace>
  <inkml:trace contextRef="#ctx0" brushRef="#br0" timeOffset="491">554 156 8106,'0'-17'271,"0"0"1,0-1 443,0 1 0,2 0-138,3-1 0,-1 3 301,8 4-219,-1-5-407,7 14 0,-1-5-795,0 7 222,0 0 0,1 13-764,-1 4 1085,-7 12 0,-3-2 0,-7 8 0</inkml:trace>
  <inkml:trace contextRef="#ctx0" brushRef="#br0" timeOffset="813">1176 623 14385,'0'17'742,"0"1"-500,0-1 0,0 6 6,0 0 0,-5 8-199,-1-2 1,-2-2-305,2 1 1,4-6-1036,-3 1 652,3-4 0,9-4-604,5-3 0,5-5 1242,6-7 0,-4-7 0,6-3 0</inkml:trace>
  <inkml:trace contextRef="#ctx0" brushRef="#br0" timeOffset="1113">1712 848 8656,'-17'-17'3890,"7"7"-3212,3 2 1,5 8-231,-4 0 0,2 0-643,-7 0 0,-1 16-682,-5 7 0,-2 8 877,-4 3 0,-4 8 0,-8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0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10877,'9'0'2190,"1"2"-555,-4 4-1489,-4-4 0,11 8 41,-7-5 0,2-3-2786,-3 4 1702,5-4 897,7-2 0,0 8 0,1 1 0</inkml:trace>
  <inkml:trace contextRef="#ctx0" brushRef="#br0" timeOffset="124">122 294 7921,'0'18'2069,"0"-7"-1611,0 1-46,0-8 543,0 11-2341,0-13 1386,0 6 0,-8-8 0,-2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32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209 122 8159,'-10'8'1099,"2"-6"-1012,8 5 3,0-7-433,0 0-51,8-7 0,0 3-167,3-8 0,3 6 27,-9-5 260,9 7 0,-12-6 274,3 5-232,-3 3 738,-2-6 634,0 0-22,0 7-32,0-15 1,-5 12 681,-1-7-1243,0 7 0,4-10 753,-4 9-373,4-1-1044,-5 6-20,7 0-78,0 0 325,-8 8 1,4 1-142,-7 9 1,5 5 89,-6 0 1,1 7-50,-6-1 0,5-2 176,1 2 1,1 0-34,-2 5 0,3-5 90,3 0 0,4-6-54,-4 6 1,10-8 5,2 2 1,13 2-68,-2-2 0,12-2 3,0-9 0,4 3-39,1-3 1,-1 1 45,-4-1 0,4 3-199,-5-3 1,-1 3 113,2 2 1,-8 1-148,2-1 1,-4 0 76,-1 0 0,-7 3 74,1 3 0,-8-4 83,1 4 0,-3-4 205,-2-2 0,-7 3-28,-5 3 1,-3-4-84,-3 4 1,-6 2 135,-5-2 0,-2-2 0,2-9 1,-4 3-1002,5-3 1,-5-5-323,-2-1 1,3-4-760,3-2 0,-4-2 539,4-4 1,3-1-486,-3-5 0,8-3 1680,-3 3 0,5-11 0,2-4 0</inkml:trace>
  <inkml:trace contextRef="#ctx0" brushRef="#br0" timeOffset="253">416 278 8202,'0'-18'616,"0"1"-436,0 0 1,2-1 703,4 1 1,-4 6 1141,3-1 533,5 1-1892,0-7 0,7 7 41,0-1 0,6 8-197,0-1 0,10-3-199,2 2 0,1-5-1142,10 5 0,-5 0 304,5 6 526,-8 0 0,4 8 0,-7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37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35 623 8301,'8'-17'1555,"1"-1"-1082,9 9 1,7-7-80,3 5 0,11-4 183,1-3 0,1-1-569,-7-4-76,1 4 1,-1-14 100,1 4 1,-8 2 0,-4-1 0,-4 4-469,-2-4 0,-5 1 213,-1-2 0,-7 2-418,2 4 1,-8 2 243,-9-8 1,-3 6 26,-15-6 1,0 8 289,-5-2 0,-8 6 410,-5 5 0,5 4-277,2 8 0,3 2-11,3 4 0,-1 9 107,1 9 1,7 8-51,4 3 0,11 7 133,6 10 0,4-6 2,2 0 1,10 0 201,7 6 0,8-6-15,10 0 1,1-7-80,5 1 0,-5-3-197,5-3 1,-7-1-60,-5-4 1,-4 3-375,-8-3 0,-1-2 225,-5 2 0,-3-8-162,-8 2 1,-2-4 101,-4-1 1,-3-1-75,-9 0 0,-1-7 63,-4-4 1,2-4 54,-8-2 1,0-10 136,-5-7 1,-1-8 259,0-10 0,10-1 389,8-5 1,8 5-290,9-5 1,9 5-330,8 1 1,10 1 105,14-1 0,9 8-833,7 4 0,3 6 102,-2 5 1,-3-1-214,9 7 1,-9 0 747,3 6 0,-4 8 0,-2 2 0</inkml:trace>
  <inkml:trace contextRef="#ctx0" brushRef="#br0" timeOffset="256">1764 415 8229,'0'-26'-9,"0"6"1208,0 9 0,0 5-489,0-5 1,6 5 535,0-6-812,0 8 1,-8-3 68,-4 7 1,-4 2-85,-7 3 1,-8 13-161,-4 11 0,-3 5-416,-3 6 1,0-1-526,1 7 1,1-2-1081,4 2 1,4-2 864,8-3 1,2-7 896,3 1 0,-11 0 0,4-8 0</inkml:trace>
  <inkml:trace contextRef="#ctx0" brushRef="#br0" timeOffset="444">1280 588 8195,'-2'-17'0,"-4"0"0,-1 5 827,-5 1 1,3 5 3111,3-6-1424,4 9-1869,-6-13 0,10 14 79,4-3 1,5 3-261,12 2 1,4 7-396,8 5 0,7 5-783,4 6 1,4 4-2149,2 8 2861,0 7 0,8-6 0,1 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36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35 8302,'9'-7'256,"-3"-5"-261,-4 4 458,-2 1-30,0 7 31,0 0 0,-2 7-90,-4 5 1,-9 5 114,-8 6 0,-2 4-217,2 8 0,-4 5-319,-8 0 1,-1 7-47,-5-7 0,11 6-314,-5-6 0,6 1 27,1-7 1,1-1 212,4-4 0,5 2-1395,1-8 1572,0-8 0,7 0 0,-7-5 0</inkml:trace>
  <inkml:trace contextRef="#ctx0" brushRef="#br0" timeOffset="195">85 277 8161,'-27'0'992,"2"0"1,14 0-50,-1 0-661,8 0 1,-1 0 598,10 0 1,5 0-290,7 0 1,10 6 177,8 0 0,7 7-720,10-1 1,0 3-626,0 3 0,1 1-246,5 4 0,-4 2 821,4 4 0,-5 11 0,-1-3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35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415 295 8347,'-17'9'417,"-1"6"-624,1-3 0,0 3 81,0 3 0,5-1 1100,1 0-594,-1 1 0,-5-7 551,-1 1 1,7-1-357,-1 6 1,3-5-215,-3 0 0,-3-1-179,3 6 0,-1 1-142,1-1 0,-3 2 82,3 4 0,3-4-106,-3 4 0,3 2-530,-3-2 1,3 1-40,3-7 0,4 0-1560,-4 0 1490,4 1 1,2-7-884,0 1 1506,8-8 0,1 3 0,9-7 0</inkml:trace>
  <inkml:trace contextRef="#ctx0" brushRef="#br0" timeOffset="248">69 502 8188,'-17'-17'276,"2"5"-276,3 1 0,2 5 695,5-6 1,3 7-207,-4-7 1,4 6 311,2-5-257,8 7 1,1-4 304,9 8 1,-1 2-352,0 4 0,6 4-69,0 7 1,0 2-718,-5 4 0,-1-2 267,0 8 0,1-8-823,-1 2 1,0 2 205,0-2 0,1 0-965,-1-5 769,0-1 834,1 0 0,-1-7 0,0-2 0</inkml:trace>
  <inkml:trace contextRef="#ctx0" brushRef="#br0" timeOffset="759">813 35 8201,'9'-9'-557,"7"-7"686,-14 14 729,13-5-651,-13 7 1,8 0 1105,-5 0-861,-3 0 1,14 0-36,-5 0 1,5 0-67,1 0 1,0 0-25,0 0 0,6 5-152,1 1 0,6 0-146,-1-6 0,-2 8-460,2 3 0,-8-1 302,2 1 0,-4 1-439,-1 5 1,-9 8 251,-3 4 1,-4 3-38,-2 3 1,-8 0 54,-3-1 1,-12 1 78,-6-1 0,-2 1 212,2 0 0,-3-7 506,3 1 0,6-8 644,5 2-451,1-3-310,15-3 0,-4-2-85,12-3 1,11-4 126,12-8 0,4 0-8,1 0 1,1 0-91,0 0 0,-1 0-231,1 0 1,-6 1-255,-1 5 1,-8 4-612,-3 7 1,-2 8 446,-9 4 0,-2 5-707,-10 7 0,-5-5 454,-12 5 0,1 1-168,-6-2 0,1-1 22,-2-10 722,-4-4 0,-1 0 0,-11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3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329 726 8089,'-17'-34'884,"7"7"0,2 2-515,8 8 1,14-3-173,3-3 0,4 2-321,-4-8 1,-1 8-261,-5-2 1,5-4 365,-5-2 1,-3 4-106,-2 2 1,-4-3 101,-2-3 1,0 2-49,0-2 1,-8 0 66,-4-5 0,-9 1 135,-2 4 1,-8-4 228,3 5 0,-3 3 168,2 2 1,-2 9-220,8 3 1,-6 7-366,6-2 1,0 4 128,6 2 1,0 2-317,-1 4 1,3 3 45,4 9 0,-5 5 152,5 0 1,3 0 5,2-6 0,4 0-9,2 1 0,2-1 30,4 0 1,4 1 220,7-1 1,8 0-73,4 0 0,3 1-85,3-1 1,-1 0-141,1 1 0,0 1 113,-1 4 0,-1-2-15,-4 8 0,-4 0 125,-8 5 0,-7 9 180,-5 3 0,-3 6 123,-2 5 0,-7 5-131,-5 7 0,-5 2-412,-6 4 0,4-4 70,-5 4 0,11-6-372,1-6 0,9 3 111,-3-9 0,4 1-53,2-6 0,0-6-121,0 0 0,0-13-413,0 1 0,6-11-422,-1 1 149,9-5 1218,-4-10 1,7-1 0,0-8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40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8125,'10'-7'375,"5"-3"1,-5 0 1124,7 5-1268,8-5 0,-6 8 1869,4-4-1388,4-3 1,-8 7-94,4-4 1,-1-2-202,1 3 0,-4-1-387,4 6 1,-2 0-498,2 0 0,-4 0-619,4 0 1,-3 0 239,-3 0 0,-7 8 844,-5 3 0,5 12 0,-1 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40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8041,'0'-9'3742,"13"-5"-2733,4 9 1,12-3-585,0 2 1,-2 2-301,2-7 1,-2 1-145,2-1 1,-3-5-269,-3 5 1,-1 3-1303,6 2 1589,-6 4 0,3-5 0,-8-3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40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1 172 7957,'0'-17'0,"0"5"778,0 1 0,7 1-250,5-2 0,3-3 415,2 4 1,6-5-187,1-1 0,6 5 98,-1 1 1,-2 7-283,2-2 1,-2 2 58,2-1 1,1 3-116,-7-4 1,6 6-118,-6 6 0,0-2 47,-5 7 1,-3-5-160,-4 5 1,5-1-108,-5 1 1,-1 11-99,1-5 0,-7 4-208,2-4 1,-2 6-129,2 0 1,-4 8 202,3-2 1,-10 6-1131,-7 5 0,-5 4 503,-6 8 0,0 0-1091,-12 0 0,2 5 321,-13 1 1,8 5 1273,-2-5 0,-5 7 1,1-3-1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4:4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7947,'-9'-10'4812,"1"4"-3804,8 12-1008,0 4 0,-8-1 0,-1-1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08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242 226 8161,'12'-10'197,"-1"4"0,-5 4 192,5 2 0,-5 0 1352,6 0-1189,-8 0 1,3 2 152,-7 4 1,0 4-255,0 7 1,-2 2-71,-3 4 0,-5-2-227,-7 8 1,-6-6-108,0 6 1,-6 0-24,6 6 0,-6-7 153,6 1 1,0-2-328,5 2 1,1-2-14,0-4 0,2-4-392,3 4 216,-3-4 1,13-1-680,-4-1 228,4-7 317,2-3 1,8-7-29,3 0 0,10-7 66,2-5 0,0-3 302,-5-3 122,7 1-55,-6 7 169,6-5 1,-8 11 220,1-7 137,-9 7 1,5 4-150,-9 11 1,1 12 206,-6 6 1,0 0 445,0 6 1,0-5-374,0 11 0,0 1 83,0-2 0,0 8-406,0-1 0,-6-5-418,1-2 0,-1 2-51,6-1 0,0-3-337,0-9 1,0 2 119,0-8-311,0 0-625,0-6 883,0-7 1,6-4-214,-1-12 0,7-6 189,-6-11 0,7-4-25,-1-7 0,-3-3 150,3-3 1,-3 3-14,3-3 1,1 3 133,-7 3 0,8-1-30,-3 1 1,4-1 167,3 1 0,-1 1-65,0 4 1,1-2 258,-1 8 1,0-6 121,1 6 0,-1 0 223,0 6 0,0 2-58,1 3 0,-7-3 344,1 3 1,-1 3-320,7-3 0,-7 8 175,1-2 1,-7 5 100,7 1 1,-6 0-256,5 0 1,-5 0-331,6 0 0,-7 0-240,7 0 1,-6 5-196,5 1 1,-5 8 298,5-3 1,-7-1-409,2 1 275,4 1 1,-7 5-140,9 0 1,-6 1 510,5-1 1,-5 0-106,6 1 0,-7 1 101,7 4-1,-6-4 41,5 4 0,-7 2-102,2-2 0,1 0 17,-1-6 0,0 1-14,-6-1 1,-2 0-43,-4 1 1,2-1-27,-7 0 1,-1 0-146,-5 1 0,6-7 78,-1 1 1,1-8-10,-7 1 1,7-3 228,-1-2 40,1 0 0,-1 0-198,1 0-8,7 0-321,-4-7-545,16 5 653,1-6 0,9 8 86,-1 0 1,-6 0 232,1 0-263,0 0 0,5 2 9,0 4 1,-5-4-76,-1 3 0,1-5-147,5-5 0,2-5-78,4-7 1,-4-8-497,5-4 0,-5-4 0,-2-1 456,0-1 290,1 8 1,-1-4 259,0 8 1,0 2-291,1 10 146,-1-5 1,0 14 106,1-3 0,-7 10 543,1 7 1,-8 3 108,1 3 1,3 1 570,-2 4 1,0-4-509,-6 4 0,0-4 145,0-1-1346,0-1 1,1-2-153,5-3 18,-4-4 164,6-8 0,-6-8-685,4-4 0,-3-9 203,9-2 1,-8-8-127,2 3 0,1-5 993,-1-2 0,0-7 0,-6-2 0</inkml:trace>
  <inkml:trace contextRef="#ctx0" brushRef="#br0" timeOffset="403">1262 433 8043,'0'-52'0,"2"2"-37,4 4 1,-2 4 23,7 7 0,-1 1-44,2-1 1,3 6 147,-3 1 1,-5 12 839,-1-1-168,4 3 352,-9 5-726,7-6 0,-6 13 32,4-4-66,-4 4-29,5 2 112,-7 8-219,0-6 0,2 11-422,4-7 233,-4 7 0,8-3-577,-5 7 432,-3 0 1,8 3 30,-4 3 0,-4-4 140,3 4 1,3 4-1,-2 2 0,2 5-35,-3 7 1,-1 3 142,8 8 1,-7 1-248,7 5 1,-8 5 109,2 12 0,1-2-298,-1 8 0,6 2-278,-7 9 1,7-2 351,-6 8 0,5-5-63,-5 5 0,5-10-180,-5-2 0,6-3-165,-6-14 0,1 2 211,-1-13 0,-4 0 331,4-7 0,-4-1-79,-2-3 1,5-11 126,1-7 0,0-2 8,-6 2 0,0-4 304,0-8 194,0-8-1099,0-1 564,0-8 1,0-8-150,0-3 0,6-4 50,-1-3 1,1-1-18,-6-4 1,0 2-7,0-8 0,0 6 166,0-6 0,8 8 0,-6-12 0,5 6 0</inkml:trace>
  <inkml:trace contextRef="#ctx0" brushRef="#br0" timeOffset="580">1989 1281 7934,'0'11'949,"0"1"-1038,7-9 1,-3 11-716,8-8-755,-8 7 1559,3-11 0,1 13 0,2-5 0</inkml:trace>
  <inkml:trace contextRef="#ctx0" brushRef="#br0" timeOffset="680">2075 1609 7934,'0'23'245,"0"0"1,0 0 147,0-5 1,0-7 588,0 1 0,0-7-977,0 7-5,0-8 0,8 4 0,1-8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8:03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10210,'0'17'215,"-8"8"94,6-6-304,-13 14 1,0-12 15,-8 8 1,0-2-114,5 1 1,-1 5-247,-4-4 0,6-4 164,-1-2 0,3-4-250,9-2-168,-7 1 349,11-1 0,-4-2-63,12-3 1,-2-4 183,7-8 0,1 5 5,5 1 0,0 0 57,1-6 1,-7 6 141,1-1 1,-8 9 20,1-3 1,-3 7 221,-2 5 0,-2-2 142,-3 8 0,-7-6-30,-11 6 93,4-8-275,-6 11 1,8-12-58,-1 3 1,7-4-35,-1-2 0,8-5-56,-1-1-340,3 1 1,4 3 52,3-3 0,5-5-203,7-7 1,2 6-157,5 0 293,-5 7 73,6-11 1,-14 14 293,1-5 0,-6 5 23,5 1 0,-7 0 75,2 0 1,-4 6 78,-2 1 0,-6 4 329,0-5 0,-5 6-232,5-6 1,-6 0 79,6-5 1,-1-7-638,1 1 71,4-8 2,-6 3-617,8-7 341,0 0 227,8 0 1,2-7-62,7-5 0,0-11-269,1-6 1,5-5-305,0-7 0,6-1 168,-6-4 1,2-4 602,-2 4 0,4-4 0,7-2 0</inkml:trace>
  <inkml:trace contextRef="#ctx0" brushRef="#br0" timeOffset="1026">589 468 8046,'7'-18'-433,"3"9"2213,0 1-626,-3 8-591,-7 0-251,0 8 1,0 1 171,0 9 1,0 7-218,0 3 1,0-1-52,0 2 0,-2-2-152,-3 2 0,3 2-242,-4-8 0,4 5-63,2-5 1,0-5-1160,0-7-511,8 1 1292,-6-3 0,11-3-31,-7-12 187,7-3 329,-11-16 1,12 4-14,-9-8 0,3 0 11,-2-6 0,-4 1 143,3-1 0,-1-1-19,2-5 1,-4 9 212,4-9 0,-4 15 215,-2-9-202,7 4-109,-5 4 1,12 2 212,-8 8-331,7 0 101,-3-1 0,1 1 466,1 0-64,-1 0-124,6-1 0,1 3 13,-1 3 39,-7 5 54,-3 7 145,1-8-183,2 6-242,7-6 0,-6 8-84,1 0 0,-6 0-138,5 0 0,-7 2 59,2 4 1,-2-4-270,1 4 262,-3 3 52,6 1 1,-8 1-14,0 1 52,0 0-97,0 5 36,0 0-30,0-7 1,0 5 87,0-3-101,0 3 1,0 2-11,0 1 1,0 1-56,0 4 0,0-4 84,0 4 0,6 4-67,0 2 1,-1-2 46,-5 2 1,0 5-2,0 7 0,6 1 62,0-2 0,2 6 8,-3 12 1,-1 1-131,8 5 1,-3 3-121,3-3 1,-3 3-289,-3 2 0,-4-6 196,4 1 1,2-10-259,-3-3 224,1 1 90,-6-15 0,0-1 146,0-7 0,0-8-137,0 2 236,0-3 0,-2-5-136,-4-4 191,5-3 0,-13-16-279,8-3 1,-5-6-133,5-6 0,-7-4-592,1-8 403,-3 1 208,-3-1 1,1-7-131,0-4 0,-6-2 431,0 1 0,-2-1 0,2 8 0,3-6 0,-3 6 0,4-7 0,2 7 0,0 0 0,-1 5 0,9 1 0,3-1 0,-2 2-18,2 4 160,1 5 46,5-1 1,2 5 70,3-3 0,3 4 112,4 2 1,3 1 187,-4 5 1,5-3-156,1 9 0,0-3 371,1 2-581,-1 4 1,-5-5-139,-1 7 0,-7 1-166,2 5 145,-4 4-98,-2-1 0,-6 13-37,0-5 0,-7 4-7,1-4 1,-3 3-219,-3 3 1,7-4 136,-1 4 0,3-10 3,-3-1 0,5-6 67,7 5 34,0-7 28,0 4 1,1-8 220,5 0-244,4 0 70,7 0 1,-5 0 2,-1 0 0,-1-2 48,1-4 96,5 4 0,-14-4-33,3 12 0,-3 4 179,-2 7 0,-7 6-130,-5 0 0,-9 8-23,-2-2 1,-6 3 144,6 3 0,0-2 29,6-5 1,1-3 50,5-7 1,-3-1-99,9 0 1,1-7 69,9-4 0,7-4-169,11-2 1,4-2-46,8-4 0,5-10-633,0-7 278,1-7 202,-7 10 1,1-10-1079,-1 7 545,-7 0 264,-2-2 1,-7 7-409,-1 1 359,-8 0-562,-1 15 216,0-6 0,-8 2 703,0 1 0,-8-1 0,-9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4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8053,'8'18'1686,"-6"-1"-1084,3 0 1,-8 1-769,-3-1 0,-2 0-807,2 0 1,-1-5 972,-5-1 0,-3-7 0,5 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22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8089,'0'-10'1203,"0"3"0,2 5-1,3-4-363,-3 4-296,6-6 0,-8 10-415,0 4 0,0-2-645,0 8 1,-2-1-1912,-4 6 2428,4 8 0,-21-5 0,4 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2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139 554 8192,'0'-9'1158,"0"1"31,0 0-52,0 6 75,0-5-765,0 7 0,-2 5 44,-4 1 1,-2 10-276,-3 1 1,-5 2-137,5 10 1,-5-6-417,-1 6 1,6 0 237,-1 5 0,6 3-12,-5 3 0,7-7 4,-2 7 1,4-9-122,2 3 0,2 1 81,4-6 0,4-4 124,7-2 1,8-4-15,4-2 1,5-7-9,7-4 1,5-4-140,11-2 1,-1-8 112,7-4 0,-1-3-28,1-2 0,-1-1-96,-4 1 1,-7 0-194,1 0 0,-9-1-106,-15 1 1,3 5-300,-8 1 1,-7 5-1171,-11-5 1962,5 7 0,-16-12 0,4 7 0</inkml:trace>
  <inkml:trace contextRef="#ctx0" brushRef="#br0" timeOffset="207">640 589 8975,'-15'2'1958,"3"3"1,5 5-1328,7 7 1,0 3-219,0 3 0,0 4-107,0 7 0,0 8 30,0 5 1,-2 2-421,-4 3 0,4 0-419,-4 0 1,4 0 547,2 0-45,0-8 0,8 6 0,2-6 0</inkml:trace>
  <inkml:trace contextRef="#ctx0" brushRef="#br0" timeOffset="876">1539 450 10312,'0'-9'2161,"0"1"-2137,-7 16 1,-3 1 35,-7 9 0,-1 1-109,1 4 0,-8 4 53,-4 8 0,-1 5-166,1 0 0,-2-1-32,8-11 0,2 3-211,9-8-107,-3 0-135,13-5 243,-6-1 1,16-7 147,4-5 157,3-3 1,2-2 82,1 0 207,-1 0 1,0 0 115,0 0-195,-7 8-56,5 1 1,-11 9 427,8-1 0,-8 8-55,1 4 0,-1 0 71,2 5 0,-4-3-313,4 9 0,-4-3-320,-2-3 1,0 1 132,0 0 0,0-3-155,0-3 0,0 2-158,0-8 1,0-6-298,0-5 317,0-8 0,2 3 35,3-7 0,-3-2 82,4-3 1,-4-11-162,-2-7 1,6-10-288,-1-1 1,7-8 623,-6-10 0,7-15 0,-3-5 0</inkml:trace>
  <inkml:trace contextRef="#ctx0" brushRef="#br0" timeOffset="1268">1972 1 9380,'15'11'794,"-3"1"1,3-1 870,-4 7-1115,5-1 1,-1 0 1082,-3 1-1137,3-9 0,-11 5-271,8-9-472,-9 1 0,7 0-986,-4 0 734,-4-1-95,5-5 1,-7 8-259,0 4 1,-2 3-762,-3 2 1,-5 3 1612,-7 3 0,-8 4 0,-2 7 0</inkml:trace>
  <inkml:trace contextRef="#ctx0" brushRef="#br0" timeOffset="1794">1920 589 7981,'0'9'1090,"2"5"-782,3-8-119,-3-1-34,14 3 0,-7-6 10,9 4 0,-7-4-55,1-2 1,-1 0 33,7 0 0,-1 0-334,0 0 1,-5 0-61,-1 0 0,-5 5-73,6 1 0,-9 8 111,3-3 1,-4 5 2,-2 1 0,-8 2 100,-3 4 0,1-4 39,-1 4 1,1 2 923,-1-2-276,-5 0 142,14-5-505,-5-1 1,7-5-23,0-1 1,1-7 8,5 2 0,4-4-52,7-2 0,-3-2-49,3-4 1,-4 4-150,10-4 0,-3-1-87,-3 1 0,0 0 13,0 6 1,-5 0 38,0 0 1,-7 0 80,7 0 0,-8 8-14,1 3 1,-3 1 1,-2 5 1,-2-3-7,-3 9 23,3-4-78,-14-2 0,9 6-135,-5 0 1,-3 2 65,3-2 0,-3-4 98,-2 5 1,1-5 633,5-2-291,-5 0-160,14 1 1,-11-1 80,7 0 0,0 1-19,6-1 0,0-6 674,0 1-469,8-1 1,2 1 194,7-1 0,6-7-120,0 2 1,6-4-183,-6-2 1,2 0 96,-2 0 0,-4 0-171,4 0 1,-3 0-142,-3 0 1,0 6-260,0 0-425,1-1 0,-3-3-136,-3 4 1,3-4-819,-3 4 1,-3-4 1555,3-2 0,-9-8 0,5-2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21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7992,'-18'8'963,"9"-4"220,3 7 0,4-5-615,2 6 0,0-7-195,0 7 0,2-6-300,4 5 0,5-7 79,12 2 0,-1-6-23,6-6 0,1 2-207,6-7 0,-3-1-415,-3-5 0,2 1 121,-8 5 1,0-3-258,-6 9 1,-5-3-536,0 2 107,-9 4 571,5-5 215,-8 7 0,-2 0 12,-4 0 0,3 0-313,-9 0 572,0 0 0,-5-6 0,0 0 0,7-7 0,3 3 0,7-1 0,0-1 0,0 8 0,0-3-203,0-1 1,-2 6 1127,-4-4 970,4 4-1183,-13 2 1,7 2 280,-4 4 0,3 4-208,3 7 0,4 0-337,-4 0 1,-1 1-749,1-1 1,0 6 101,6 0 1,0 0-80,0-6 1,6 1-182,0-1 1,7 0-586,-1 1 0,-3-1 410,3 0 633,-8-7 0,11 5 0,-5-5 0</inkml:trace>
  <inkml:trace contextRef="#ctx0" brushRef="#br0" timeOffset="192">69 554 7992,'0'17'0,"2"-8"367,4-3 1,4-4-97,7-2 1,2 0-60,4 0 0,4-2 154,8-4 1,-1-3 218,1-8 0,-1 1-133,1 5 0,0-5-174,-1 5 0,-1 1-327,-4-1 0,1 5 115,-7-6-66,1 9 0,-7-13 0,0 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1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105 450 7212,'2'-15'1975,"3"3"-1489,-3-3-64,6 5-192,0-7-55,-6 0 0,7 1 56,-3 5-453,-4-4 176,5 5 0,-5 0 274,4 5-130,-4 3 29,6 2 72,-8 0 2177,0 0-1436,-8 7-380,6-5 1,-7 8-184,3-4-158,4-4 0,-6 7-265,8-3 68,0-4-7,0 13 0,0-5 39,0 7 0,0 2-32,0 4 1,-6 4-182,1 8 0,-3 0 81,2-1 0,4-1 84,-3-4 0,3 9 215,2-3 1,0-3-105,0-3 1,0-2 104,0 2-147,0 3-3,0-12 0,5 5 23,1-8 0,8 0-23,-3 1 1,4-3-31,3-4 1,-1 5-4,0-5 1,3-3-143,3-2 1,-4 1-143,4-1 122,-4 8 22,-2-12 1,-5 11 1,-1-7 106,1 7 0,-2-11 0,-1 12 96,-3-9 0,-4 9-30,4-3 0,-4-1 198,-2 2 1,-2-1-76,-4 6 0,-4 1 178,-7-1 1,-2 6 156,-4 0-105,4 0-294,-14 2 0,12-6 156,-8 4 0,8-3-268,-2-3 1,3-6-191,3 1 0,0-8-303,0 2 1,-1-5-600,1-1 1,0-1 248,-1-5 1,7-4-527,-1-7 1,9-6 28,-3 0 1,4-6 618,2 6 1,2-2 700,4 2 0,11-4 0,10-8 0</inkml:trace>
  <inkml:trace contextRef="#ctx0" brushRef="#br0" timeOffset="400">243 641 8146,'0'-10'3661,"0"2"-2357,0 8-431,0 0 1,8 0-262,3 0 0,5 0 12,1 0 1,6 0-243,0 0 1,8 0-158,-2 0 0,7 0-175,-1 0 1,3 0 156,-9 0 1,-4 6-1077,-2 0 1,-4 1-275,-2-1 1,1-2-943,-1 8 1,-5-7 2084,-1 7 0,1-8 0,5 3 0</inkml:trace>
  <inkml:trace contextRef="#ctx0" brushRef="#br0" timeOffset="1093">1177 485 12065,'-10'8'956,"-5"-5"-695,3 9 0,-1 0-202,1 5 1,-5 0 38,0 0 0,-1 6-192,-5 0 0,4 6-91,2-6 0,0 6 140,-1-6 0,9 0-1104,3-5 464,4-1-383,2-7 159,0 5 0,8-13 414,3 4 0,5-10 185,1-2 1,0-6 124,0 7 1,1-7 94,-1 6 1,0 1 256,1 5 0,-3 7 79,-4 5 0,3 3 709,-8 2 1,1 8-106,-1 4 1,-4 4 237,4 2 1,-6-1-598,-6 1 1,4-1-290,-4 1 1,-1-1-71,1 1 1,0-6-141,6 0 1,0-14-383,0 2 0,0-3 166,0 3-726,0-7 245,0-3 290,0-7 0,2 0-89,4 0 1,-4-7-118,4-5 1,-5-5 129,-1-6 1,0-2-109,0-4 1,0-4 598,0 5 0,0-13 0,0-3 0</inkml:trace>
  <inkml:trace contextRef="#ctx0" brushRef="#br0" timeOffset="1368">1523 226 9321,'7'9'1654,"5"-3"1,-3 2-1144,3-3 1,0 3 128,5-2-106,0-4-69,0 5 1,1-7-662,-1 0 249,0 0 1,1 0-1142,-1 0-298,-8 0-1168,7 0 1797,-14 8 0,5 2 757,-7 7 0,0 0 0,0 1 0</inkml:trace>
  <inkml:trace contextRef="#ctx0" brushRef="#br0" timeOffset="1842">1626 692 8171,'-7'10'1258,"5"-2"-1282,-6-8 1,16 0 70,3 0 1,5 0-160,1 0 0,-5 0 82,-1 0 0,1 0 161,5 0 0,-6-6-42,1 0 0,-6 0-151,5 6 0,-7 2 106,2 4-288,3 4 1,-7 7 61,4 0-1,-6 3 205,-6 3 0,2-4 20,-7 4 1,5-4-27,-5-2-5,7 8 1,-10-5 138,9 3 332,-1-12-106,6 5-325,8-15 21,1 7 1,8-8-130,1 0 128,-1 0-52,0-8 1,1 5 16,-1-9 0,0 8-9,0-2 1,-5 3-27,0-3-32,-9 4 0,5-4 5,-8 12 0,0 4-67,0 7 110,0 0-11,-8 8 1,-1-6 315,-9 4-7,9-3-206,-6 5 1,5-6 152,-7 4 1,1 2 37,5-2 0,-3 0 215,8-6 1,1-5-78,5-1 0,0 1-29,0 5 0,2-7-279,3-5 1,5 3 92,7-2 0,1 0-206,-1-6 1,2 0 44,4 0 0,-4 0-38,4 0 0,-3 0-305,-3 0 1,0-2-414,1-4 0,-1 4-18,0-4 0,-5-1-570,-1 1 0,-7-2 1282,2 2 0,-4-3 0,-2-8 0</inkml:trace>
  <inkml:trace contextRef="#ctx0" brushRef="#br0" timeOffset="2473">2560 208 8264,'-9'-9'1642,"1"1"-169,8 8-937,8 0 1,-5 0 7,9 0 1,-2 8-153,1 3 1,4 5 597,-3 1-676,-4 0 0,7 2 0,-5 2-160,-1 3 0,1-7-201,-4-6 0,-3 1-360,9 5 1,-6-5 9,5-1 1,-5-5-457,6 6 0,-7-9 1,7 3 0,-6-4 281,5-2 0,-5 0-1857,5 0 1291,-7 0 1137,4-8 0,-8-1 0,0-9 0</inkml:trace>
  <inkml:trace contextRef="#ctx0" brushRef="#br0" timeOffset="2777">2854 174 8251,'0'-10'333,"8"-5"0,1 7-38,9-4 1,-7-1-7,1 7 1,-1-7-139,7 1 0,1 3 12,4-3 1,-4 3-7,4-3 0,-2-1 102,2 7 1,-3-6-31,3 6 1,2 1-13,-2 5 1,0 0-16,-6 0 1,0 2-84,1 3 1,-3 5 29,-3 7 0,1 3 48,-7 3 1,1-2 10,-1 8 0,-4-6-194,4 5 1,-6-1 5,-6 2 1,2 4-169,-7-4 1,-1-2 48,-5 1 1,0-5-164,-1 6 1,1-8-3,0 2 0,-1-3-139,1-3 0,0 0-126,0 1 1,5-9-137,1-3-880,-1-4 671,-5-2 355,-1 0 0,7-8 519,-1-3 0,1-5 0,-6-1 0</inkml:trace>
  <inkml:trace contextRef="#ctx0" brushRef="#br0" timeOffset="3382">2871 381 8191,'-9'0'3080,"-6"8"-1991,13-6-679,-6 5-216,8-7 1,8 0-337,3 0 0,4 0-277,3 0 1,-1-7-463,0-5 0,1-1 415,-1 1 0,-2-3-281,-3 3 1,1 3-108,-7-3 373,0 8 1,-6-5 485,0 3-97,0 4 46,0-6 0,-6 10 178,0 4 0,-7-4 255,1 4 1,-1 3 489,1 3 1,-3 1 378,3-1 654,5 3-1439,-9-5 1,14 1 328,-3 1-791,3-8 82,9 11 1,3-13-294,7 4 1,-5-4-265,-1-2-636,1 0 784,5 0 1,-7 7-105,-4 5 0,-4-2 189,-2 1 1,0 1 28,0 5 0,-2 0 171,-4 1 0,2 5-124,-8 0 1,-1 2 146,-10-2-118,4 4 130,-6-1 0,2 7 135,0-4 1,-8 4-103,2 1 1,-2 1-36,3-1 1,-5 7 21,4-1 1,-4 0 4,-1-5 0,1-8 343,4-4 1,10 0 86,8-6 161,7 4-449,-4-19 1,16 6-294,3-8 0,18-4 191,6-7 1,18-3-104,5-15 1,7 1-40,5-7 1,-3 8-271,-4 4 0,1 6 68,-12 5 72,3 5 105,-18 7 1,3 0 337,-11 0 0,2 7-31,-8 5 0,-8 9-143,-9 2 1,2 8-4,-3-2 1,-1-3 31,-10 3 1,-3 0 15,-8 6 0,-7-1-21,1 1 0,-5-1-274,5 1 0,-1-8 65,7-4 1,0 0-988,0-6-169,-1 4-332,1-19 1609,7-9 0,3-13 0,7-14 0</inkml:trace>
  <inkml:trace contextRef="#ctx0" brushRef="#br0" timeOffset="3556">3165 779 8107,'0'-10'610,"0"-5"0,-1 13 686,-5-4 0,2 6-351,-8 6 1,7 6-412,-7 11 1,6 3-26,-5 9 0,5 0-383,-5-1 1,1 1-276,-2-1 1,-1 1-289,7 0 1,-2-1-634,3 1 0,3-3 493,-4-3 577,4-4 0,2 0 0,0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2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14222,'0'11'1952,"0"1"-2433,0 7 1,0 2 480,0 8 0,-7 0 0,-3 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2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36 8048,'0'-10'2481,"0"-5"-1220,8 13-702,-6-6 0,13 8 44,-4 0 1,-3 8-196,-2 3 0,2 6 10,-3 7 1,7-3-398,-6 8 1,-1 1 139,-5 11 1,0-5-454,0 4 1,0 7-17,0 4 0,-7 1-269,-5 6 0,-3 2 365,-2-3 0,-1 1 30,1-6 0,2-8-144,3-4 1,4-5-119,8-6 1,0-4 682,0-8 0,10-2-128,7-3 1,2 1 302,10-7 0,-6 2 30,6-3 1,0-3 221,6 4 1,-7-2-308,1 2 0,-6-2-6,6 7 0,-8-5-250,2 5 1,-9-5-309,-3 6 0,-5-8-1540,6 1 1011,-9-3-1168,5 6 959,-8-6 0,0 4-172,0-12 0,-2-4 1115,-4-7 0,-3-16 0,-8-3 0</inkml:trace>
  <inkml:trace contextRef="#ctx0" brushRef="#br0" timeOffset="342">658 330 10870,'10'17'2683,"3"0"-2498,-7 0 0,7 1-6,-1-1 1,-3 0-840,3 1 1,-8-1 274,1 0 1,3 6 72,-2 0 1,-2 2 120,-10-2 1,-6 4-144,-11 8 0,-3 5-185,-9 1 1,0 5-256,1-6 1,-7 0 204,1-5 1,-8-2 356,2-5 1,2-8 362,-2-9 0,5-1-161,-5 1 1,8-3 37,-3-8 1,5 0 182,1 0 0,8 0 548,4 0 0,6-2 203,5-4 0,5 2-361,7-7 0,0 5-437,0-5 1,7-1-30,5-5 1,11-6-61,6 0 1,4-2 49,1 2 0,1 2-244,-1-8 1,9 8-46,3-2 0,6 3-169,5 3 0,5-2-745,7-4 1,2 4 814,4-5 1,-12-2-1,5-1 1</inkml:trace>
  <inkml:trace contextRef="#ctx0" brushRef="#br0" timeOffset="814">1315 191 8034,'-17'0'569,"7"2"161,4 4 1,4-2-278,2 7 1,8 1-18,4 5 0,9 0-130,2 1-105,8-1 0,3-6-11,12 1 1,4-8-79,2 2 1,0-4-187,0-2 0,0-8-490,0-4 0,-2 3-269,-4-3 0,-6 3 421,-11-3 0,2-1-748,-8 7 703,-8-8 1,-7 11-259,-8-9 467,0 8 0,-14-11 248,-3 3 0,-6-3 0,0-2 0,2-1 0,-8 1 0,8 6 223,-2-1 1,5 6-14,7-5 478,-4 7-333,13-4 1,-6 16 184,8 3 1,0 7 1,0 5 1,0 4 213,0 7 0,0 1-205,0-1 0,0 1-49,0 0 0,0-1-1462,0 1 0,0-1 659,0 1 0,0-1-591,0 1 0,0 0 269,0-1 623,-8-7 0,-1 6 0,-9-6 0</inkml:trace>
  <inkml:trace contextRef="#ctx0" brushRef="#br0" timeOffset="978">1523 918 8034,'-10'7'1320,"-3"-3"-476,7 8 571,0-9-694,14 5-558,9-8 9,2 0 1,14 0-123,-4 0 0,3-8 138,3-3 0,1-4-206,5-3 0,-3 7-385,8-1 1,-1 3-502,1-3 1,-4-1 556,-7 7 347,-1 0 0,1-2 0,-1-1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0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8043,'0'-10'494,"-2"2"145,-4 8 0,4-2 807,-4-3-957,4 3 1,0-6 574,-3 8-189,3 0 32,-6-8-239,8 6 0,2-7-103,4 3 1,-2 4-162,7-4 1,6 4-17,6 2 0,8 0-258,-2 0 0,-2 0-151,2 0 0,-2 6 169,1 0 0,3 5-101,-8-5 1,0 6 21,-5-7 0,-3 9-281,-4-3 0,3 7-90,-8 5 1,-1-2 136,-5 8 0,-1-2-88,-5 1 0,-6 5 5,-11-4 0,2 9 120,-8 3 0,0-3 125,-5-9 0,-1 4 138,1-5 0,5-3 69,0-2 0,8-3 299,-2-3 0,6 0 37,5 1 0,-1-7 167,7 1-649,0-9 116,6 13 1,8-14 191,3 4 1,7-5-127,5-1 0,3-1-88,9-5 1,2-2-368,3-3 0,2-5-452,4 5 0,4-5-1954,-4-1 0,-1 0 287,1-1 2334,-8 1 0,4 0 0,-7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3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8063,'2'17'1849,"3"1"1,-1 1-1100,8 4 1,-3-2-322,3 8 1,1-6-220,-7 6 0,6-6-40,-7 6 1,1-8-97,-6 2 1,2-4-131,4-2 0,-4 1-847,4-1-888,-5 0 1343,-1 1 1,2-9-20,4-3 1,-2-6 149,8-6 0,-7-9 161,7-8 1,-6-6-50,5 6 1,-1-8 11,1 2 0,3-3 89,-9-3 0,9 6 114,-3 0 0,-1 8-89,2-2 1,-1 4-9,6 2 0,1 1 86,-1 5 0,8-4-75,4 3 1,-2 4 150,1 3 1,1-3-89,6 2 0,-2 0 12,-5 6 0,3 0 220,-8 0 1,0 0 954,-5 0-304,-1 8 0,-8 7-368,-3 8 0,-4 2-147,-2-2 0,-2 4-370,-4 8 1,-5 0-408,-12-1 0,-4 1 277,-8-1 0,-1 1-38,-4-1 1,3-7-332,-3-4 1,5-3 179,6-3 0,-2-7 157,8-5 1,0-3-44,6-2 0,2-2 118,3-3 0,4-5-93,8-7 1,0-8-69,0-4 0,8 2 170,4-2 1,9 8-16,2-2 0,6 4 47,-6 1 0,6 3-30,-6 4 1,5 3 366,-4 8-237,-1 0 1,-8 8 235,-3 3 0,-5 10-102,-7 2 0,-9 8 14,-9-2 0,-1 3-150,-10 3 0,0 0-174,-5-1 1,-7 1 146,1-1 0,0-7-167,5-4 1,6-3 458,1-3 0,12-6 30,-1 1 11,3-8-280,5 3 0,9-7-97,11 0 0,7-5 109,5-1 0,4-8-16,7 3 0,-5 1-36,0-1 1,-2 7 36,2-2 1,1 4-43,-7 2 12,0 0-184,-5 0 0,-9 2 96,-3 4 0,-4 0 59,-2 11 0,-8-4-70,-3 11 0,-10 2-17,-2 3 0,-8 4-6,2 2 1,-9 1-12,-3 4 0,1-3 510,5 3 0,-5-1-86,0 1 0,5-3 64,6 3 1,2-4-177,-2-1 0,5-6-85,6 0 1,3-8 1,3 2 1,-1-10-247,7-1-147,0-8 0,14 3 166,4-7 0,9 0-81,2 0 0,13-7 6,-1-5 0,11-5-54,0-6 1,4 4-4,2-5 0,6 5 105,-1 2 0,3 0 83,-3-1 1,-9 9 172,4 3 1,-11 4 344,-1 2 1,-5 2-215,-7 4 0,3 5 91,-8 12 0,-7-2-86,-11 8 0,3-6-235,-2 6 0,-6 0 42,-6 6 0,-13-1-276,2 1 1,-12 5 97,0 0 0,-4 1-227,-1-7 1,-1-5 5,0 0 0,-5-8-205,0 2 1,5-9 33,6-3 1,8-7 143,-2 2 1,4-14-132,2-9 0,5-10-120,1-13 606,7-5 0,-4-22 0,8-4 0</inkml:trace>
  <inkml:trace contextRef="#ctx0" brushRef="#br0" timeOffset="157">398 1194 7968,'8'-43'-1396,"-6"9"1116,3-1 1,3 2 743,-2 10 1,0 0 419,-6 6-135,7 0-210,-5-1 184,14 9-349,-14 1 0,5 10 156,-7 4 1,0 11 43,0 12 0,0 11-149,0 6 1,-7 10-444,-5 2 1,-11 7 96,-6-1 0,-4 3-422,-1 2 0,5-8-310,0-3 1,0-6-1650,-5-6 2202,-1-11 0,1-3 0,-1-5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7909,'0'-25'3184,"0"6"-2712,0 2 1,2 9 300,4 8-363,3 0-233,9 8 1,-3 1 171,-3 8 0,-3 7-105,-3-1 1,-4 7-172,4-1 1,-14 6-206,-9 5 1,-1 2-362,-5 4 0,-2-1 83,2-5 1,-6-3-245,6 3 1,0-6-16,6-5-61,0-4 194,7-7 249,2-9 0,10-1 60,4-8 0,4-2 148,7-4 0,2 2 186,4-7 1,4 5 84,8-6 0,-1 1 174,1-6 1,0 5-119,-1 1 1,6-1 82,1-5 0,-1 5-106,-5 1 1,-3 5-60,-3-6 0,2 9-737,-8-3 1,-6 2-841,-5-2-516,-8 4 1927,3 2 0,-14 10 0,-3 7 0</inkml:trace>
  <inkml:trace contextRef="#ctx0" brushRef="#br0" timeOffset="173">381 762 7909,'0'17'369,"0"0"1,0-5 557,0-1 0,0 7-392,0 5 0,-6 8-169,0-3 0,1 5-72,5 2 1,0-1-336,0 1 0,0-3-340,0-3 0,0 2-49,0-8 0,1 6-569,5-6 1,-2 0 620,8-6 378,-9-7 0,13 5 0,-7-5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5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7789,'-8'19'4136,"-3"4"0,-5 10-2991,-1 7 0,5 6-1145,1-5 0,-8 7 0,-8-4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7910,'2'-8'1739,"3"8"0,5 2-1913,7 10 0,1-8-357,-1 1 0,0-3 24,1-2 0,-7 0-749,1 0 1256,-9 0 0,13-7 0,-7-3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4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18 710 8000,'-10'-10'2777,"2"-5"-2864,8 13 0,8-6-85,4 8 0,11 0 96,5 0 0,5-2-117,2-4 0,-1 4 21,1-3 1,5 1 24,1-2 1,-9 4 18,-9-4 1,2 12-183,-2 6 0,-2 5 168,-9 6 0,-4-2 46,-8 8 1,0 0 417,0 5 1,5 1-180,1 0 0,0-1 509,-6 1 1,8-3-303,3-3 1,-1 2-112,1-8 0,-1 6-263,1-6 0,3 0-303,-8-6 0,-1 2 209,-5 5 1,-2-5-65,-3 4 1,-5-6-144,-7-5 1,-8 3 80,-4-3 1,-4 1 152,-1-2 1,-1-3-54,1-8 1,-1 0 322,0 0 1,7 0 85,-1 0 1,8-8 385,-2-3-431,3-4 1,11-3 0,3 1 1,4 0-281,2-1 0,8-1 131,3-4 1,10-2-159,2-4 0,8-3 110,-2 3 0,4-6-150,1-5 0,1 3-108,-1-3 1,1 4-179,0 1 0,-1-5 88,1-1 1,-3-7-53,-3 2 0,4-2-55,-4 2 1,-2-4 84,2 4 1,-8 4 265,2 1 1,-4 7 79,-2 5 0,-1-4 0,-5 4 0,4-3 0,-5-3 0</inkml:trace>
  <inkml:trace contextRef="#ctx0" brushRef="#br0" timeOffset="763">813 52 7949,'-11'-7'0,"-1"-5"0,6 3 443,-5-3 0,5 8 343,-6-1 310,9 3-350,-5 2-686,8 0 0,2 0 131,4 0 1,3 2 13,9 3 0,-7 5-406,1 7 1,-1-1 203,6-5 1,-7 6-978,-4 1 0,1-1 476,-1 6 0,-2-2-394,-10 2 1,-3-2 314,-9 8 1,3-8 576,3 2 0,-3-3-4,4-3 0,3 0-61,2 0 0,4-5 780,2 0-564,0-9 1,2 5 215,4-8 1,4 0-77,7 0 1,-6 0 48,1 0 1,-1 6 13,7 0 0,-9 1-25,-3-1 1,2 4-192,-2 7 1,-1 0-143,-5 1 1,-2 1-361,-3 4 1,-5 2 221,-7 4 0,-6 3-151,0-3 1,0-2 213,5 2 1,1-6 192,0 6 1,5-8-138,1 2 1,7-4 16,-2-2 0,-2-5-1,3-1 1,-1-5 137,6 6 1,7-7 18,5 7 1,-2-6-81,1 5 1,1-7 41,5 2 1,-6 2-77,1-3 0,-2 9-19,1-3 0,-3-1-44,-8 1 1,0 3 4,0 9 1,-8-4 0,-3 4 1,-7 4-12,-5 2 1,2-2 278,-8 2 1,8-8-96,-2 2 0,4-4 151,2-2 1,7 1-45,4-1 0,4 0-114,2 1 1,2-9-13,4-3 0,6 2-113,11-3 1,3-1-17,9-10 1,7-3-264,4-8 0,1-8-163,4-4 0,-8-2 171,9 2 1,-12-3-205,0 3 1,-5 2 143,-6-2 0,-4 8 13,-8-2 0,-7 4-189,-5 1 319,-3 1 1,-4 7 130,-3 5 0,-5 3 236,-7 2 1,-3 2 244,-3 3 0,4 7-226,-4 11 1,4-2 45,2 8 1,-6 0-53,-1 5 1,1 1-107,6 0 1,-6-1 33,0 1 1,-6-1-53,6 1 1,-6-1-167,6 1 0,0-2-273,6-4 1,2-4-1029,3-8 637,4-8 386,8-1 0,8-8 81,4 0 0,11-2 174,5-4 1,11 4 96,1-3 0,8-3 483,-2 2 0,2 1-217,-1 5 1,1 0 236,-8 0 1,-2 0 284,-9 0 1,-4 5-338,-8 1 1,-1 7-9,-5-1 1,-3-2-274,-8 1 1,0 1-279,0 5 1,0-5 232,0-1-121,-8-7 0,-1 11 0,-9-5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7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8418,'0'-17'-11,"0"7"1240,0-5-579,8 13 10,2-14-211,7 14 0,0-11 110,0 7-309,1 0 15,-1 6 1,0 0 23,1 0 1,-1 0-346,0 0 0,-5 0 164,-1 0 1,1 2-44,5 4 0,-5 2 97,-1 3 1,-5 5-70,5-5 0,-5 5-44,6 1 0,-7-6-137,7 1 0,-8-1 24,2 7 1,-3-1-108,3 0 1,-4-5-55,4-1 0,-6 1 151,-6 5 0,-3 2-126,-9 4 1,-5-3 93,0 3 0,-6-4-42,6-2 1,0-1 118,6-5 1,0 4 146,-1-3 1,7-4-132,-1-3 297,8 5-162,-3 0 1,16-1 135,9-3 1,1 2 316,10-3 0,5 1-224,7-6 0,-1 6 13,-5 0 0,-7 7-239,1-1 0,-8 3-164,2 2 0,-5 3 179,-7 3 0,-3 4-266,-8 7 1,-2 1-30,-4-1 1,-5 1 131,-12 0 0,1-1 7,-6 1 0,-1-1-16,-6 1 1,3-8-418,3-4 1,2-10-151,4-1 1,9-8-1381,-3 1 1299,4-3 680,3-9 0,10-18 0,10-12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0 8324,'10'0'1654,"5"0"-476,-13 0-703,6 0 0,-8 8-200,0 4 0,0 9 204,0 2 0,-2 7-267,-4-1 0,-9 10-225,-8 1 1,-2 6-50,2-5 0,-4 12-325,-8-1 1,0 4-477,1-4 1,-1 0 448,1 0 1,1-2 17,4-4 0,6-4-573,12-7-615,-5-9 1066,14-8 1,8-14 517,11-16 0,10-5 0,-4-12 0,10-4 0,2 4 0,-1-3 0,7-3 0,-3 6 0,2 1 0,-1 1 343,7-2 1,-2 4-107,2 8 1,-4-1 1168,-7 1 0,0 2-510,-1 3 0,-7 4-269,-4 8 0,-4 0-553,-1 0 0,-1 0-422,0 0 0,-5 2-518,-1 4 822,-7 4 0,4 13-1266,-8 0 1,0 0 1309,0-6 0,-8 8 0,-1 2 0</inkml:trace>
  <inkml:trace contextRef="#ctx0" brushRef="#br0" timeOffset="178">598 813 8271,'-6'12'734,"0"-1"-514,1-7 0,5 6 2448,0-5-1686,0-3 0,0 14-104,0-5 0,5 10-456,1 2 0,0 10-320,-6 2 1,0 1-314,0 10 1,0 0 227,0 6 0,0 2-1203,0 4 1,-6-10 686,0 4 1,1-12-912,5 0 1,0-5 384,0-6 1,0-4-439,0-8 1463,0 0 0,7-7 0,3-2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41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8221,'-27'0'0,"10"0"0,9 0 0,8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39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465 641 8401,'10'-25'205,"4"5"307,-9-3 922,9 4 0,-10 4 198,7 3-342,-7-3-792,11 13 1,-7-4-166,4 12 0,-5 5-155,-7 13 0,0 2-175,0 9 0,0 5-41,0 1 1,-7 9-282,-5 2 0,-5 1-458,-6 11 0,2-7 381,-8 7 0,2-8 10,-2 1 1,4-5 119,8-6 0,1-4 285,5-7 1,-3-8-81,9-4 1,-1-4 493,6-2-318,8 1 1,1-1 182,8 0 1,1 1 161,-1-1 1,6-6-126,0 1 1,0 0-16,-6 5 0,1 0-62,-1 0 1,4 1 94,-4-1 1,5-5-241,-11-1 0,-1 1-150,1 5-132,-7 0 0,10 0-516,-9 1 0,7-7-769,-6 1 0,-1-6-73,-5 5 570,8-7 0,-4 4 20,7-8 937,-7 0 0,12-8 0,-7-2 0</inkml:trace>
  <inkml:trace contextRef="#ctx0" brushRef="#br0" timeOffset="244">863 1108 8275,'0'-18'706,"0"1"180,0 0 0,0 5 626,0 1-538,0 7-852,0-4 1,-2 10-22,-3 4 1,1 3-37,-8 9 0,6 7-257,-5 3 1,-1 5-515,-5 2 1,6 1 247,-1 5 0,0-3-454,-5 8 1,0-7 241,0 1 0,-3-4 150,-3-1 1,2-6 105,-8 0 0,1-10 350,-7-2 1,0-7 63,1-10 0,-1 0 0,1 0 0,-1-4 0,0-8 0,1-7 0,-1-15 0</inkml:trace>
  <inkml:trace contextRef="#ctx0" brushRef="#br0" timeOffset="377">68 1419 8275,'-18'9'-415,"1"-3"1,6-4 1055,-1-2 326,8 0 0,-2-8-344,12-3 1,13-6-119,16-6 1,9-6 33,14-12 0,13 3-175,15-8 0,3 7-650,-40 19 0,0 0 1,41-9-363,2 6 1,-3 4 647,-3 2 0,-7 7 0,-2 2 0</inkml:trace>
  <inkml:trace contextRef="#ctx0" brushRef="#br0" timeOffset="834">1468 917 8243,'-7'-17'169,"5"7"1,-8-3 633,4 7 1287,5-7-1180,-7 11-340,8-14-1297,0 15 528,0 1 0,0 11-96,0 12 1,2 2-198,4 4 0,-3 4 253,9-5 0,-1 5-12,7 2 1,-3-1 57,-3 1 0,1-6-42,-7-1 0,5-5 653,-5 6 0,0-6-79,-6 6 1,0-2 86,0 2 0,-8 2-160,-3-8 0,-5 2 70,-1-2 0,-6-4-120,0 4 1,0-4-15,6-1 1,-6-7 466,-1 1-428,1-9 1,6 3-36,0-12 1,1 1-127,5-13 0,-3 3-184,9-14 0,1 0 127,10-5 0,-1 5-82,13 0 0,-5 6-64,10-6 1,4 6-257,2-6 1,-2 8-309,2-2 0,-6-2 247,6 2 0,-6-2-282,5 2 1,-6 4 23,1-4 0,2 2-673,-2-2 1371,0 3 0,-6-20 0,0 4 0</inkml:trace>
  <inkml:trace contextRef="#ctx0" brushRef="#br0" timeOffset="1006">2212 18 8243,'8'-10'4995,"-6"3"-5006,5 7 1,-1 2-348,0 3 0,2 5 203,-3 7 0,-3 1-32,4-1 1,-4 6 217,-2 0-31,0 15 0,-8-9 0,-1 14 0</inkml:trace>
  <inkml:trace contextRef="#ctx0" brushRef="#br0" timeOffset="1561">1953 779 10254,'19'-2'30,"4"-4"0,4 2-333,7-7 1,-7 1-39,-4-1 1,-3 3 180,-3 8 0,-6-6-84,1 1 1,-8 1 6,2 9 0,-5 7 154,-1 11 1,-1-4-55,-5 4 0,-4 2-93,-7-2 1,0 2 471,-1-2 0,1-3-49,0 3 1,5-4-17,1-2 1,7-5 119,-2-1-4,4 1 0,4-3-65,4-3 1,0-4-43,11-2 1,-4 0-169,10 0 0,-3 0 106,-3 0 1,0 0-467,0 0 1,-5 0 129,0 0 0,-9 10-23,3 7 1,-6 2 24,-6 10 0,-11 7-96,-12 11 1,-5-3 218,-7 2 1,5-6 270,-5 6 0,5-7 245,1 1 0,8-3-224,4-3 1,4-7 225,2-4 0,7-4-130,5-1 1,6-3 9,11-3 1,1-5 67,16-7 0,8-7 203,9-5 0,4-9-411,2-2 1,0-8 43,-1 2 0,1-3-314,0-3 1,-6 6 97,0 0 0,-7 8-249,1-2 0,-11 4-269,-6 2 1,0-1-543,-6 1 1,3 0-453,-15 0 521,1-1 0,-8 3 695,-3 3 1,-5 5 296,-7 7 0,-6 2 298,0 3 1,-6 5-324,6 7 0,-6 6 342,6 0 0,-8 6 313,2-6 1,2 8 547,-2-2 0,1 3-419,-7 3 1,6 0-79,0-1 1,6 1-544,-5-1 1,6 1-438,-1 0 1,4-1-873,2 1 0,1-3 649,5-3 1,3 2 521,8-8 0,0 8 0,0-4 0</inkml:trace>
  <inkml:trace contextRef="#ctx0" brushRef="#br0" timeOffset="1674">2385 1799 8243,'10'8'2155,"5"-6"1,-5 13-1006,7-3 1,-6-3-801,1 3 1,-1-1-654,7 7 1,-1-7-265,0 1 1,1-1-1651,-1 7 2217,0-1 0,-7 0 0,-2 0 0</inkml:trace>
  <inkml:trace contextRef="#ctx0" brushRef="#br0" timeOffset="1835">2973 2007 8041,'-15'-2'1359,"3"-4"69,4 4 1,16-6-1119,4 8-494,3 0-3170,2 0 3354,1 0 0,-9 8 0,-1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49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537 413 7967,'0'-9'75,"0"1"1157,0 0-301,0 6-275,0-13-384,0 5 1,2-1 125,4-1 1,-5 7 397,5-7-233,-4 8-5,-2-3-78,0 7 482,0 0 1,-2 5-747,-4 1 1,5 8-187,-5-3 1,2 6 48,-2 6 0,4-1 13,-3 6 0,3 1 43,2 6 1,-2 5 32,-4 1 0,4 1 25,-4-2 0,4-9-16,2 3 0,0-5-174,0 0 0,0 2 241,0-8-882,0 0-98,0-6-493,8-7 705,-6-2 0,6-10-359,-8-4 0,5-4 216,1-7 1,2-8-75,-2-4 1,-5-3 61,5-3 679,-4 0 0,-2-7 0,0-2 0</inkml:trace>
  <inkml:trace contextRef="#ctx0" brushRef="#br0" timeOffset="807">122 396 7890,'-17'-8'0,"5"6"-333,0-3 283,9-5 1,-5 6 537,8-7 1,-6 5-77,0-6 0,1 7-82,5-7 0,2 6-80,3-5 1,-3 5 12,4-5 1,4 1-84,1-2 0,3-3-14,-3 4 1,5-5-81,-5-1 0,4 0 95,3-1 0,5 1-175,0 0 0,0-1 106,-6 1 0,2 2-166,4 3 0,-3-3-42,3 3 0,-2 3 114,2-3 0,-2 8-3,8-1 1,-6 1-100,6-2 1,-8 4 74,2-4 0,4 6-87,2 6 1,-4-2 106,-2 7 1,2-5-6,-2 6 0,0-3-115,-6 3 1,6 3 67,0-3 1,0-3-9,-5 3 0,-1-6-3,0 5 0,0-1-8,1 1 1,-1 5-43,0-5 1,1-1 55,-1 1 1,-6 1 67,1 5 1,-8 0-46,2 1 1,1-1 9,-1 0 0,0 6 41,-6 0 0,0 2 99,0-2 0,6-1-109,-1 6 0,1-6 6,-6 1 0,0 2 77,0-2 0,0 2-76,0-2 1,0-2 72,0 8 0,0-8-76,0 2 0,-6 2-4,1-2 0,-3 6 62,2-6 1,2 2 15,-7-2 1,5-4-1,-6 4 0,3 2 95,-3-2 0,-3 0-61,3-6 1,-3 1-53,-2-1 1,-1 0 197,1 1 1,0-7-78,0 1 1,-1-7-61,1 7 1,0-8 40,-1 2 0,-5-4 14,0-2 1,-6 0-33,6 0 0,-5 0 6,5 0 0,-2 0-198,1 0 1,3 0 100,-7 0 0,6-2-135,-1-4 0,-2 2 46,2-8 0,-7 7 28,1-7 1,2 1-31,-2-7 1,2 1-106,-2 0 1,2-1 163,4 1 0,4 0 21,-4 0 1,4-1 36,2 1 0,-1 0-59,1-1 1,5 7 70,1-1 1,5 1-60,-5-6 1,5-1-25,-6 1 0,8 0-14,-1-1 0,3 1-131,2 0 0,0-6 58,0 0 0,2 0-153,3 5 0,-1 1-61,8 0 0,-3-1 145,3 1 0,3 2-337,-3 3 1,3-3-208,3 3-322,-1-3 383,0-2 1,0 5-201,1 1 1,-7 7 108,1-2 704,-8 4 0,11 10 0,-5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5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13514,'8'10'-2020,"3"-4"0,-1-3 472,1 3-65,1-4 1613,-2 6 0,-3-1 0,-7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5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7844,'10'8'3466,"-3"2"-2893,1 7-573,2 0 0,15-7 0,2-2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53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18 744 7922,'-10'0'-113,"2"0"1943,8 0-595,0 0 1,8 0-771,4 0 1,3 0-24,2 0 0,8 0 188,4 0-1,4 0-107,1 0 0,1 0-156,0 0 0,5 0-460,0 0 1,-1 0-337,-11 0 0,5 0-436,-4 0 0,-4 0 279,-2 0 0,-4 0-1173,-2 0 1760,1 0 0,-1 0 0,0 0 0</inkml:trace>
  <inkml:trace contextRef="#ctx0" brushRef="#br0" timeOffset="582">1297 1 8237,'18'7'1288,"-9"-3"-1107,-3 8 0,-4-7 384,-2 7-283,0-8 1,0 11-4,0-3 1,-8 5 53,-3 6 0,-5 2-347,-1 4 1,-2 4 116,-4-5 1,2 11-537,-8 1 0,8 2 258,-2-1 0,-2-5 31,2 5 0,5-5 177,7-1 1,1-6 88,-1-1 0,3-7-176,8 3 0,0-11 189,0-2 1,8-1-124,3 2 0,10-5 52,2-7 1,14 0 164,-3 0 0,7-2-63,-1-3 1,2-3-212,5-4 0,1-3 43,-8 4 0,0 3-119,-5 2 1,-1-2 30,1 3 1,-6-1-213,0 6 1,-8 0-136,2 0 1,-10 0-107,-1 0-691,-8 0 275,3 0 466,-14 8 1,-11 1 280,-10 8 0,1 3 212,-2 3 0,8-8 0,-2 8 0,3-13 0,3 7 0,2-4 0,3 5 0,-1-7 0,7 1 82,0-8 658,6 11 625,0-13-455,0 13-323,0-13 1,0 14-63,0-5 1,0 5 15,0 1 0,0 2-248,0 4 1,2-2-66,4 8 0,-2 0-497,7 5 0,-7 1 254,2 0 0,-2-3-343,2-3 1,-4 4-379,3-4 1,-3 1-1816,-2-1 2551,0-4 0,-15 0 0,-4 2 0</inkml:trace>
  <inkml:trace contextRef="#ctx0" brushRef="#br0" timeOffset="1132">2508 295 7857,'-17'0'673,"5"0"841,1 0-1578,7 0 0,-4 2-551,8 3 0,0-1 296,0 8 0,2-7 217,4 7 0,-4-1 786,3 7 0,-3 5-382,-2 0 1,0 10 172,0 1 0,-5 3-180,-1 9 1,-8-6 4,3 6 0,1-5-252,-1 5 0,-3-8-362,-9 2 1,4-3 35,-4-2 1,4-3 150,1-3 1,3-4-352,3-8 189,-3 1 1,11-9-509,-7-3 289,7-4 1,-2-4-189,12-4 0,-2-3 696,7-9 0,1 7 0,5-1 0,-5 1 0,-1-7 0,1 9 0,5 3 0,0-2 0,1 3 0,-1-1 0,0 6 288,0 0 311,1 0 0,-7 6-18,1-1 0,-1 1 211,7-6 0,-1 6-286,0 0 1,2 1-183,4-1 1,-1-4-90,6 4 0,-5 1-112,6-1 1,-2 6-200,2-6 0,4 5-59,-4-5 0,-3 5-372,3-5 1,-6 6 20,6-7 0,-2 7-544,2-6 1,2-1-636,-8-5 1665,7 0 0,-3 0 0,8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5:52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7959,'0'-17'994,"7"7"-150,-5 2 213,14 1-350,-15 5 133,7-6-377,-8 8 0,0 8-123,0 3 1,0 5 70,0 1 1,-2 6-400,-4 0 1,3 8 44,-9-2 1,6-3-197,-5 3 0,7-8 278,-2 2-480,4 4 0,8-7 146,0 3 1,7-12 11,-1-5 0,9-4 76,2-2 0,6 0 277,-6 0 0,8-8-184,-3-3 0,-1-5-25,2-1 0,-2-6-240,2 0 0,-4 0 104,-8 6 0,-1-1-176,-5 1 1,2 0 81,-7-1 0,0 1-37,-6 0 1,0-1-9,0 1 1,0 0 44,0 0 1,0 5-149,0 1 383,0-1 1,-2-3 8,-4 3-94,4 4 0,-5 7 481,7-5-229,0 4 1,-2-6 76,-4 8 1,4 2 39,-4 4 1,-1-2 197,1 7 0,-6 3-91,7 9 1,-7-4 158,6 4 0,-5 2-213,5-2 1,-6 2-46,7-2 0,-1-4-242,6 4 1,0-3-357,0-3 1,0-6-536,0 1 0,0-1 32,0 7 1,0-7 842,0 1 0,0 7 0,0 8 0</inkml:trace>
  <inkml:trace contextRef="#ctx0" brushRef="#br0" timeOffset="382">467 692 7959,'-11'17'302,"-1"0"645,8 1-384,-11-1-123,13-7-590,-6-3 1,16-9 107,4-3 1,11-11-98,5-7 1,-1-8-6,2 3 1,0 3-15,6 2 1,-3 0 176,-3 5 0,2-1-28,-8 13 1,0 1-44,-6 5 1,-1 7 65,-5 5 1,-3 5 416,-8 6 1,-2 4-161,-4 8 1,-4-1 57,-7 1 0,-6 1-30,0 5 1,-6-7-52,6 1 1,-4-1 55,10-5-226,-4-4-175,11 0-956,1-15 730,1-3 0,10-7-124,4 0 421,3-7 1,9 5 59,-1-4 1,6 4 208,0 2 0,2 2-6,-2 4 0,-4 3 289,4 9 1,-2-7-59,2 1 0,-3-3 111,3 3 0,-4-2-294,-2-5 0,1-3-63,-1 4 1,0-12-646,0-5 0,1-7-110,-1-5 1,-5 4-447,-1-4 0,-5-2 289,5 2 0,-7-6-464,2 6 1,-6 0 1153,-6 6 0,-11-8 0,-10-2 0</inkml:trace>
  <inkml:trace contextRef="#ctx0" brushRef="#br0" timeOffset="700">173 1072 7959,'-17'10'286,"0"-2"-133,-1-8 0,9 2 768,3 3-531,-4-3 0,7 6-131,-9-8 1,8 2 156,-2 4 1,-1-3-202,1 9 1,-2-1-168,2 7 1,3 1 57,-9 4 0,6-2-159,-5 8 0,7-6 225,-2 6 1,4-8 39,2 2 1,8 2 151,4-2 1,5 2-91,6-2 0,6-6 73,11 1 1,6-3-32,12-9 0,-2 0 84,7-6 1,0 0-303,7 0 1,-1 0-299,0 0 1,0-6-142,0 0 0,-7-5-460,-5 5 1,-3-8-129,-2 3 1,-2 1 393,-4-1 0,2 5 535,-8-6 0,1 1 0,-7-6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5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605 191 7958,'10'-18'425,"5"1"318,-13 7-310,6-5 0,-8 5 139,0-7 0,-2 6 554,-4-1-734,4 0 0,-11 1-58,7-1 1,-2 7-211,3-7 0,1 8-128,-8-1 0,7-3-269,-7 2 0,0 0 107,-5 6 1,-8 8 150,-4 4 0,-5 5-494,-7 6 1,-1-4 185,-4 4 1,-2 4 241,8 2 1,-3-2 93,3 2 1,9-6 246,-3 5 1,11-4-126,0 4 0,5-5 41,7 6 0,3 0-125,8 6 1,8-7 53,3 1 1,7-2-128,5 2 1,-2 2 149,8-8 1,-1 2 84,7-2 1,0-4-106,-1 4 0,1-4 18,-1-1 1,-1-1-80,-4 0 1,-4-5 89,-8-1-123,0 1 86,1 5 1,-9 0-148,-3 1 1,-14-1-70,-9 0 1,-6 1-268,-6-1 1,-3 0-196,3 0 0,-4-5-453,-2-1 1,3-5 360,3 6 670,4-8 0,0 11 0,-2-5 0</inkml:trace>
  <inkml:trace contextRef="#ctx0" brushRef="#br0" timeOffset="120">623 882 7958,'28'0'-306,"1"0"0,-6 0 306,6 0 0,-8-7 0,4-3 0</inkml:trace>
  <inkml:trace contextRef="#ctx0" brushRef="#br0" timeOffset="404">917 865 7958,'0'17'2138,"0"1"0,0-1-1164,0 0 1,-6 0-458,0 1 1,0-1-44,6 0 0,0 6-266,0 0 0,0 0-152,0-5 0,0-1-105,0 0 1,0-5 105,0-1 0,2-1-560,4 2 1,-4-3-182,4-3 0,-2-4-493,1 4 1,-3-6 408,4-6 1,4-4-128,1-7 0,6-8 397,6-4 1,10-2-70,7 3 1,3-3 291,-3 8 1,2 0 274,4 5 0,-9 9 965,-8 3-227,-8 4 1,2 10 721,-11 3 0,-7 12-333,-10 6 0,-5 4 596,-7 1 0,5 1-1082,1 0 0,5-7-172,-6 1 0,8-8-1642,-1 2 1007,3-3 1,9-11 165,5-3 0,3-4 0,3-2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0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8052,'0'-10'407,"0"3"0,0 5 489,0-4-161,0 4-158,0-6 0,0 8 73,0 0 200,8-7-299,-7 5 59,7-6 10,-8 8-156,8 0 185,-6 0-356,5 0 1,-7 2 122,0 4 0,0-3-105,0 9 1,-2 0-30,-3 5 1,1 2-226,-8 4 0,7-2-6,-7 8 0,2-6-311,-1 6 1,-3-6 204,9 6 1,-7 0-77,6 5 1,1 1-17,5-1 1,0 7-96,0-1 1,0-1 64,0-11 0,0 3 91,0-8 0,7 6-27,5-6 1,3 0-4,3-6 1,-1 1 37,0-1 1,0-5 4,1-1 0,-1-5 7,0 5 0,6-5-20,0 6 1,-5-9 8,-7 3 1,-5 2 114,6-2 166,-9 7 1,5-3 374,-8 7 0,-2 0-238,-4 1 1,-3-1 88,-9 0 0,-5 2-57,0 4 1,-2-3-87,2 3 1,2-4-154,-8-2 1,8-5-295,-2-1 0,-2-1-262,2 1 1,0-3-790,6-8 1,-1 0-1013,1 0 1,0 0 308,0 0 1914,-1-8 0,1-1 0,0-8 0</inkml:trace>
  <inkml:trace contextRef="#ctx0" brushRef="#br0" timeOffset="278">260 399 7999,'0'-12'10,"0"1"0,0 5 73,0-6 0,6 7 110,0-7 0,7 2 22,-1-1 0,3 1 77,2 5 1,1 3 144,-1-4 1,0 4 467,0 2-202,1 0 0,-1 6 598,0-1-495,1 1 0,-1 0-256,0 0 1,1 0-280,-1-6 0,0 0-347,0 0 1,1-6-226,-1 0 0,0-6-504,1 7 1,-1-7 707,0 6 97,-7 1 0,5 12 0,-5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0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8101,'-10'0'2515,"3"-8"-2693,7 6-262,0-6 130,0 8 399,0 0 316,-8 0 0,-2 0-299,-7 0 0,-2 14 707,-4 3 1,2 12-310,-8 0 1,2 4-13,-2 1 1,-2 1-211,8-1 1,0 7-269,6-1 0,5-5 150,1-7 0,7-5-248,-2 6 0,4-8-6,2 2 0,0-3 8,0-3 1,10 0-177,7 1 1,2-1 49,10 0 0,2-5 57,9-1 1,3-7 87,3 2 0,7-4-5,-6-2 0,4 0-118,-10 0 0,5 0-207,-6 0 0,6 0-98,-5 0 0,-1 0 137,-5 0 1,-1 0-1312,1 0 1665,-8 0 0,-2-8 0,-8-2 0</inkml:trace>
  <inkml:trace contextRef="#ctx0" brushRef="#br0" timeOffset="198">588 260 7978,'-9'-8'1828,"3"-3"-1006,-4 3-631,8 0 1,-5 10 271,7 4 1,0 4 638,0 7 0,0 10-494,0 7 1,0 9 62,0 9 1,0 1-503,0 5 1,-2 3-685,-4 9 219,4 6 1,-13 3 0,5 8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0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14411,'17'0'805,"1"0"1,1 0-511,4 0 1,6 0-135,11 0 10,4 0 1,8 0-325,0 0 0,6 0 205,-1 0 0,7 0-706,-7 0 1,1 0 190,-6 0 0,-2 0-42,-4 0 0,-4 0-143,-7 0 1,-8 2-426,-4 3 0,-6 5 368,-5 7 0,-5-5-724,-7-1 1429,0 1 0,-7 5 0,-3 0 0</inkml:trace>
  <inkml:trace contextRef="#ctx0" brushRef="#br0" timeOffset="257">588 87 7990,'-9'-18'0,"-5"7"64,8-1 0,1 7 24,5-7 0,0 6 222,0-5 410,0 7 894,0-4-1094,0 8 1,5 2 94,1 4 0,6 4-15,-7 7 0,7 8 50,-6 4 1,-1 3-294,-5 3 1,0-1-152,0 1 1,0 5-218,0 1 1,-2-1-314,-3-5 1,1-1-918,-8 1 0,9-2 615,-3-5 1,4 3-586,2-8 1,2-2 162,4-9 1048,3-5 0,8-7 0,1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2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8154,'17'-10'-6,"2"3"1069,4 7 1,-1 0-385,6 0 1,-6 0-273,1 0 1,2 7-141,-2 5 1,0-2 30,-6 1 1,-5-1-248,-1 1 1,-5 7-238,5-1 1,-7 2-136,2 10 0,-4-6 240,-2 6 1,-8 1-663,-3 11 1,-5-5 467,-1 5 1,0-5 356,-1-1 1,3-3-242,4-3 0,3 2-112,8-8 0,2 0 41,4-6 0,3-5 102,8-1 0,6-5 2332,1 6 0,6-8-1014,-1 1 0,4-3-1509,1-2 1,3-2 249,3-3 0,-3-5-3054,3-7 3123,4-1 0,0-7 0,8-1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3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8060,'9'0'2242,"7"2"-2127,-5 4 1,7-3 248,5 9 0,-4-6 557,4 5 0,2-1-618,-2 1 1,0 5-248,-6-5 1,-5 3-793,-1-3 0,-7 10 444,2-3 1,-4 9-483,-2-4 0,-8 7 379,-3-1 0,-7 2 86,-5-2 1,6 2 88,0-8 0,5 5 315,6-4 0,6 4-120,0-5 0,8 0 252,9-5 1,6-1 273,1 0 0,6 6-278,-1 0 1,-4 1 298,-2-7 0,-4 8-205,-1 4 0,-7-2-151,1 1 0,-8 1-204,1 6 1,-10-1-410,-7 1 1,-11-1 86,-6 1 0,2 0-246,-2-1 1,1-1-1207,-7-4 1812,8-4 0,-6-8 0,7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10713,'17'0'904,"2"0"-461,4 0 0,-3 0 162,3 0 1,2 0-166,-2 0 0,2 0-102,-2 0 0,-2 0-400,8 0 1,-8 0-296,2 0 0,-2 0-1017,2 0 626,-4 0 1,6 0 747,-7 0 0,-1 8 0,0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4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53 7858,'-9'3'2619,"3"9"0,14-6-1663,9 11 1,6-11-1259,6 0 1,9 1 43,-3-1 1,3 0-184,-3-6 0,7-8 70,4-3 1,4-1-1276,2-5 1646,0 3 0,8-18 0,1 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7923,'-9'-10'1899,"1"3"-749,8 7-131,0 0-609,8 0 0,1 0 120,8 0 1,3 6-216,3-1 1,2 1-47,3-6 1,5 0-414,-4 0 0,9-2 175,3-4 0,-1 4-782,-5-3 0,-1 3-20,1 2 1,-2 0-411,-5 0 1,-3 0 469,-7 0 0,-7 2 711,1 3 0,-16 5 0,2 7 0</inkml:trace>
  <inkml:trace contextRef="#ctx0" brushRef="#br0" timeOffset="190">208 18 7939,'-17'0'1512,"0"-8"-1066,7 6 3,2-6 540,8 8-550,0 8 0,0 7 122,0 9 1,6 4-302,0-5 1,2 10-52,-3 2 0,-3-1-1310,4 7 1,-2-5 673,2-1 0,-2-1 427,7 1 0,1-1 0,5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69 381 8011,'-17'-8'652,"5"6"123,1-3-80,7-5-428,-4 8 1,6-11 975,-3 7-259,3 0 61,-6 6-690,8-8 0,8 6-9,3-3 1,5 3-5,1 2 1,8 0-85,4 0 0,5 0-150,7 0 1,-3 0 119,8 0 0,0-6-335,6 0 0,0-1-172,0 1 0,0-2-377,0-3 0,-2-3 237,-4 8 0,-6-5-281,-11 5 1,2 0-81,-8 6 0,-6 0 295,-5 0 0,-9 2-564,3 4 650,-4 4 1,-4 7-326,-4 0 0,-3-1-3,-8-5 727,-1-3 0,1-8 0,0 0 0</inkml:trace>
  <inkml:trace contextRef="#ctx0" brushRef="#br0" timeOffset="186">588 52 8013,'-10'-17'0,"-5"6"205,4-1 0,1 8 945,-2-2-738,9 4 0,-11 10-8,8 4 1,-1 5 25,1 6 0,2-2-75,-8 8 0,3 2-110,-3 9 0,-1-3-97,7 3 0,-2-2-141,3 3 1,3-5-160,-4 5 1,4 1-399,2-2 0,0-1 21,0-11 0,0 5-573,0-4 1,2-4 206,4-2 1,-2-6 894,7-5 0,1 3 0,5-5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5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7892,'-17'-9'3106,"8"-7"-2686,1 15-280,8-7 0,0 6-224,0-4 334,8 4-124,1-5 0,1 8 3,-5 5 0,-3 6-132,-2 11 1,-2 11-76,-3 13 1,-5 4-49,-7 7 1,0 2 9,-1 3 0,-1 2 64,-4-7 0,6-6-50,-1-6 1,1-8-149,6 3 0,3-12-1054,2-6-492,4-4 1796,10-10 0,9-16 0,10-12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5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8063,'-9'0'864,"3"0"-748,12 0 0,9 0 92,8 0 0,8-2-137,-2-3 1,3 1-109,3-8-16,-1 1 0,-5-1-561,0 1 1,-8 7 221,2-2 0,2-2 392,-2 3 0,8-1 0,-4 6 0</inkml:trace>
  <inkml:trace contextRef="#ctx0" brushRef="#br0" timeOffset="137">829 1 8031,'25'0'0,"-10"0"0,8 0 0,-13 6 1240,7-1 0,2 1-670,5-6 0,-1 0-528,-6 0 1,6 0-52,0 0 0,6 0-211,-6 0 0,2 0-2186,-2 0 2406,-4 0 0,14-7 0,-6-3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1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18 8048,'0'-10'241,"0"2"0,2 8 1157,4 0-810,-4 0-210,5 0-10,-7 0-252,0 0 1,0 8 0,0 2-306,0 7 0,-7 0 101,-5 1 1,-3 6-47,-2 5 0,-8 4-26,-4 2 0,-2-1-101,2 1 1,-4 5 211,5 0 1,-5 8-11,-2-1 1,3-5 343,3-2 1,4 2-107,8-1 1,-1 5 30,1-6 1,7-5 12,5-6 1,3-2 41,2 1 0,7-1-139,5-4 1,11-9-138,6 3 1,11-5 82,6-1 0,6 3-170,6-9 0,1 1 43,5-6 1,3 0 75,-4 0 0,5-6 2,1 1 1,-6-7-38,1 6 0,-7-1 17,7 1 1,-14 4-124,2-4 1,-12 4-207,0 2 1,-11 0-405,-6 0 1,-6-2-87,-5-3-21,3 3 0,-20-6 306,-1 8 0,-13-6 531,-4 0 0,-16-7 0,3 3 0</inkml:trace>
  <inkml:trace contextRef="#ctx0" brushRef="#br0" timeOffset="187">606 536 7926,'-12'-5'443,"1"-1"614,7 0-309,-11 6-204,13 0-180,2 0 0,8 8-123,3 3 0,2 10 202,-7 3 0,2 12 18,-2-1 1,-4 18-1,3 5 0,-5 4-501,-5 7 0,1-8-971,-8 14 719,8-8 0,-19 18 0,4-6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37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7917,'2'18'922,"4"-1"0,3-6 1244,9 1 1,-1-8-3502,0 1 0,6-3-456,0-2 950,0 0 1,-7 2 248,-5 4 0,-3 6 592,-8 11 0,-8 4 0,-1 7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3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7908,'0'23'0,"0"0"0,-6 6 768,0-6 1,-5 0 271,5-6-1040,0-7 0,6 5 0,0-5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34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485 225 8084,'9'-17'1044,"-1"7"-208,-8 3 1,2 7-227,4 0 0,-4 2-117,3 3 0,-3 5-177,-2 7 1,-2 3-68,-3 3 0,1 2-46,-8 3 1,8 3-1,-1-8 1,3 6-96,2-6 1,7 0-175,5-6 0,5-1-407,6-5 0,6-3 281,11-8 1,-1-8-48,7-3 1,-6-10 73,6-2 1,-7-6-49,1 6 0,-3-6 65,-3 6 1,-7-6-115,-4 6 1,-5 0 17,-7 6 1,3-6-240,-9 0 1,1-1 74,-6 7 1,-8 0 146,-3 0 1,-5-1 255,-1 1 1,0 0-176,0-1 1,-1 3 440,1 4 1,6-3-103,-1 8 0,6 1 274,-5 5-120,-1 0 0,1 0 305,-1 0 1,8 1 53,-2 5 1,-1 4-208,1 7 0,0 2 85,6 4 1,0 2-153,0 4 1,0 4-506,0-4 0,0 3-64,0 3 0,0-2-93,0-5 1,0 11-411,0-5 0,0 5-962,0-5 0,0 1 123,0 0 1,0-1 983,0 1 1,-5-1 528,-1 1 0,-6-2 0,6-5 0,-7 3 0,1-8 0,3 6 28,-3-6 1,3 0-24,-3-6 1,-1-5 401,7 0 1,-6-7 2341,7 7-701,-9-8-915,12 3-1208,-5-7 1,14-7 128,5-5 0,3-5-87,3-6 1,5 4 17,0-4 1,5 3-177,-4 3 0,4 7 1,-5 5 0,0 3-81,-5 2 0,-3 2 240,-3 3 0,-5 7-16,-7 11 1,0 4 350,0 7 1,-7-3-77,-5 4 0,-5-10-80,-6 9 1,5-5-111,1 0 1,2-4-290,9-8-27,-7 1-726,11-9 678,-6-1 1,10-16 64,4-3 0,-2 1 540,7-1 1,1 7-182,5-2 0,2 4 229,4 2 0,-4 2 209,4 4 1,-3 3 467,-3 9 1,2-1-316,4 0 1,-4 0 52,4 1 1,-5-7-666,-7 1-4,12-8 0,-11 3-659,11-7 0,-4-7 430,-2-5 1,-5-5-525,-1-6 0,-5 2-233,6-8 1,-8 6-521,1-6 1,-3 8 632,-2-2 1,-7 5-101,-5 7 1,-5-3 899,-6 9 0,-12-9 0,-9 5 0</inkml:trace>
  <inkml:trace contextRef="#ctx0" brushRef="#br0" timeOffset="286">70 1142 8017,'-25'9'373,"11"-1"732,-3-8-541,11 8-73,-1-6-217,7 13 0,0-5-32,0 7 1,0 2 86,0 4 1,0-2-102,0 8 0,0 0 159,0 6 1,0-7 53,0 1 1,7 6 126,5 5 0,3-5-7,2-6 1,14-2 144,4 1 0,11-3-183,0-7 0,12-3-135,5-3 1,4-5-350,2-7 1,6-2-63,0-3 1,2-5-713,-2-7 0,-4-6-185,4 0 0,0-6-761,-6 6 0,4-6 640,-9 6 1041,-5 0 0,3-2 0,-9 0 0,3 0 0,0 2 0,2 0 0</inkml:trace>
  <inkml:trace contextRef="#ctx0" brushRef="#br0" timeOffset="1055">1989 796 7931,'-9'0'995,"1"2"144,8 4-210,0 3 1,8 14-445,3 0 1,6 6-65,6-6 1,-3 6 39,3-6 0,2 2-93,-2-2 0,2-4-398,-2 4 0,-4-3 113,4-3 1,2-5-716,-2-1 1,0-1-134,-6 1 0,1-1-664,-1-4 1,0-5 673,1 5 0,-1-6 0,0-6 1,-7-3-21,-4-8 775,-4-1 0,-2 1 0,0 0 0</inkml:trace>
  <inkml:trace contextRef="#ctx0" brushRef="#br0" timeOffset="1362">2231 882 7931,'0'-17'0,"0"6"63,0-1 244,0 1 78,0-7 0,2 1-54,4 0 1,4 5 20,7 1 1,0-1-86,0-5 1,8 5 13,4 1 1,4-1-18,2-5 1,1 5-15,4 1 1,5-1-255,6-5 0,1 0 95,0-1 0,6 1-208,0 0 1,-3 2 88,-9 3 1,2-1-123,-7 7 1,-1 0 123,-5 6 1,-8 2 9,-4 4 1,-6 9 155,-6 8 0,3 10 220,-8 1 0,-8 3-61,-10 9 1,-3-6-173,-2 6 1,-8-5-43,-4 5 0,-2-6 82,2 6 1,-2-7-569,8 1 0,0-5 94,6-6 1,0-4-87,-1-8 1,7-6-582,-1 1 77,1-8 1,-5-4-226,5-12 1,1-3 112,5-2 1009,-5-8 0,-7-10 0,-1-9 0</inkml:trace>
  <inkml:trace contextRef="#ctx0" brushRef="#br0" timeOffset="1762">2594 831 7931,'-17'0'1332,"6"-6"-625,-1 0-18,8 0 429,-3 6-670,7 0 1,0 2 145,0 4 0,0 0-306,0 11 0,0-4-68,0 11 0,0-3-707,0 2 1,0-4 278,0 4 1,0-4-32,0-1 0,0-7-601,0 1-76,0-9 1,9 1 60,8-15 1,1-3 338,5-15 1,2 1 386,-2-7 1,6 6-32,-6 0 0,6 8 528,-6-2 0,0 10 41,-6 1 222,0 8-240,1-3 0,-9 14 382,-3 5 0,-6 5-399,-6 6 0,-5-2-51,-12 8 1,-2 6-562,-4 5 0,-4 1 190,4-7 0,-1 1-168,1-1 1,4-7 296,7-4 472,1-4-542,8-1 1,3-9 218,12-3 0,5-6 12,12-6 1,4 3 260,8-9 0,-1 0-477,1-5 0,5 0 121,1 0 1,-7-1-374,-5 1 0,-2 0-440,2-1 1,1 3-1956,-7 4 2621,8-5 0,-12 7 0,6-9 0</inkml:trace>
  <inkml:trace contextRef="#ctx0" brushRef="#br0" timeOffset="2145">3805 243 7974,'0'-18'673,"6"7"1,1 1-194,3 3 187,2 1 675,-3 6-984,-1 0 0,-10 0-12,-4 0 0,-5 13-260,-12 4 1,1 12-202,-6 0 1,-1 10 8,-6 1 0,8 0-170,4-5 1,4-1 440,2 1 1,1-6-87,5 0 0,3-8 63,8 2-169,0-4 0,8-4-42,3-3 1,5-4 210,1-8 1,10 0 191,8 0 1,1-8-32,10-4 0,-6-3 66,7-2 1,-7-1-346,6 1 0,-7 0 60,1 0 0,-4 1-288,-1 5 1,-6-3 140,0 8 0,-8-5-2226,2 5 1208,-4 0 1,-7 6-1657,-1 0 1892,-7 8 845,-4 2 0,-10 15 0,-7 2 0</inkml:trace>
  <inkml:trace contextRef="#ctx0" brushRef="#br0" timeOffset="2283">4099 675 7974,'-17'11'92,"-1"1"0,7-6 368,-1 5 1,7-7 672,-7 2 0,8 4-455,-2 1 1,4-1 50,2 1 0,0 6-165,0 7 0,0 6-142,0-1 1,0-2-200,0 2 1,0 0 0,0 5 0,6 1-1272,0-1 1,6 1-151,-7 0 0,1-1 1198,-6 1 0,8-1 0,1 1 0</inkml:trace>
  <inkml:trace contextRef="#ctx0" brushRef="#br0" timeOffset="2726">4791 329 7865,'7'-17'0,"-5"7"0,8-3 851,-4 7-342,-4-7 1,11 9 602,-7-8-537,7 8 1,-11-1-149,4 10 1,-4 7 399,-2 11 0,0-2-307,0 8 0,0 5-334,0 7 0,-8 5-258,-3-6 0,-5 8-256,-1-2 0,-6 2 78,0-1 0,-2 1-251,2-8 0,4 0-72,-4-5 1,5-8 163,7-4 1,-3-4-1411,9-2 1269,-1-7 0,6-4-397,0-12 1,7-11 946,5-12 0,3-4 0,3-1 0</inkml:trace>
  <inkml:trace contextRef="#ctx0" brushRef="#br0" timeOffset="2883">4843 658 7865,'17'0'0,"-6"0"539,1 0 0,-2 7-123,1 5 0,4 9 677,-3 2 1,3 6-395,3-6 0,-1 6-125,0-6 1,6 0-225,0-6 1,8 0-129,-2 1 0,4-1-141,1 0 1,1-1 96,-1-5 0,9 3-792,3-9 0,4-1 435,2-9 0,-3-3-1158,-2-4 0,1-3 219,-8 3 0,0-3 1118,-5-2 0,-1-1 0,1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31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6844,'-10'17'-3,"-5"-7"1,13 5 0,-6-5 0</inkml:trace>
  <inkml:trace contextRef="#ctx0" brushRef="#br0" timeOffset="742">450 347 8047,'0'-10'2398,"0"-5"-398,0 13-1151,8-6 0,2 8-337,7 0 1,0 0-154,0 0 0,1 0-128,-1 0 1,0 0-93,1 0-162,-1 0-193,0 8 0,-1-4 43,-5 7 1,-3 3-381,-8 9 0,-8 4 21,-3 7 1,-11 1 164,-1-1 1,-7 1 735,1 0 0,4-1-215,2 1 1,4-6 602,1-1-370,9-7 1,1 4 814,8-7-732,0-9 0,2-1 37,4-8 0,9 0-515,8 0 1,6 0 87,-6 0 0,8-8-1324,-3-3 1,-3-5 689,-1-1 0,-3 0-726,2 0 0,-10-1-39,4 1 1319,-3-8 0,-4-2 0,-3-7 0</inkml:trace>
  <inkml:trace contextRef="#ctx0" brushRef="#br0" timeOffset="1323">35 243 8095,'-11'0'922,"-1"0"78,8 0-159,-3 0 88,7 0-580,0-8 0,5-1-68,1-9 0,13 1 58,-1 0 1,9 0-31,-4-1 1,7 1-230,-1 0 0,10-1 134,1 1 0,2 6-97,-1-1 0,3 8 66,8-2 0,-2 4-237,-4 2 0,2 0-32,-8 0 0,6 10-48,-5 7 1,-3 1 66,-9 5 1,3 4-172,-3 1 1,-2-1 0,2 2 0,-8-8 152,2 2 1,-4 2-48,-1-2 1,-1 6 59,0-6 1,-5 2 129,-1-2 0,-1 4-68,1 8 0,-3-3-39,-8-3 1,0 4 90,0-4 0,0 9 170,0 3 0,-8-1-34,-3-6 0,-4 3-109,-3 3 1,1-3-51,0 3 1,-8 2 30,-4-1 1,-4-1 179,-1-5 0,-1-1-45,0 1 1,-1-8 94,-4-4 1,-3-6-90,-3-5 0,-9-5 6,3-7 1,-10-9-69,5-9 0,-7-8 45,6-15 0,7-3 22,4-8 1,11 0-27,1 0 1,5 2-44,12 4 0,-1-2-195,13 8 1,1 0-294,5 5 1,5 2-10,1 5 1,8 1-287,-3 4 1,10 3-45,2-3 0,0 4 258,-5 2 1,5 5-786,0 1 1,2 7 123,-2-2 1103,-4 4 0,6 2 0,-8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43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10606,'6'-12'707,"0"1"0,1 7-364,-1-2 1,-2-3-13,7-3 1,-1 3 108,2-3 38,-5 8 29,1-3-24,-6 7 1,7 0 265,-3 0-265,-4 0 0,8 0 295,-5 0-381,5 0 0,7 0-104,1 0 0,-1 0-55,0 0 0,6 0-66,0 0 1,0 0-105,-5 0 1,5 0-28,0 0 1,-2 1 115,-10 5 1,5-4-180,-5 4 0,-1-4-3,2-2 0,-9 2-35,3 4-346,-4-5-107,-2 7 0,-2-6-975,-4 4-1305,-3-4-900,-9 5 2176,1-7 1516,8 0 0,-7 8 0,7 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45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7943,'17'-10'1472,"0"4"1,1 4-374,-1 2 0,0 8-531,1 3 1,5 5 266,0 1 1,0 0-321,-6 1 1,0 5-564,1 0 0,-7 0 88,1-6 0,-1-1-406,7-5 0,-7 4-422,1-3 0,-7-2-2223,7 1 3011,-8-7 0,11 4 0,-5-8 0</inkml:trace>
  <inkml:trace contextRef="#ctx0" brushRef="#br0" timeOffset="1015">399 87 7943,'17'0'613,"-6"-2"-360,1-4 1,-1 5 216,7-5 0,-1-2-61,0 2 0,6-5 4,0 5 0,6-6-33,-6 7 1,8-7 107,-2 6 0,-2 1-285,2 5 0,-2 0-179,1 0 0,-1 2-26,-4 3 0,-5 5 72,-1 7 1,-2 2 3,-9 5 1,6-3 66,-7 7 1,-1 1-409,-10 6 1,-3-1-47,-8 1 1,-1 0-106,1-1 1,-6 1 108,0-1 0,-6-7-158,6-4 1,-6-3-76,6-3 0,0-8-212,6-3 313,-1-4 0,3-10 131,4-3 0,-3-4-78,8-3 1,-1-1 161,1-4 1,4 4 130,-4-4 1,4 4 51,2 1 1,2 3 326,4 3 752,-4-3-807,13 13 0,-11-6 512,8 8-91,-9 0 534,5 0-612,-8 8-351,0 2-198,0 7-529,-8 0-186,7 1 355,-15-1 269,14-8-129,-5 7 216,7-14 0,1 5-5,5-7 1,4-5 172,7-1 1,-1-8-164,-5 3 1,4 3 26,-3 2 1,-2-1 22,1 1-32,-7 0 1,4 8-99,-8 4 1,-8 5 66,-4 12 1,-9-1-95,-2 6 0,-13 7 151,1 5 1,-1 1 135,7-7 1,-10 1 22,5-1 0,1 1-109,4 0 0,8-8 107,-2-4 0,4-4 179,2-2-94,7 0 22,2 1-470,8-9 0,6 1 63,0-4 1,7-4 192,-1 3-159,3-3 0,2 0 83,1 4 1,-7-4 83,1 4-80,-8-4 182,11-2 0,-5 0-79,7 0 1,0 0 88,0 0 0,7-2-202,-1-4 0,13 2-137,-1-7 0,5 1 235,0-2-265,-3-3 82,5 13 1,-7-6 14,-1 8 1,1 0 46,0 0 1,-9 8 120,-3 4 1,-5 3-120,-7 2 1,-3 6-124,-8 0 0,0 8 17,0-2 0,-10 4-178,-7 1 0,-2-5 104,-10 0 1,2-2-136,-2 2 0,-1-4-69,7-8 0,-6-6 66,6 1 1,2-10-291,9-2 1,-1-4 142,7-13 1,0-6-329,6-18 0,0-3 413,0-8 1,0-7 364,0-5 0,0-1 0,0 2 0,2 5 0,4 12 0,-4-2 0,3 7 0,-1 3 0,2 9 0,-4-2 0,4 8 0,-4 0 0,-2 6 0,0 0-81,0-1 1,0 7 724,0-1 354,0 1-232,0-6-307,0-1 0,2 9 405,3 3 1,-3 6-339,4 6 1,-2 3 389,2 9 0,-5 1-392,5 4 1,-6 4 222,-6 7 1,-5 7-537,-12-1 1,0 8-495,-12-2 0,5 0 336,-11 6 0,3-4 195,-3 10 1,5-4-650,-4-3 1,5-6 207,6-5 1,4-11-4895,8-6 5087,7-4 0,-5-9 0,5-3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44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226 467 7910,'0'-10'412,"0"3"0,0 5 1346,0-4-1182,0 4 454,-8-6-586,6 8 0,-7 0 80,3 0 0,-4 2-153,-7 4 0,0 4-292,-1 7 0,1 2 83,0 4 1,-1-2-667,1 8 0,0-8-386,0 2 105,-1 4 0,9-7-157,3 3 261,4-12 1,10-3 210,3-8 1,10 0 149,2 0 0,0-6 264,-5 0 1,-1 1-255,0 5 843,1 0 0,-3 7-21,-3 5 1,-3 3 278,-3 2 1,-4 8-186,4 4 1,-5-2 1032,-1 2-1247,0 0 1,-1 0-65,-5-1 0,4-6-367,-4 1 1,4-4-338,2-2 0,0-5-387,0-1-803,0-7-310,0 4 1220,8-16 1,-6-2-47,4-7 1,1-2-66,-1-4 1,0-4 766,-6-8 0,7-7-124,-5-2 1,14-16 0,-7-1-1</inkml:trace>
  <inkml:trace contextRef="#ctx0" brushRef="#br0" timeOffset="223">502 0 7958,'8'10'529,"2"-1"687,7-3-303,0-4 1,1 11-341,-1-7 0,-2 2 14,-3-2 0,3-4-195,-3 3 0,1-1-230,-1 2 1,3-4-283,-3 4 0,-3 1-463,3-1 1,-8 2 48,1-2 0,3 3-658,-2 8 1,0 1 91,-6-1 1,-2 6 1099,-4 0 0,-4 8 0,-7-4 0</inkml:trace>
  <inkml:trace contextRef="#ctx0" brushRef="#br0" timeOffset="561">641 519 7958,'0'11'0,"0"1"0,2-8 2035,3 2-825,5-5-872,7-1 0,1 0-179,-1 0 0,0 0-131,1 0 1,-3 2-186,-4 4 0,5-4-437,-5 4 1,3 3-324,-3 3 537,-3 3 212,-8 3 1,6-1-528,0 0 0,-1 6 233,-5 0 1,-5 0 385,-1-5 1,0-1 374,6 0 769,0 1-751,0-1-17,0-8 0,8-1 275,3-8 1,-1 0 302,1 0 226,-7 0-322,12 0-488,-14 8 1,5 3-4,-7 12 0,-7-1 0,-5 6 0,-5 1 15,-6 6 0,9-1 84,-3 1 1,5-6-352,1 0 1,3-8 100,8 2 0,2-10-1064,4-1 0,5-8 530,12 1 0,4-10-1074,8-7 1,-1-11 80,1-6 1387,0 4 0,-1-15 0,1 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47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11819,'11'0'1467,"1"0"1,-1 0-585,6 0 0,3 0-570,3 0 0,-2 0-276,8 0 1,-2-2-604,1-4 0,3 3 434,-8-9 1,0 6-273,-5-5 0,-1 7-335,0-2-1952,-7 4 1959,5 2 1,-15 0-586,0 0 836,-8 0 1,-15 0 144,0 0 1,0-5 125,6-1-238,0 0 204,-1-2 0,7 1 244,-1-5 0,8-3 0,-3 11 138,7-8 127,0 8 1524,0-3-881,0 7-213,0 0 1,-6 2-215,0 3 0,1 5 570,5 7 0,0 1-456,0-1 0,0 6-186,0 0 0,0 0-601,0-6 0,0 1-490,0-1 0,1 2-1031,5 4 0,-4-3 1713,4 3 0,3 3 0,1 1 0</inkml:trace>
  <inkml:trace contextRef="#ctx0" brushRef="#br0" timeOffset="167">70 520 7855,'0'17'0,"-6"-6"0,0 1 2853,0-8-2140,14 3 0,2-7-507,7 0 0,2 0 136,4 0 1,-2-5 208,8-1 0,-6-8-474,6 3 1,0 1-345,6-1 0,-3 1-401,-3-1 1,-2-3 667,-4 8 0,-4-7 0,6 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48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1177 7919,'-10'0'6125,"3"7"-5469,7 3-279,0 7-377,0 1 0,-16-1 0,-3 0 0</inkml:trace>
  <inkml:trace contextRef="#ctx0" brushRef="#br0" timeOffset="908">451 917 8023,'-10'0'1412,"2"-2"-662,8-3 1,8 1-257,3-8 1,5 8 215,1-1 1,8-3-196,4 2 1,4 0 30,1 6 1,1 0-19,-1 0-119,1 0-237,0 0-1,-3 0-185,-3 0 0,2 0 125,-8 0 1,6 0-497,-6 0 0,0 0 307,-6 0 0,-5 0-3003,-1 0 811,1 8 412,-3-6 1858,-1 13 0,-8-13 0,0 6 0</inkml:trace>
  <inkml:trace contextRef="#ctx0" brushRef="#br0" timeOffset="2572">1626 364 7903,'2'-16'786,"4"5"-433,-4-4 1,8 7 163,-5-4 0,-3 3 1468,4 3-883,4 4-332,-8-6 1,3 10-295,-10 4 1,-5 9-479,-7 9 0,-2 6 40,-5-1 0,0 4-397,-5 1 0,2-1 202,4-4 1,9 2-50,-3-8 0,9 0-714,-3-6 1,9-2 339,2-3 0,4 3-125,13-3 1,2-5 259,10-1 0,4 2 373,-4-2 0,3 7-15,3-1 1,-8 5 515,-4 6 0,-4-2-139,-2 8 1,-1-6 132,-5 6 0,-3 0 532,-8 5 1,0 1-363,0-1 0,0 1-214,0 0 0,-6-7-120,0 1 0,1-8-1284,5 2-167,0-11 149,0 3 1,1-15 497,5 0 1,4-13-196,7-10 1,-5-14-145,-1 3 1,1-12 883,5-1 0,0-10 0,1-5 0</inkml:trace>
  <inkml:trace contextRef="#ctx0" brushRef="#br0" timeOffset="2770">2059 35 7904,'17'0'1241,"-5"0"-931,-1 0 1,1 0 293,5 0 1,0 6 15,1 0 0,-7 2 677,1-3-828,-1-3 1,6 12 191,1-9 0,-7 1-600,1-6 0,-1 6-509,7 0 1,-7 1-102,1-1 1,-7-2-745,7 8 0,-8-1-423,2 6 1097,-5 1 0,-1 5 619,0 0 0,-7 8 0,-3-5 0</inkml:trace>
  <inkml:trace contextRef="#ctx0" brushRef="#br0" timeOffset="3163">2214 485 7904,'-9'8'41,"-7"1"1193,15 1-321,-7 5-549,16-13 1,1 6-151,8-8 1,1 0 15,-1 0 1,0 0-529,1 0 1,-1 0 235,0 0 1,-5 0-1113,-1 0 604,-7 7 313,4-5 1,-8 20-107,0-5 0,0 10 132,0-4 1,-8 8 36,-3-3 0,-3 3 575,3-2 0,-3-4-272,8-8 0,1 0 297,5 1 1,0-7-230,0 1 0,2-8 89,3 1 0,7-3-67,11-2 1,-2-2-116,8-3 0,-6-3 15,6-4 1,-6-1-296,6 7 96,-8 0 103,4 6 0,-14 0-147,1 0 0,-8 2 249,1 4 0,-5 6-52,-5 11 1,-5-2 71,-7 8 1,-6 0 120,0 5 0,-8 1 253,2-1 1,4-5-107,2 0-26,4-8 124,1 4-404,9-8 1,3-1 79,12-5 0,5-3-88,12-8 0,6-2 115,12-4 1,-3-3-126,8-9 0,-2 1-40,2 0 1,3-1-199,-9 1 1,0 6-240,-5-1 1,-6 6-569,-1-5 0,-12 7 976,1-2 0,-3 4 0,3 2 0</inkml:trace>
  <inkml:trace contextRef="#ctx0" brushRef="#br0" timeOffset="3846">3408 1 7842,'9'0'3395,"-1"0"-2308,-8 0 0,0 2-413,0 3 1,0 5-287,0 7 0,0 3 407,0 3 0,-6 3-303,0 9 0,-1 2-471,1 3 0,4 4-285,-4 8 0,2 2-282,-1 3 1,3 3 117,-4 3 0,4-3-538,2-8 0,0-2 479,0-4 1,0-4 93,0-7 0,2-6 424,4-1 1,1-12-83,5 1 0,5-5 605,1-1 1,-1-3-12,6-8 1,-4 0 286,-2 0 0,1-6-330,-1 0 1,0-5 617,1 5-881,-1-7 0,0 9-27,0-8 1,-5 8-222,0-1 184,-9 3-422,13 2 219,-14 0 60,5 0 0,-5 2 30,4 3 0,-2-1 11,7 8 0,-5-7-43,6 7 1,-7-2 56,7 1 0,-6-1-444,5-4 190,1-5-1081,5 15-124,0-14 379,-7 5 0,0-7 185,-5 0 0,-3-2-293,4-3 1,-4-7 114,-2-11 1,-2-4 987,-4-7 0,-3-1 0,-9 0 0</inkml:trace>
  <inkml:trace contextRef="#ctx0" brushRef="#br0" timeOffset="4204">3598 226 7842,'9'0'2461,"-1"1"-1680,-8 5 0,2-2-283,4 8 1,-4-7-23,4 7 0,-5-1 228,-1 7 0,0 1-296,0 4 0,0 4-149,0 7 1,-5 1-722,-1 0 0,-9 1 358,-3 4 0,-1 5-1077,-10 7 1,0-6 150,-5 0 1,-3-2-214,-3 2 0,3-6 676,-3-11 1,-2-4 139,1-7 0,-5-9 304,6-3 1,-8-6-47,2-6 0,2-5 235,-2-12 1,7 1-142,-1-6 0,5 6 543,6-1 0,4 4-120,8 2 0,8 5 531,3 1-632,4 7 1,4-9-28,4 7 1,3 0 385,8 6 0,8 0-172,4 0 0,12-2 367,5-4 0,7 2-333,11-7 1,3-2-170,20-11 1,-3-2-654,-35 8 1,0 1 0,45-14-190,-42 14 1,0 0-1,40-12 232,-42 12 1,-2-1-1,39-14 311,-12 9 0,2-2 0,-16 5 0,-1 3 0,-1 4 0</inkml:trace>
  <inkml:trace contextRef="#ctx0" brushRef="#br0" timeOffset="4808">4463 485 10463,'25'0'1492,"3"0"0,7-8-811,5-3 0,10-10-274,8-2 1,0-6-487,-7 6 0,1-6-55,0 6 1,-8 0-154,-3 5 0,-7 7-56,-5-1 0,-10 9-580,-7-3 1,-8 2-170,1-2 1,-5 4 418,-5-4 1,-5 3 219,-7-3 0,-6 4 139,0-4 0,-6-2 405,6 3 1,-6-7-45,6 6 0,0 1-54,6 5 1,5 0 123,1 0 1,5 2 510,-6 3 1,8 5 393,-1 7 0,3 6-434,2 0 1,2 6 87,3-6 1,-1 8-250,8-2 1,-6-2-328,5 2 0,-5-8-424,5 2 1,-5 2-560,6-2 0,-9 0 121,3-6 0,-2 6-1963,2 0 2725,-4 0 0,-2 2 0,-10 2 0</inkml:trace>
  <inkml:trace contextRef="#ctx0" brushRef="#br0" timeOffset="4958">4860 779 7858,'-9'17'0,"-7"-7"381,5-4 1,3-3 1519,2 3-1380,4-4 1,4 4-13,4-12 1,6 2 244,11-7 1,4 1-275,7-1 0,1-5 74,-1 5 1,1 1-167,-1-1 1,3 7-203,3-2 1,-3 4-408,3 2 0,-9-2-541,-2-4 0,-6 4-41,6-3 1,-8 3-2498,2 2 3300,-12 0 0,12 0 0,-3 0 0</inkml:trace>
  <inkml:trace contextRef="#ctx0" brushRef="#br0" timeOffset="5104">5898 762 7899,'-6'23'4878,"0"0"0,1 6-7813,5-6 2935,-8 7 0,-9-10 0,-10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4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915 87 8005,'9'-27'1021,"-1"2"1,-8 14-637,0-1 0,-2 8-146,-4-2 1,-3 5-397,-9 1 107,-7 0 0,-1 0 58,-9 0 1,-2 5 20,-3 1 0,-2 9-226,-4 3 1,-4-1 93,4 6 1,-2 4-67,2 2 1,-4 3 13,3 3 1,-1 0 173,2-1 1,-2 3 88,8 3 1,-4-3 240,9 3 1,-1-4-95,13-1 1,5 0 139,7-1 0,7-5-168,-2 0 0,18-8-40,5 2 1,14-4-107,3-1 1,9-7 83,8 1 0,1-9-49,0 3 1,0-2-80,0 2 0,-2 2-131,-4 3 0,2 4 95,-8-3 1,-5 1-129,-6-1 1,-10 9 329,-2-4 0,-7 4-34,-10-3 1,-2 1 301,-4 4 1,-5-4-167,-12 4 0,2 2-182,-8-2 1,0-2-210,-6-9 0,3 3-410,3-3 1,-4-4-90,4-3 1,4-3-611,2-2 0,4 0-1431,2 0 2626,-1 0 0,9-7 0,1-3 0</inkml:trace>
  <inkml:trace contextRef="#ctx0" brushRef="#br0" timeOffset="273">1157 710 8005,'33'0'0,"-5"0"0,5 1 1177,-4 5 1,3 2-674,3 3 0,-2 3-563,-4-8 1,3 5 142,-3-5 1,-4 2-186,-2-3 1,-4-1 621,-1 8 0,-7-6-119,1 5 0,-9 1-286,3 5 0,-4 2 39,-2 4 1,-8-2-254,-3 8 0,-10 0-27,-2 6 1,-8-1-106,2 1 1,-2-1 275,3 1 1,3-8 178,7-4 1,9-4 179,3-2 1,6-1-132,6-5 0,11-3-191,12-8 0,11-2 97,6-4 0,4-5-317,2-12 0,0 3-453,0-3 0,0 2-1737,0-2 2258,0 4 0,-1-6 1,1 8-1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54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52 986 8006,'-17'0'504,"0"-8"-551,7 6 747,3-5-279,7 7 1,2 0 1085,3 0-1076,-3 0 0,14 0 153,-5 0 0,4 0 141,3 0 0,1 6-270,4-1 0,4 1-32,8-6 0,-1 6-137,1 0 1,-1-1-186,1-5 0,-1-2 29,1-3 1,-6 3-98,0-4 1,-8 2-198,2-2 1,-4 4-597,-2-3 0,-5 3-3244,-1 2 4004,-7 0 0,-11 7 0,-13 3 0</inkml:trace>
  <inkml:trace contextRef="#ctx0" brushRef="#br0" timeOffset="559">1125 536 8124,'11'-15'2198,"1"4"-1260,-8-5-367,3 14-552,-7-5 156,0 7 0,-13 13-606,-5 4 322,-10 4 1,1 10-50,-8 4 0,-5 3-121,-1-3 1,1-1 180,6 1 0,1-6 24,4 0 1,4-8 147,8 2 0,7-10-118,4-1 1,4-6-228,2 5 0,2-7-15,4 2 0,4-2-83,7 1 1,2-3 264,4 4 1,-3 2 94,3-3 1,-4 9 588,-2-3 0,-2 11-319,-3 1 0,-4 5 693,-8-4 0,0 6-312,0-1 0,0 4-26,0 1 0,-6 1-283,0-1 0,-2-5-295,3 0 1,3-6-118,-4 6 1,4-8-266,2 2 1,0-9-1303,0-3 1238,0-7 1,8 4-365,3-8 1,5-10 155,1-7 0,0-8 61,1-10 1,-1-1 554,0-5 0,0-3 0,1-8 0</inkml:trace>
  <inkml:trace contextRef="#ctx0" brushRef="#br0" timeOffset="771">1436 208 7945,'11'-6'339,"1"0"0,0 1 323,5 5 1,2 0-80,4 0 1,-4 0 759,4 0 0,2 0-706,-2 0-797,0 0 1,-7 2-870,-5 3 0,3 5 550,-8 7 0,-1 0-404,-5 1 1,0 5 111,0 0 771,-7 8 0,-11-4 0,-9 7 0</inkml:trace>
  <inkml:trace contextRef="#ctx0" brushRef="#br0" timeOffset="1243">1401 761 7945,'0'10'2421,"0"5"-1771,0-13 1,14 6-498,3-8 1,10-2-465,-4-4 0,6 4-46,-6-4 1,0 5 159,-6 1 1,1 0 0,-1 0 1,-8 1-66,-3 5 0,2 4-111,-2 7 1,-2 2 210,-10 4 1,-4-1-4,-7 6 1,-6-5 433,0 6 1,0-8-177,5 2 1,3-3 220,3-3 1,-1-5-46,7-1 167,1-7 0,14 4-63,8-8 1,8 0 47,10 0 0,1-8-180,5-4 0,1-3-228,4-2 1,2 5-74,-7 1 0,-7 7-346,-5-2 0,-8 4 37,2 2 1,-11 8 186,-7 3 0,-3-1 43,-2 1 1,-7 7 133,-5 5 1,-5 6 119,-6-6 1,-4 5-108,-8-4 0,7 4 85,-1-5 0,8 0-30,-2-5 1,9-7-29,3 1 1,7-6-60,-2 5 0,6-7 61,6 2 0,3-4-35,9-2 0,1 0 180,4 0 1,-2 0 265,8 0 0,-8 0 248,2 0-251,4 0-1,-8 5-7,4 1 1,-9 2 76,-3-2 1,-5-4 56,5 3-323,-7 5 0,6-6-608,-4 7-94,3-7 1,9 4-551,-1-8 1,6-8 85,0-3 0,8-7 917,-2-5 0,3-4 0,3-7 0</inkml:trace>
  <inkml:trace contextRef="#ctx0" brushRef="#br0" timeOffset="1578">2335 208 7969,'-11'0'4323,"-1"0"-3203,8 8 0,2 1-671,8 8 1,8 1-452,-3-1 0,4-2-363,3-3 1,-7 3-183,1-3 1,-1 3 350,7 3 0,-3-1-1323,-3 0 0,3-1 1519,-4-5 0,5 4 0,1-5 0</inkml:trace>
  <inkml:trace contextRef="#ctx0" brushRef="#br0" timeOffset="2352">2646 139 7969,'20'6'651,"3"-1"1,-2 1-486,8-6 0,1-2 57,11-4 1,3 3 326,8-9 1,-2 2-126,-4-1 1,2-3-2,-8 9 1,6-1-98,-5 6 0,-3 0-68,-9 0 1,-2 2-9,-4 4 1,-10 5 13,5 12 1,-13-2-106,1 8 0,-6 0-131,-6 5 1,-9 7-539,-8-1 1,-13 1 344,1-7 1,-3 1-796,3-1 0,-5-7 159,-1-4 1,3-4-113,9-1 1,-4-3 416,4-3 1,5-5 34,0-7 1,5-7 118,2-5 0,2-11 173,3-6 1,4-3 167,8-3 0,0-5 0,0-1 0,6 3 285,0 9 1,7 4-13,-1 8 1,3 1 395,3 5 0,-1 3-5,0 8-256,-7 0 0,-3 2-60,-7 4 0,0 3 6,0 9 0,-13 1-385,-4 4 0,-6-2 80,0 8 1,1-8-341,-6 2 0,6-4 77,-1-1 0,6-1-74,6 0 0,-3-5 54,8-1 161,1-7 0,14 4 126,8-8 0,3-6 280,9 0 1,-1-7 64,7 1 0,-6 5-170,0 1 1,-8-2 53,2 2 0,-4 1 43,-2 5-382,-7 0 1,-2 2 154,-8 3 0,-2 5-12,-4 7 1,-6 3-305,-11 3 0,-4 2 106,-7 3 0,1 5-93,4-4 0,-3 4 58,3 1 1,-2-5 245,2 0 0,4-6-53,8 6 1,0-8 91,-1 2 1,9-4-82,3-2 1,-2 1 141,3-1 0,-7 0-20,6 1 1,-5-1 60,5 0 0,-7 2 66,1 4 0,2-3-117,-1 3 1,5-6 89,-5-6-213,7 5 1,-4-12-155,8 7 1,8-7-83,3 2 0,14-6-333,10-6 1,7 2 172,10-7 0,6 7-190,-1-2 0,1 4 428,-6 2 1,-6 0-114,0 0 0,-9 8 987,-3 3 0,-1 5-342,-10 1 0,0 0-69,-6 1 0,-7 5-140,-4 0 0,-4 2-14,-2-2 1,-2-4-627,-4 4 0,-4 2 300,-7-2 1,-8 2-989,-4-2 1,-4-4 504,-1 4 0,1-11-498,4-6 1,-3-4 395,3-2 0,4-8 694,2-4 0,4-26 0,1-8 0</inkml:trace>
  <inkml:trace contextRef="#ctx0" brushRef="#br0" timeOffset="2493">2923 934 7953,'10'-7'1688,"-3"5"1,-7 2-990,0 11 1,0 5 91,0 1 0,-7 10-232,-5 7 0,-11 7-158,-6 5 0,-5 4-916,-7-4 1,3 4 398,-8 2 0,7-2-516,-1-4 0,11-4 632,6-7 0,4-9 0,2-1 0</inkml:trace>
  <inkml:trace contextRef="#ctx0" brushRef="#br0" timeOffset="2918">3563 761 7906,'15'-7'518,"-3"-5"1,3-3 742,-3-3 1,5 1-611,6 0 1,-2 0 3,8-1 1,-6 7-624,6-1 1,-8 8-15,2-1 0,-4 3-249,-1 2 0,-3 13 247,-3 4 0,-5 14-168,-7 4 1,0 7-89,0 10 1,0-6-208,0 0 0,0-2 199,0 2 1,0-3 360,0-9 0,0-1 199,0-4 1,0 1-148,0-6 1,0-1-56,0-6 1,0-6 66,0 1-121,0-8-33,-7 3 1,-3-7-155,-7 0 0,-3-7 224,-3-5 0,4-3 118,-4-2 0,4-3 412,2-3 1,1 4-247,5-4 0,3 4-48,8 2 1,0-1-16,0 1 0,4 0-305,7-1 1,3-5-169,15 0 1,-4-2-210,9 2 0,-3-4-70,9-7 0,3 3-499,-3-4 0,6 5-726,-6-11 0,7 5 796,-7 1 1,0-7 866,-5-4 0,-1-4 0,1-2 0</inkml:trace>
  <inkml:trace contextRef="#ctx0" brushRef="#br0" timeOffset="3526">4531 18 7906,'10'-10'4593,"0"2"-3726,-5 8 1,-1 0-358,8 0 0,-7 0 923,7 0-766,-8 0-499,11 8 0,-7 2-326,3 7 1,-3 0-530,-8 1 1,0 1-54,0 4 0,-2 4 435,-4 7 0,-3 1-1489,-8-1 1,-1 7 854,1-1 0,2-5 411,3-6 1,2-8 530,5 2 0,3-4 536,-4-2 1,6-5-318,6-1 1,1-5 241,5 6 1,3-9 653,-3 3-679,3-4 0,3-2 1023,-1 0-497,0 0-939,0 8 0,-7 1-190,-4 9 1,-4-5-158,-2 5 1,-2-5-18,-4 10 0,-4 2-277,-7-2 1,0 2 324,0-2 1,5-6 15,0 1 1,9-1 351,-3-6 0,4-1-180,2 2 1,8-9 71,3 3 0,5-2 26,1 2 1,0-4 121,0 4 1,1-5-122,-1-1 40,0 0-35,-7 8 1,-2 2-50,-8 7 1,-10 0 196,-7 1 1,-8-1 81,-10 0 0,1 6 194,-1 0 1,2 0-82,4-5 0,6-1 543,12 0-709,-4 1-449,13-1 0,2-2 191,11-3 1,12-5 96,6-7 1,6 0-142,5 0 1,4-7-11,8-5 1,-6-1-261,0 1 1,-7-3-1,1 3 0,0-3-117,-5-2 0,1-1 61,-12 1 1,-1-2-96,-6-4 1,-8 4 65,-3-4 0,-4 3 124,-2 3 0,-4 2 542,-7 3 0,-1 4-217,-11 8 1,-2 8 919,2 4 0,-6 5-201,6 6 1,-6 2 186,6 4 0,-5 9-443,5-3 1,-6 3-21,6-3 0,-6-1-765,6 1 1,-6 0 287,6-1 0,0-1-1337,6-4 0,-1-4 1400,1-8 0,0 0 0,-1 1 0</inkml:trace>
  <inkml:trace contextRef="#ctx0" brushRef="#br0" timeOffset="3634">4704 1384 7906,'18'8'0,"-1"3"0,0 4 3461,0 3 0,1 5-1733,-1 0 1,0 0-1167,1-6 1,-1 0-1089,0 1 1,-1-1-1151,-5 0 1,3-5 1675,-9-1 0,9 1 0,-5 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6:5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1488 8239,'-33'0'4662,"4"0"-3205,4 15 0,14-1-1719,-1 15 1,6-1-208,-5 7 0,-1 0-1088,-5-1 0,0 3 1557,0 3 0,-8 12 0,-2 9 0</inkml:trace>
  <inkml:trace contextRef="#ctx0" brushRef="#br0" timeOffset="563">658 969 8201,'-17'0'0,"5"0"813,0 0 0,9-2 915,-3-4 372,4 4-284,2-5-502,0-1 1,4 4-355,7-7 0,3 5-400,15-6 0,-1 7 352,7-7 0,1 6-660,5-5 1,-3 5-509,8-5 0,-7 7-508,1-2 0,1 4-921,-7 2 1,3 2 1149,-14 4 535,0 3 0,-6 16 0,0 2 0</inkml:trace>
  <inkml:trace contextRef="#ctx0" brushRef="#br0" timeOffset="1097">1522 468 10531,'0'-10'2143,"0"2"0,-1 8-1486,-5 0 1,-4 8-172,-7 4 1,0 5-546,-1 6 1,-7 4-361,-4 7 0,-1 3-491,1 3 0,-4-3 326,4 3 0,4-3-397,2-3 1,6-7 490,6-4 1,-3-4-104,8-1 1,3-9 44,8-3 1,7-4 193,11-2 1,-2-2 198,8-4 1,-6 2 103,6-7 0,-2 7 376,1-2 568,-3 4 193,-7 2 0,-3 8-392,-3 4 1,-7 9 407,-10 2 1,1 7 397,-8-1 1,1 4-725,-7 2 1,7-7-912,-1 1 1,9-2-307,-3 2 1,4-4-1314,2-8 1053,0 0 0,2-1-2108,4-5 1943,3-3 0,8-16-672,1-3 1538,-1-12 0,0-4 0,1-8 0</inkml:trace>
  <inkml:trace contextRef="#ctx0" brushRef="#br0" timeOffset="1334">1886 1 15487,'9'0'7000,"7"0"-6698,-7 0 0,8 2-445,1 3-1662,-1-3 0,0 14 1155,1-5 0,-7 5-1861,1 1 1,-8 8 2510,1 4 0,-3 3 0,-2 3 0</inkml:trace>
  <inkml:trace contextRef="#ctx0" brushRef="#br0" timeOffset="1743">1765 606 8212,'7'10'1556,"5"-5"1,3-9-1081,2-1 0,3-7-90,3 6 1,-4-5-138,4 5 0,-4-5-15,-2 5 0,1 0-814,-1 6 0,-7 2 455,-5 4 1,-3 3-606,-2 9 0,0 1 346,0 4 0,-7 2-50,-5 4 0,-3 3 31,-3-3 1,1-2 51,0 2 1,0-8 363,-1 2-267,1-4 593,7-1 0,5-9-153,10-3 0,11-4 199,7-2 1,2 0-116,-2 0 1,-4-6 56,4 0 0,-4-1 403,-1 1 332,-1 4-722,0-6 1,-7 16-143,-4 4 0,-14 9-174,-9 2 1,-3 7 73,-8-1 0,5 4 102,-6 2 1,6-1-97,-6 1 0,13-6-170,-1-1 0,6-6 126,-1 1 0,4-4 85,8-2 0,2-5 101,4-1 1,10-7-80,7 2 0,7-4-135,-1-2 0,6-8 106,5-4 0,-3-3-785,3-2 1,-9 5 93,-3 1 1,-6-1-193,1-5 1,0 5 744,-6 1 0,4-1 0,-11-5 0</inkml:trace>
  <inkml:trace contextRef="#ctx0" brushRef="#br0" timeOffset="2283">2802 485 8075,'0'-12'1548,"0"1"296,0 7 0,-2-4-1104,-4 8 0,3 2-158,-9 4 0,6 6-355,-5 11 1,-1 5-162,-5 13 0,2-3-313,3 8 0,-3 6 251,3 6 1,-1 5-107,1-5 0,5 5-193,7-5 1,0-6-423,0-6 0,1-13 492,5 1 1,4-11 286,7 0 1,0-9 734,1-3 1,5-7-417,0 2 0,0-4 247,-6-2 1,0 0-210,1 0 0,-1 0 233,0 0 0,-5 0-593,-1 0 0,1 0-743,5 0 0,-5 0-251,-1 0 1,-5-6-2699,6 0 3633,-9 0 0,5 6 0,-8 0 0</inkml:trace>
  <inkml:trace contextRef="#ctx0" brushRef="#br0" timeOffset="2606">2940 744 10448,'0'18'2201,"6"-7"-364,0 1 0,0-1-1118,-6 6 0,0 1-245,0-1 0,-6 8-1236,0 4 0,-1 4-142,1 1 0,-4 1-249,-7-1 1,0 7 662,-1-1 0,-5 6-1302,0-6 0,-8-1 842,3-10 1,-3-4 590,2-8 0,-4-2 359,5-3 592,-5-4-539,-2-8 1,1-2 299,-1-4 1,6-10-351,1-7 1,6-2 1098,-1 2 0,6 2-345,6-8 1,3 3 483,8-3 1,8 2-560,3 4 0,6 4-171,6-5 0,4 5-192,8 2 1,1 0-85,5-1 1,3 1-238,8 0 1,0 5 126,0 1 0,-1 5-2734,1-6 2609,8 9 0,-14-13 0,4 7 0</inkml:trace>
  <inkml:trace contextRef="#ctx0" brushRef="#br0" timeOffset="3119">3321 433 8116,'-17'0'1364,"-1"0"1,7 0 30,-1 0 276,8 0-120,-11 0-543,13 8-860,-6 1 0,10 9 267,4-1-546,4 0 1,7 6-107,0 0 1,-7 0-269,-4-5 1,1-1 246,-1 0 0,0 6-269,-6 0 1,0 6-344,0-6 0,0 2 285,0-2 1,-6-2 488,0 8 0,-5-6-40,5 6 1,-5-6 583,5 6 0,0-6-97,6 6 1,0-8 119,0 2 0,0-4 62,0-1-366,8-1 0,-6 0-240,3 0 0,3-5 122,-2-1 1,0-5-225,-6 6 0,-8-3 19,-4 3 1,-3 1-72,-2-7 1,-2 0 182,-5-6 1,3 0 311,-7 0 1,6 0-97,-1 0 1,-2-6 189,2 0 0,2-7 525,10 1 0,-3-3 195,8-2-1003,1-1 0,7 1-93,3 0 0,5-6-197,7 0 1,8-2-119,4 2 1,4 2-491,1-8 1,1 0 266,-1-6 1,7 1-256,-1-1 1,1 1-757,-7-1 0,1-5 1563,-1-1 0,1-7 0,-1 4 0</inkml:trace>
  <inkml:trace contextRef="#ctx0" brushRef="#br0" timeOffset="3865">3736 104 8116,'0'-17'1912,"0"0"-719,0 7 841,0-5-787,0 13 176,0-6 1,2 8 219,4 0-1013,-4 0 0,11 2-459,-7 4 0,0 4-283,-6 7 1,0 0-797,0 0 1,0 7 647,0-1 1,-2 7-1238,-4-1 1,-4 4 371,-7 1 0,-2 1 179,-4 0 1,3-3 615,-3-3 1,4-4 130,2-8 1,5 1 172,1-1 562,7 0 53,-4 0-355,8-7 436,0-2 1,8-8-239,4 0 1,-3 0 150,3 0-271,-1 0-25,7 0-155,-9 0-60,-1 0 0,-8 7-222,0 5 0,-6 5 64,0 6 0,-13-2-381,2 8 1,-4-2 180,3 2 0,3-2-21,3-4 0,-1-4 115,7 4 0,-5-9-145,5-3 93,0 1 319,6-3 0,8-1 54,3-8 1,5 0-34,1 0 1,6 0-87,0 0 0,-6-2 23,-5-4-6,0 4-174,5-5 60,-8 7 0,-3 2 121,-12 3 0,-3 5 1,-8 7 1,-7 3 501,1 3 0,-5-2-233,5 8 1,-6-6 114,6 5 0,0-6-54,5 1 0,7-4 78,-1-2-89,8 0-372,-3 1 0,9-9 116,3-3 1,5-6-265,7-6 0,2-3-312,5-9 0,-5 1 215,4 0 0,2 0-188,-2-1 0,0-5 158,-6 0 0,1 0-272,-1 6 304,-8 0 517,-1-1-88,-8 9 187,0 1 1,-2 8 33,-4 0 0,-3 8-144,-8 3 1,-1 10 419,1 2 0,0 6-212,-1-6 1,1 8-155,0-2 1,1 2-489,5-3 1,-3 3-680,9-8 1,-1 0-439,6-6 106,0 1 1,2-9 666,4-3 1,-3-4-118,9-2 3690,-1 0-2468,7 0 0,-1 0 1890,0 0-1520,1 0 0,-1 6-254,0 0 1,6 5-808,0-5 0,6 5-759,-6-5 1,8 6-3062,-2-7 3939,11 1 0,4-6 0,8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0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8056,'0'-9'1602,"0"1"0,0 10-727,0 4 0,0-2-2087,0 7 356,-8 1 1,0 11 855,-3 0 0,-5 0 0,7-6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1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7961,'-18'-27'6273,"1"10"-6166,7 9 1,3 18-617,7 7 0,-2 2-589,-4 10 0,-4 6 1098,-7 5 0,-16 8 0,-3-4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363 414 8104,'0'-35'441,"0"0"0,0 7 655,0-1 0,2-2-838,4-9 1,2 9-430,3-4 1,-3 7-194,-8-1 1,0 4 201,0 7 1,-8 3 232,-3 4 1,-10-3-38,-2 8 0,-6 2-127,6 10 1,-8 4 49,2 7 0,-2 6-66,3 0 0,-3 6 414,8-6 1,0 8-81,5-2 1,1 3 287,0 3 0,5 0-211,1-1 0,7 1 182,-2-1 1,4 1-22,2-1 1,8-1 94,3-4 0,5-4-455,1-8 0,0 1-341,1-1 0,5-8-882,0-3 0,6-4 620,-6-2 0,2-2-806,-2-4 1,-4-3 481,4-8 1,-6-1 268,-5 1 0,1-6 255,-7 0 0,0 0 249,-6 5 0,0 1 260,0 0 1,0 5 1073,0 1-63,-8 7 0,4-4-560,-7 8 1,-1 8 264,-5 4 0,2 3-314,3 2 1,-3 6-102,3 0 0,3 6-44,-3-6 1,8 6 20,-2-6 0,4 6-657,2-6 0,8 6-614,4-6 0,9-6-1004,2-5 0,8-3 965,-3 3 0,5-5 823,2-7 0,-1 0 0,1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3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8089,'-10'-44'4585,"-5"17"-3411,13 12 1,-6 24-1490,8 9 0,-2 12-580,-3 11 1,-7 11 894,-11 5 0,-4 5 0,-8 15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3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8139,'0'-10'0,"2"2"2177,4 8 1,11 8-726,12 3 1,11 11-304,6 1 0,4 9-330,2 3 0,-2 0 251,-4 5 0,-3 4-969,-9 2 1,-7 6 21,-4 6 0,-13 5-4332,-10 12 3843,-16 12 1,-3-36 0,-4 1 0,-4 5-1,0 0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2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70 102 8074,'-18'-29'3124,"9"-1"1,7 26-2449,7-8-1254,9 8 1,-12-5 314,4 3 1,-12 4 178,-6-4 1,3 12 488,-3 6 1,6 11-272,-5 6 1,7 1-421,-2-1 0,4 4 168,2-4 1,8 1-138,4-1 1,3 2 133,2-8 1,6-2 123,0-9 0,8 1-76,-2-7 0,4 0-62,1-6 1,1 0 42,-1 0 1,-5-6-169,0 0 1,-8-5-228,2 5 0,-4-6 101,-1 7 386,-9-9 0,7 12 0,-7-6 0</inkml:trace>
  <inkml:trace contextRef="#ctx0" brushRef="#br0" timeOffset="141">329 154 8058,'-38'-17'5153,"3"0"-3994,4-1 1,23 20-14,8 4 1,0 4-527,6 7 0,-4 0-1938,-2 0 0,-2 6 376,-4 1 0,-3 8-297,-8 3 1239,-1-1 0,-7 24 0,-2-4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1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364 433 8172,'-17'-35'1444,"7"8"0,2 2-798,8 8 1,10-2-1305,7-4 1,1 2-21,5-8 0,-10 6 15,-1-6 1,-9 8 518,3-2 1,-8-2 407,-9 2 0,-1 0-213,-11 5 0,2 7 19,-2-1 1,2 3-104,-8-3 1,2 5-47,-2 7 1,-3 7 273,3 5 0,-2 5 16,2 6 1,4-2 18,8 8 1,0 0-119,-1 5 0,3 1 173,3 0 0,5-1 208,7 1 0,0-2-172,0-5 1,6-1 79,-1-4 1,9-4-125,-3 5 1,5-7-146,1-6 1,0 3-222,1-8 1,1 5-375,4-5 1,-4 0-9,4-6 0,4-8-394,2-4 0,-2-5-105,2-6 1,-8 2 381,2-8 1,-4 6 272,-2-6 0,-5 8-166,-1-2 1383,-7 4-199,4 9-72,-1 3 0,-5 14-104,4 5 0,-4 5 454,-2 6 0,0 2-349,0 4 1,6 2-187,0-8 1,7 0-116,-1-6 0,-1 0-91,6 1 1,-3-3-771,9-3 0,-4 1-265,-2-7 1,7 0-1881,-1-6 2675,7 0 0,-10 0 0,4 0 0</inkml:trace>
  <inkml:trace contextRef="#ctx0" brushRef="#br0" timeOffset="271">1038 485 8144,'27'-8'3439,"-2"6"-1606,-7-4-2793,-1 4 447,0 2 434,-7 0 1,-3 8-333,-7 4 0,0 3-530,0 2 0,-7 8 463,-5 4 0,-3 2-116,-2-2 1,7 1 670,4-6 0,4 4-115,2-5 1,4 0 1002,8-5 1,-1-7-118,12 1 1,-2-6 400,2 5 0,-3-5-661,3 5 1,-10-7 466,-1 2-1230,-1 4 0,-3-1 200,-8 9 0,-12 6-1310,-16 5 0,-3 10 1285,-15 1 0,-16 8 0,-9-4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09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174 502 8103,'11'-23'0,"1"0"0,1 0 12,10 5 0,-2-5 27,8 0 1,-8-2-166,2 2 1,-9 2 260,-3-8 0,-7 6 8,2-6 0,-4 1 446,-2-7 0,0 2-160,0 5 0,-8-3 251,-3 8-182,-5 0-323,-9 13 1,6 2-207,-4 8 0,-4 2-67,-2 4 0,2 6-80,-1 11 0,6-2 23,-1 8 0,4-6-302,2 6 1,0-1 573,-1 7 0,7-2-130,-1-5 0,8 3 437,-1-8 1,3 6-212,2-6 1,0 6 277,0-6 0,5 0-201,1-6 0,6 1-50,-7-1 1,9-2-205,-3-3 1,7 1-551,5-7 1,-2 0-598,8-6 0,-6-4 539,6-8 0,-1 1-537,7-12 1,-2-4 573,-4-2 1,-4 4 441,-8 2 0,-6 4 135,1 2 0,-8 5 326,1 1 576,-3 7 1691,-2-4-1199,0 8 0,2 8-615,4 3 0,-2 5-316,7 1 1,-5 0-148,6 0 0,-1 1-330,7-1 0,-1 0-74,0 1 1,0-7-67,1 1 1,1-3-215,4 3 1,-2-4-799,8-8 1,0 5 1123,5 1 0,1 0 0,0-6 0</inkml:trace>
  <inkml:trace contextRef="#ctx0" brushRef="#br0" timeOffset="266">1056 502 8163,'7'-10'1148,"5"5"1,3 1-789,2-2 0,1 4-552,-1-4 0,-5 2 621,-1-1 1,-5 3 836,5-4 1,-5 4-1261,6 2-23,-9 0 33,13 8 0,-12 3-1336,7 12 0,-7-2 693,2 8 1,-6 0-44,-6 6 0,-2-3 215,-3-3 0,-3 2 28,9-8 1,-1 6 517,6-6 1,2-6 536,4-5 0,3-7 789,8 7 1,1-8-687,-1 2 1,8-4-574,4-2 1,-2-6 141,2 0 1,-1-6-822,7 7 1,-8-9 520,-4 3 0,4 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23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693 0 8069,'-27'0'0,"-4"0"0,8 0-135,0 0-40,6 8 0,-6-4 445,0 7 0,-2-5-156,1 5 0,3-7 306,-7 2 0,6-4-91,-1-2 1,4 0 97,2 0 1,0 0-268,-1 0 0,1 0-50,0 0 0,5 0-26,1 0 0,5 0 95,-6 0 0,7 0-49,-7 0 1,6 0 30,-5 0 0,-1 2-183,-5 4 1,-2 5-3,-4 12 0,3-2 49,-3 8 1,4-6 29,2 6 1,0-2 2,-1 2 1,9 2-122,3-8 1,4 7 108,2-1 1,0-2-123,0 2 1,13-8 65,5 2 0,9-4-65,-4-1 0,7-3 131,-1-3 0,4 3 110,1-4 1,1-1-108,0 2 1,-7-7 103,1 7 0,-8-1 26,2 7 9,-3-1 1,-11 6 95,-3 0 1,-4 0-36,-2-6 1,0 3 31,0 3 0,-8-4-84,-3 4 1,-10-4-56,-2-2 0,-2 7-24,2-1 0,1 0-82,-6-6 0,5 0-40,-6 1 0,8-7-559,-2 1-485,-4-9 452,7 5-188,-5-8 0,16 2-47,3 4 0,6-4-227,6 3 0,5-3 473,12-2 1,4-2 574,8-3 0,7-5 0,2-7 0</inkml:trace>
  <inkml:trace contextRef="#ctx0" brushRef="#br0" timeOffset="241">952 692 8122,'-17'0'1094,"1"8"-996,5 3 0,3-1-474,8 1-82,0-7 339,0 11 1,0-11 261,0 8 0,6-6 535,0 5 1,-1 6-217,-5 6 1,0 6 358,0-6 0,0 10-135,0 2 0,0-7-190,0 7 0,-5-4-194,-1 3 0,-2-7-95,3-4 0,3-4-71,-4-1-502,4-1-414,2 0 0,2-7-3209,4-4 3989,3-4 0,16-18 0,2-3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08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8292,'0'-17'-492,"0"7"743,0 2-196,0 1 0,0 3-102,0-8 241,0 8 22,0-11 0,0 11-199,0-7 2,0 7 602,0-4-395,0 0 0,-2 7-30,-3-5 1,1 4-58,-8 2 1,7 0-97,-7 0 1,0 6 41,-5-1 0,6 7-111,-1-6 1,1 5 101,-7-5 1,7 6-120,-1-7 0,1 9 27,-7-3 1,7-1 43,-1 1 0,1 1 277,-6 5 1,-1 2-153,1 4 0,2 4 134,3 8 1,-3 1 86,3 5 1,3-3 161,-3 8 0,8 0-405,-2 6 1,5-6-214,1 1 1,7-9-863,5 2 0,5-3 560,6-3 0,4-1-976,8-4 1,7-12 1359,4-11 0,12-4 0,3-2 0</inkml:trace>
  <inkml:trace contextRef="#ctx0" brushRef="#br0" timeOffset="565">1280 260 8284,'0'-9'777,"0"-7"-2321,0 14 1529,0-13 1,0 11-59,0-7 87,0 7-97,-7-12 0,-9 13-20,-7-9 1,-2 6 61,2-5 1,2 7 174,-8-2 1,6 4 30,-6 2 0,6 0 242,-6 0 0,8 0-110,-2 0 1,-2 10-104,2 7 0,-2 2-150,2 10 1,2-6 96,-8 6 0,8-2-119,-2 2 1,4 3 187,1-3 0,3-2 115,4 2 0,-3-6-125,8 6 0,1-8 177,5 2 1,0 2-322,0-2 1,0 0 73,0-6 1,1 1-212,5-1 125,4-7 0,9 3-400,4-7 0,-2-2 49,8-10 1,-8-6-118,2-11 1,2 2 109,-2-8 1,2 2-72,-2-1 0,-9-3 354,3 8 1,-3-6-140,3 6 0,-6 2 597,1 9-160,-8-3 128,3 13 1,-5-6 333,4 8-245,-4 0 1,6 8 207,-8 4-305,0 3 1,0 2-113,0 0 1,0 1-44,0-1 1,0 0-210,0 1 0,0-1 31,0 0 1,2 1-471,3-1 0,-1 2-76,8 4 1,-7-4-365,7 4 1,0-1 128,5 1 1,2-4 726,4 4 0,-4-4 0,6-2 0</inkml:trace>
  <inkml:trace contextRef="#ctx0" brushRef="#br0" timeOffset="757">1626 641 8115,'-10'-18'2838,"3"9"-4421,14 1 1358,-5 8 1,6 2 692,-8 4 0,0-2 1,0 7 0,0 6 378,0 7 1,0 6-658,0-1 0,0 6-27,0 5 0,0-3-899,0 3 0,0 0 454,0-5 1,6 1 281,0-13 0,7 0 0,-3-5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27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53 8488,'-8'-10'844,"6"-5"-334,-5 13-840,7-14 448,0 14 143,0-5 50,0 7 1136,0 0 1,-6 2-1244,0 3 1,-2-1-252,3 8 1,1 1 115,-8 10 0,7 4-78,-7 8 1,8-1-2,-2 1 0,3 0 9,-3-1 0,4 3 110,-4 3 0,4-3 220,2 3 1,2-4-188,4-1 1,3 0 50,9-1 0,-1 1-59,0-1 1,6-5 12,0 0 1,6-6 41,-6 6 1,0-8 44,-5 2 0,-1-4-30,0-1 1,-5-7 44,-1 1 1,-7-1 617,2 6-171,-4 1 0,-10 1-218,-3 4 1,-12-4 21,-6 4 1,-4-4-238,-1-1 1,-3-1 54,-3 0 1,3 1-278,-3-1 0,1-6-353,-1 1 1,5-6-415,1 5 0,1-7-1006,10 2 1,0-4-3704,6-2 5435,7 0 0,-5-8 0,5-1 0</inkml:trace>
  <inkml:trace contextRef="#ctx0" brushRef="#br0" timeOffset="294">467 329 8382,'0'-17'1057,"0"6"1620,0-1-1424,0 8 1,0-5-580,0 3 1,6 2 235,0-8 1,9 7-353,2-7 0,3 1 569,8-7 0,3-1-575,9-4 0,5-2-420,7-4 1,5-2-474,1 8 1,-1 0-778,-5 6 0,-7 7-4367,-5 5 5485,-4 10 0,-1 13 0,0 9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30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8248,'-9'0'637,"1"0"-1656,8 0 1543,0 0-18,-8 0-69,6 0 0,-13 7-95,3 5 0,-3 3 256,-2 3 1,-1 7-139,1 3 1,-2-1 43,-4 2 1,4 2-213,-4 9 1,-2-3-70,2 3 1,0-3-161,5-3 1,-5-1 80,0-4 1,2-2-260,9-4 1,-1-4 169,7 4-1180,-7-4-86,11-2-570,-6 1 1234,8-9 1,2-1-623,4-8 1169,-4 0 0,13-8 0,-5-1 0</inkml:trace>
  <inkml:trace contextRef="#ctx0" brushRef="#br0" timeOffset="256">35 208 8166,'-8'-17'-23,"5"5"21,-9 1 547,8-1 568,-3-5-703,7 0 1,0 5 521,0 1-114,0 7-160,0-4-362,0 8 149,0 8 1,7 3 283,5 12 1,3-3-222,2 3 1,7 2 17,-1-2 1,7 2-196,-1-2 1,6-2-89,5 8 0,-1-2-1472,7 2 0,0 3 477,6-3 752,-1 4 0,1 9 0,0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3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8116,'-10'0'3535,"2"0"-2743,8 0 1,2-6 1211,4 0-666,4 0 1,13 6-650,0 0 1,2 2-139,-2 4-343,4-4 1,1 13-668,1-3 0,-8 3 348,2 2 1,-3 1-322,-3-1 0,-7 8 355,-5 4 0,-3 3-1634,-2 3 0,-7 7 471,-5 4 1,-9-3 182,-2-3 0,0-3 927,5-3 1,7 1 551,-1-1 0,10-5 636,2 0 0,8-8-732,9 2 0,8-4 473,4-1 1,4-7-215,1 1 0,-1-3 933,-4 3 1,2 3-726,-8-3 0,-2 3-278,-10 2 0,-3 3-447,-8 3 1,-9 4-483,-9 7 0,-9 7 131,-13-1 1,-4 2-301,-8-2 0,6-3-3650,0 3 4043,0-11 1,-14 4-1,-1-6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36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31 157 8043,'0'-25'0,"0"5"1161,0-3 227,8 4 0,2 2 557,7-1-1352,0 9 0,2-1-36,4 4 1,-9 5-4,3-5 1,-3 12-936,3 5 0,-2 12 302,-3 6 1,-4 7-1221,-8 11 0,-2-1 822,-4 11 1,-4 3-519,-7-2 0,-8 1 181,-4-1 1,4-12 307,2 0 1,4-10 515,2-7 0,1 2 490,5-8 1,-3-6 488,8-5 0,5-8-554,12 2 0,4-5 77,20-1 1,3-7-67,14-5 0,8-5-549,3-6 1,7 2-446,4-8 0,-8 6-2767,3-6 3315,-4 8 0,4-6 0,-3 8 0,-9 2 0,-7 3 0</inkml:trace>
  <inkml:trace contextRef="#ctx0" brushRef="#br0" timeOffset="267">1743 87 7989,'10'-17'0,"-4"0"1161,-4-1 1648,-2 1-2032,0 8 0,-2 1-335,-4 8 1,-6 8-40,-11 3 0,-4 12-118,-7 6 1,-1 6-290,1 5 1,-7 2-211,1 4 1,0 4-206,5-4 1,2 2-17,5-1 0,-3-5-520,8-8 1,0-1-1554,5-4 1105,9 4 348,1-14 1055,8-2 0,0-9 0,0-8 0</inkml:trace>
  <inkml:trace contextRef="#ctx0" brushRef="#br0" timeOffset="429">1328 243 7989,'-11'-6'0,"-1"0"2413,8 1-1597,-3 5 1,9 7-182,3 5 0,-1 3 11,8 3 0,-1 7 197,7 3 0,-1-1-732,0 2 1,0 0 62,1 5 0,7-5-663,4 0 0,1 0 407,-1 6 0,4-7 82,-4 1 0,-4-8 0,0 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35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8112,'0'-18'960,"2"3"-44,3 3 488,-3-3-66,6 13-497,-8-6 1,-8 10-309,-3 4 1,-6 13-33,-7 16 0,-8 7-1210,-9 10 514,-7 0 0,12 2 74,-4 3 1,3-5-83,2 0 0,3-6-934,3-5 0,4-7 543,8 1 0,5-3-767,1-9 1,5-1 1360,-6-11 0,9 4 0,-5-5 0</inkml:trace>
  <inkml:trace contextRef="#ctx0" brushRef="#br0" timeOffset="209">69 225 8112,'-17'-8'3803,"0"-1"-1460,0-1-1107,7 3 1184,2 7-1770,8 0 0,2 1 274,4 5 1,9 4-648,8 7 1,8 6-548,-2 0 0,4 2 48,1-2 0,1 2-213,-1 4 1,1 4-2195,0-4 0,-1 9 2629,1 2 0,-1 1 0,1-7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7:35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8331,'-17'-9'3373,"-1"1"-3215,9 8-115,1 0 1,6 2 203,-4 4 1,2-3-1,-7 9 0,1 0 171,-1 5 0,-5-4-148,5 5 0,-3-5 119,3 10 1,-4-2-67,3 2 1,-9 4-2,-2 8 0,-6 5-179,6 0 0,-8 10-148,2 2 0,3 2-233,-3 9 0,2-7 200,-2 2 1,4-4-91,8-2 1,7-8 42,4-4 0,4-5-74,2-7 1,4 3 91,8-8 1,7-5 191,16-7 1,9-7-56,8 2 0,5-4 201,7-2 0,3-8-240,-4-4 1,5-9 47,1-2 0,-8 2-93,-3 10 1,-12-3 109,-6 8 0,-3-1-992,-3 1 1,-7 4-106,-4-4 0,-3 4-1942,-3 2 1943,-7 8 1000,-3 2 0,-14 7 0,-3 0 0</inkml:trace>
  <inkml:trace contextRef="#ctx0" brushRef="#br0" timeOffset="219">658 641 8286,'0'-33'-12,"0"4"1,-6 4 1454,0 8 1,0 0-506,6-1 1,2 9 431,4 3-881,-4-4 0,6 10 29,-8 0 1,-2 10 90,-4 13-358,4 4-63,-13 8 1,5 7-207,-7 4 0,-1 0 89,1 6 0,6-6-985,-1 6 1,8-2-132,-2-10 1,4 6-645,2-5 0,8-1 1689,4-5 0,11-1 0,4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0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8128,'0'-17'-534,"8"-1"0,-4 1 159,7 0 1319,-7-1-180,4 9 354,-8-7-125,0 15-592,0-7 1,-6 10-161,0 4 0,-5 11 0,5 12 0,-5 5-47,5 7 1,0 3-75,6 8 0,0 0-229,0-1 0,2-4 151,4-1 0,5-2-2020,12 2 1018,-4-4 358,22-15 550,-12 6 0,13-22 1,-7 5-1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6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7910,'-17'0'1182,"7"8"-633,2 1-580,8 9 31,8-1 0,9-7 0,10-3 0</inkml:trace>
  <inkml:trace contextRef="#ctx0" brushRef="#br0" timeOffset="90">121 259 7910,'0'18'285,"0"-1"-285,0 0 0,-7 1 0,-3-1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35 502 8078,'0'-10'923,"0"-5"0,0 11-404,0-7 0,8 7 0,4-4 40,3 0 1,8 5-592,0-9 0,6 1-23,-6-7 1,6 3-58,-6 3 0,6-3 79,-6 3 0,0 5-413,-6 1 331,0 4 0,-5 10-175,-1 3 0,-7 20 183,2 9 0,-14 16 39,-9 8 1,-2 10 253,-10 7 0,0 6-260,-5 5 1,-1-4 157,0 4 1,3-3-195,3-3 0,-2-9-224,8-8 0,6-15 174,5-13 0,8-7-432,-1-5-237,3-4 489,2-15 1,0-7-238,0-14 1,7-10 576,5-20 0,11-11 0,4-9 0</inkml:trace>
  <inkml:trace contextRef="#ctx0" brushRef="#br0" timeOffset="451">502 571 8078,'18'-7'782,"-1"5"1,0-6-275,0 8 1,1 0 187,-1 0 0,0 0-693,1 0 0,-1 0 44,0 0 0,0 0-250,1 0 1,-7 6 15,1-1 0,-6 3-2,5-2 1,-7-2 78,2 7 1,-4 3-158,-2 9 0,-2-2-283,-4 8 1,-4 0-461,-7 5 0,0-1 518,-1-4 0,-1 3 492,-4-3 0,4-2 0,-4 2 0,9-8 190,3 2 0,5-6 647,-5-5-579,7 3 0,-4-11 294,8 8 1,2-9 37,4 3 0,-2-4 234,7-2 1,1 0-256,5 0 0,6 0-195,0 0 0,0 0-338,-6 0 0,1 0-36,-1 0 1,0 0-209,1 0 1,-3 8 117,-3 3 1,1 5-122,-7 1 1,0 2-39,-6 4 1,-2-2-241,-4 8 1,-10-8 242,-7 2 0,0-1 36,6 1 0,0-6 1254,-1 0 1,9 0-324,3-5 1,-2-2 11,3 1 1,1-5-174,10 5 0,-3-7 85,9 2 0,5 2-232,6-3 1,8 1-119,-2-6 1,4 0-939,1 0 1,8-7 475,4-5 0,-1-3-1904,1-3 1,2-7 2070,9-3 0,-3-5 0,6-2 0</inkml:trace>
  <inkml:trace contextRef="#ctx0" brushRef="#br0" timeOffset="1366">1730 467 11554,'10'16'949,"-3"-5"0,-7 22-972,0-4 0,0-2-151,0 2 1,-5-6-520,-1 5 1,0-6 269,6 1 1,0-4-1103,0-2 1078,0-7 0,8-3 147,3-7 0,7-3 70,5-9 0,-4 1 28,4-13 1,0 11 60,-6 1 204,4 9 0,-13-3 346,4 12 1,-5 11-119,-7 12 0,-7 5 183,-5 7 0,-3-3-282,-3 8 1,1-7-80,0 1 0,0 2-249,-1-1 0,7-7-19,-1-5 1,8-8-164,-1 2 0,3-9-73,2-3 69,0-7 799,0 4-281,0-8 1925,0 0-1807,0 7-163,0 3 1,2 0-55,3-5 1,-1-3-338,8-2 1,-1 0 45,7 0 0,1-9-209,4-9 1,-2-1 51,8-10 1,-6 2 71,6-1 1,-8 3 361,2 7 1,-10 7 367,-1-1 46,-1 8 0,5-1-7,-5 10 0,-3 5 367,-8 7 1,0 1-337,0-1 1,0 0 687,0 1-1635,0-1 409,0 0-258,8-7 1,1-3-148,8-7 1,1-9-489,-1-8 0,6-3 340,0-8 1,6-1-241,-6-6 0,0 8 576,-6 4 0,1 4 20,-1 2 0,0 7 1067,1 4-792,-1 4 0,-2 10 468,-3 4 0,-3 9 80,-3 2 0,-4 6 355,4-6 0,-4 5 6,-2-4-677,0-1 0,2-8-496,3-4-347,-3 5 0,8-16 115,-4 0 1,-2-10 244,7-13 0,1 0-998,5-11 1,0 1 288,1-13 1,-1 0 100,0-6 0,0-8 798,1-3 0,-1-20 0,0-5 0</inkml:trace>
  <inkml:trace contextRef="#ctx0" brushRef="#br0" timeOffset="1733">2664 208 8108,'0'-52'0,"0"10"0,0 7 0,0 8 635,0 10 109,8 0 433,-7 7-631,7 3-351,-8 7 1585,0 0-1750,0 7 0,2-3 63,4 8 1,-4-7-113,4 7 0,-5-6 258,-1 5-134,0 1 0,6 5-163,0 0 0,2 2 104,-3 5 0,-3-3-92,4 8 1,-2 1 87,2 11 1,-2 3-151,7 8 1,-5 7-18,5 5 1,-7 5-164,2 6 0,2 0 327,-3 11 0,7-1-272,-6 13 0,-3-49 1,0 2 323,-3 3 0,0 1 0,0-3 0,0 0 36,-1 6 1,2-1-1,-1-5 1,1 0-35,2 5 0,0 1 0,-2-4 0,0 0-52,2-2 0,0 0 0,-1 44-634,-2-4 0,6-6 81,-1-5 1,7-12-382,-6-11 1,5-10 513,-5-2 1,0-13 120,-6 1 0,5-16-805,1-1 1050,0-11 0,-6-6-514,0-12 0,0-5 416,0-6 1,0-4 110,0-8 0,0 6 0,0 1 0,0-3 0,0-9 0,0 3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3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8250,'-27'0'-6,"2"2"-120,8 4 1,1 6-278,5 11 0,-5-4-39,5 4 0,-3-4-61,3-2 503,-5 1 0,7-9 0,-8-1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8125,'0'-9'2774,"8"9"-1963,3 11 0,3 5-334,-3 1 0,5-2-264,-5-3 0,4 3-163,3-3-446,-1 3-315,0 2 1,-5 1-514,-1-1 0,-7 0 661,2 1 1,-6 7 562,-6 3 0,-3 5 0,-9 2 0</inkml:trace>
  <inkml:trace contextRef="#ctx0" brushRef="#br0" timeOffset="137">87 744 8125,'-7'44'-131,"5"-1"-66,-4-9 1,4 1 1444,2 0 0,-6-1-513,1 1 1,-1-7-453,6 1 1,2-6-131,4 6 1,-3-8-114,9 2 1,-6-9-238,5-3 1,-1-5-1261,1 6 1039,5-8 1,-7 3-312,9-7 1,-7-7-707,1-5 1435,-1-11 0,7-12 0,-1-9 0</inkml:trace>
  <inkml:trace contextRef="#ctx0" brushRef="#br0" timeOffset="698">641 329 8125,'25'0'145,"-6"0"0,8 0 242,-4 0 0,4-2-250,7-3 0,1 1-49,0-8 1,7 1-552,4-7 1,-2 1 184,2 0 1,-7-2-54,1-4 1,-11 3 12,-6-3 0,-4-2-71,-2 2 0,-7 0 234,-4 6 1,-6 0 154,-6-1 0,-4 7 0,-7-1 0,0 8 0,0-3-32,-1 7 32,1 0 0,0 0 130,-1 0 0,1 7 87,0 5 0,0 3 401,-1 3 1,7 1-84,-1 4 1,1-2 250,-7 8 1,7-6-271,-1 6 1,3-6 7,-3 6 1,-1-1-838,7 7 0,-7 0 277,1-1 0,2 1-251,-1-1 0,5 1-141,-5-1 0,1 1-512,-2 0 0,-1-3 494,7-3 1,0-4-26,6-8 1,0 1 241,0-1 0,2-5 423,4-1 1,4-7 195,7 2 1,0-4-277,1-2 1,-1 0 128,0 0 0,1 0 122,-1 0 0,0 0 83,0 0 1,-5 0 340,-1 0-363,-7 0 0,4 7-224,-8 5 0,0 3-181,0 2 0,0 7-163,0-1 1,-6 5 122,0-5 0,1 1 153,5-7 0,2-2 36,3-3 1,5 1 99,7-7 1,8 0 32,4-6 1,2 0 319,-2 0 0,-4 0 363,-8 0-421,0 7 1,-7 9-444,-4 7 1,-14 8 85,-9-3 1,-14 11-1332,-9 1 662,-9 8 1,13-11 0,-4 1-1046,3-7 0,10-6 1506,4-8 0,-4-7 0,0-3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0 924 10838,'8'10'952,"3"-4"0,5 1 0,1-1-590,0-2 1,2 4-480,4-3 1,-3 1-353,3-6 0,2 0 71,-2 0 1,-6 0-2164,-5 0 1998,-1 0 0,-1 10-490,-4 7 1053,-5 0 0,-16 24 0,-4-5 0</inkml:trace>
  <inkml:trace contextRef="#ctx0" brushRef="#br0" timeOffset="143">52 1478 8229,'-8'27'0,"6"-2"518,-3-8 0,3-6 410,2 1 25,0-8-687,0 3 1,7-8-163,5-5 0,5-6 15,6-11 1,-2-4-235,8-7 0,0-7 18,6 1 1,-3-6-315,-3 6 0,2-9-629,-8 3 1,2 2 466,-2-2 0,-4 8 573,4-3 0,-4-3 0,-1 0 0</inkml:trace>
  <inkml:trace contextRef="#ctx0" brushRef="#br0" timeOffset="1166">778 561 8078,'-17'0'1964,"0"0"1,7 2-1327,4 4 0,6-2-233,6 7 0,4-7-448,7 2 0,8-4-38,4-2 0,3 0-38,3 0 1,2-8 120,3-3 1,-2-5-34,8-1 0,-7 0-93,1-1 1,-9 7-497,-2-1 1,-8 8-640,2-1 474,-4 3 0,-9 4-123,-4 3 432,-5 5 127,-8 15 1,-5-4-81,-11 8 0,-4 0 271,-7 5 1,-3 1 127,-3-1 1,3-1 102,-3-4 0,3 4 8,3-5 0,-1-1 425,1 2 1,5 0 34,0 6 1,8-1 312,-2 1-354,4-1-126,1 1 0,1 5 240,0 1 1,1 1-276,5-2 0,-3 3-297,9 3 1,-1 2-135,6-8 1,0 0-339,0-5 0,0-8 70,0-4 0,0-10 39,0-1-52,0-8 342,0 3 1,2-22 1,4-8 0,3-15-141,8-9 0,1-4-112,-1-7 1,0 2 227,1-7 0,-1 15 156,0 2 1,1 13-38,-1 4 0,0 14-121,0-2 8,1 11-18,-1-2 16,-7 23 1,-3-1 221,-7 15 0,-7 1 43,-5 11 1,-3-5 30,-3 5 0,1-1-87,0-5 0,5 1-31,1-13 0,7 0-108,-2-5 1,6-9-114,6-3 1,0-4-299,11-2 0,-2-10 53,14-7 1,0-2-101,6-10 0,-7 2 253,1-2 0,-2 4 219,2 8 1,-4 7-268,-8 4 584,1 5-257,-9 1 0,-1 7 71,-8 5 0,-2 11 26,-4 6-59,-3 3 310,-9 3 1,-5 0-134,0-1 0,0-5 213,6 0 1,1-8-287,5 2 0,3-10-240,8-1-48,0-8 0,0 2-248,0-12 0,8-6 98,3-11 0,7-4 41,5-7 0,-4-9-138,4-3 0,-4-6 43,-1-5 1,-3-5 136,-4-7 1,-1-2-1256,-4-4 1166,-4-4 1,5-1 0,-9-1 94,-3-2 0,-5 6 23,-7 2 0,0 12 99,-1 5 1,1 7-114,0 4 0,-1-1 268,1 8 1,6 2 27,-1 9 0,2-2 59,-1 8 0,-5 0 457,5 6 0,3 5-251,3 1-221,-5 7-28,8-4-193,-6 8 1,8 2 70,0 4 0,0-2 314,0 7-305,0 1-21,0 13 1,2-6 23,4 4 0,4 2-19,7-2 1,0 8 3,0-3 0,3 7-15,3 5 0,4 1 5,7 11 0,1 3 17,-1 15 0,7 6-340,-1 5 1,0 6 216,-5 5 1,0-2 47,-18-41 1,0 0 0,1 3 0,-1 2-3,0 3 0,0 1 0,1 1 0,-1 1-26,1 1 1,-1-1 0,-3-3-1,0-2-66,1-3 0,-1-1 0,-2 0 0,-1-2-5,18 38 1,-6-5-145,6-12 1,-8-9 241,2-3 0,-2-12-61,2-6 0,-3-3 115,3-3 0,-10-5-196,-1 0 1,-3-8-134,3 2 0,1-9 418,-7-3-1023,0-7 683,-6 4 0,0-16 45,0-4 0,-2-11-1165,-4-5 1303,4-13 0,-13-11 0,5-9 0</inkml:trace>
  <inkml:trace contextRef="#ctx0" brushRef="#br0" timeOffset="1334">1850 890 8059,'-13'-18'395,"-4"1"0,-4 6 596,3-1 1,7 8-551,-1-2 1,1 5-140,-7 1 0,1 0-1568,0 0 1,-6 5 662,0 1 0,-6 0-1035,6-6 1638,-8 0 0,4-16 0,-7-3 0</inkml:trace>
  <inkml:trace contextRef="#ctx0" brushRef="#br0" timeOffset="1467">1522 25 8059,'8'-10'674,"-7"-5"0,7 15 28,-8 0 0,2 10-186,4 13 0,-2-2-40,7 8 1,1 0-380,5 5 0,-5-5-251,-1 0 0,3-6-2273,9 6 2427,-4-8 0,13 4 0,-5-8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39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225 243 8232,'-17'8'1402,"7"-6"-843,-5 5-102,13-7-17,-6 0-321,8 0 628,0 8-437,8-6 0,-4 11 201,7-7-270,-7 0-113,4-6 1,-1 0 78,5 0 1,-2 6-36,1-1 0,1 1-79,5-6 1,6 0 103,0 0 1,6-6-210,-6 1 1,6-7-191,-6 6 1,2-1 118,-2 1 1,-4 4-468,4-4-453,-4-3-898,-1 7 465,-1-6-688,-8 8 1924,-1 0 1,-31 8-1,-6 1 1</inkml:trace>
  <inkml:trace contextRef="#ctx0" brushRef="#br0" timeOffset="408">0 18 9480,'17'0'946,"1"0"1,-1 0-66,0 0-505,8 0 1,-5 6 142,3 0 1,-4 1-196,-2-1 1,0-4 57,1 4 0,5-4-187,0-2 1,0 0-212,-6 0 1,6 0-20,0 0 0,2 0-227,-2 0 0,-3 0-197,3 0 0,-4 0-567,-2 0 1,-5 0 92,-1 0 0,-5 0-266,5 0-524,-7 0 1723,12 8 0,-14 1 0,5 8 0</inkml:trace>
  <inkml:trace contextRef="#ctx0" brushRef="#br0" timeOffset="687">173 675 8333,'-8'10'609,"7"-2"1034,-7-8-1211,8 0 1,9-6-174,9 0 0,7-7 52,9 1 0,9-3-55,3-2 0,4-1-240,2 1 0,-3 5-154,-2 1 1,1 7-283,-8-2 0,0 2 35,-5-1 0,-2 3-300,-5-4 0,3 4 284,-8 2 0,-5 0-745,-7 0 1146,-7 8 0,4 1 0,-8 9 0</inkml:trace>
  <inkml:trace contextRef="#ctx0" brushRef="#br0" timeOffset="1271">1176 1 8340,'-17'0'990,"7"0"217,3 0 1,14 6-727,5-1 1,11 15-197,6-3 0,-2 6-363,1 0 1,1 4 77,6 8 1,-1 1 337,1 4 0,-10 5-144,-8 7 0,-1 1-69,-11 5 0,1-4-488,-6 3 1,-10 5-771,-7 1 1,-15-1 1132,-15 1 0,-10 1 0,-5 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49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35 935 8135,'-10'0'-1843,"-5"0"1843,13 0-184,-6 0 292,8 0-119,0 0-85,8-8 1,-4 4 360,7-7-88,-7 7 160,4-12-23,-8 14 431,0-5-180,0 7 282,0 0-853,7 0 0,-3 0-13,8 0 0,-1 0-107,7 0 1,-1 0 93,0 0 0,-3 0 30,3 0 0,-4 0 138,10 0 1,-1 0-125,1 0 1,-2 0 24,8 0 1,-1 0-21,7 0 0,0 0 3,-1 0 0,7 0-14,-1 0 1,8-6-101,-2 0 1,4-5 74,2 5 1,0-7-15,0 1 0,1-3 86,5-3 1,-4 1-66,4 0 1,-3 1 144,3 5 1,-4-5-76,3 5 1,-3 1 108,-2-1 0,0 7-106,0-2 0,-6-1-5,0 1 1,-2 0-51,2 6 0,4-6-12,-4 0 0,2-1-58,-1 1 0,4-2 88,1-3 0,0-5-52,6 5 1,-4 1 80,-2-1 0,5-1 11,1-5 1,-1 5 11,-5 1 0,0 5 20,0-5 1,0 5-87,0-6 1,2 8 40,3-1 1,-9-3-101,4 2 1,-4 0 88,4 6 1,-2-1-53,-4-5 0,-2 4-8,-3-4 1,-5 2-4,5-1 1,-5 3-20,-1-4 0,-8 4 8,-4 2 0,-4 0-93,-2 0 1,-1-2-510,-5-4-917,-3 4 1553,-1-5 0,-12 7 0,3 0 0</inkml:trace>
  <inkml:trace contextRef="#ctx0" brushRef="#br0" timeOffset="480">4133 468 8201,'0'-18'352,"0"7"195,0-1 91,0 1-455,16-6 0,3 1-146,15 5 0,9 3 148,3 8 0,4-6-47,2 0 0,-1 3 116,1 8 0,-7 7-225,-5 11 1,-4-2-35,-1 8 1,-8 0-167,-4 5 1,-10 1-88,-1 0 1,-8 5-154,2 0 1,-12 1 128,-6-7 1,-3 1-22,-2-1 0,-6-1 49,-1-4 0,-4 0 45,5-12 1,-6 4-111,6-9 0,-6-5 46,6-1 1,-6-6 272,6-6 0,-8-3 0,4-24 0,-7-3 0</inkml:trace>
  <inkml:trace contextRef="#ctx0" brushRef="#br0" timeOffset="705">4566 105 8089,'0'-10'1898,"0"2"1,-6 16-1814,0 4 0,-2 11-250,3 5 1,1 7 57,-8 5 0,-1 1 117,-10 11 0,-2-4-495,-4 9 1,-4-1 252,4 2 0,2-8-461,-1 7 0,1-14 46,-2 3 0,4-2-631,8-4 1278,-1-7 0,-7-8 0,-2-8 0</inkml:trace>
  <inkml:trace contextRef="#ctx0" brushRef="#br0" timeOffset="1362">5084 329 12027,'12'2'570,"-1"4"1,-5-4-493,6 4 0,-7-2-462,7 1-73,-8-3-588,3 6 596,-7-8-896,0 0 1183,0 8 68,0-6 305,0 5-144,0 1 1,0-4 31,0 7 1,0-5-4,0 6 0,0-7 227,0 7 1,0-1 25,0 7 1,0 5 84,0 0 0,-1 6-204,-5-6 1,4 6-1,-4-6 1,-2 5-270,3-4 1,-3 1 260,2-2-732,4-4 342,-13 6-33,13-16 66,-13-1 1,11-10-64,-8-4 0,8-3 153,-1-9 1,3-1 1,2-4 1,0 2-14,0-8 0,2 8 36,3-2 0,5 0-123,7 6 0,6-3-16,0 15 0,8-7-100,-2 6 1,4 1 34,1 5 0,-1 0-84,-4 0 1,1 0 131,-6 0 0,-1 0 1,-6 0 1,-6 7 269,1 5 1,-8-3-100,2 3 1,-5 0 630,-1 5 0,-7 0-79,-5 0 1,3 3 154,-3 3 0,3-2-298,-3 8 1,-1-6 526,7 6-667,0-8 1,6 4-138,0-8 0,2-7-478,4-5 1,3-3 264,9-2 1,-1-2-1050,0-3 1,2-5 280,4-7 1,-1-6-1508,6 0 2360,1-8 0,-2 4 0,-2-8 0</inkml:trace>
  <inkml:trace contextRef="#ctx0" brushRef="#br0" timeOffset="1925">6174 139 8092,'-8'-9'2316,"6"1"0,2 8-2074,12 0 1,-3 0-8,3 0 1,5 0-1037,6 0 64,0 0-428,-5 0 985,-1 8 1,-8 1-96,-3 8 0,-4-5-370,-2 0 0,-2-1-107,-4 6 0,5 1 195,-5-1 1,-2 6 556,2 0 0,1 0 0,5-6 0,0 1 0,0-1 0,-6 0 0,0 1 0,0 5 19,6 0 1,0 0 74,0-6 0,0 0 261,0 1 1,-2-1 463,-3 0 1,3 1 95,-4-1 1,4 0-338,2 0 0,0 6-173,0 1 1,-6 4-133,0-5 1,1 2-241,5-2 0,0-1-234,0 6 1,0-6-343,0 1 1,2-4 261,3-2 1,-3-5-689,4-1 889,-4-7 0,-2 6-245,0-5 981,0-3-341,0 6 40,0-8-434,8-8 0,-5-1-365,9-9 1,-2 1-8,1 0 0,3 0-404,-9-1 0,7-7 855,-6-4 0,-1-3 0,-5-3 0</inkml:trace>
  <inkml:trace contextRef="#ctx0" brushRef="#br0" timeOffset="2576">6485 208 8092,'8'-9'725,"-4"-5"-348,7 9 1,1-1 79,5 6 1,2-6-325,4 0 0,10 0-213,7 6 0,1-1 45,-7-5 1,7 4 125,-1-4 1,-2-2-118,-9 3 0,-2-1 55,-4 6 0,-4-6-93,4 0 1,-3-1 77,-3 1 1,0 4-1,0-4 1,1-1-54,-1 1 1,-5-2-264,-1 2-433,1 4 500,5-5 0,-6 7-320,1 0-13,-8 0-301,3 0 523,-14 0 0,-3 0 133,-7 0 0,-2 0 213,-4 0 0,3 0 0,-3 0 0,4 0-34,2 0 1,0 0 33,-1 0 0,7-6 63,-1 0 87,1-7 1,-1 9 659,1-8 138,7 9 542,-4-5-590,8 8-395,0 0 0,2 8-393,4 3 0,-4 4 36,3 3 1,-1-1-183,2 0 1,-4 6-252,4 0 0,-4 2-344,-2-2 0,0-1 154,0 6 0,-2-5-372,-4 6 1,-4-6 406,-7 6 1,6-6 103,-1 6 0,0-8 665,-5 2 0,6-4-425,-1-1 650,8-1-206,-3 0 0,9-5 312,3-1 0,5-7-307,7 2 1,2-4 31,4-2 1,-1-2-131,6-4 0,1 4-280,6-3 0,-6 1-62,-1-2 0,-4 4 79,4-4 1,-8 6-420,-3 6 1,-2 4 92,-9 7 0,0 8-57,-6 4 0,-10 3 216,-7 3 0,-8 0 219,-10-1 0,1 1 147,-1-1 0,6-7 462,0-4 1,14-3-261,-2-3 1,11 0-70,0 0 0,8-5-341,10-1 1,5-7-133,12 2 0,9-4-296,-3-2 0,5-2-75,1-4 1,-5 4 519,4-3 0,-3-5 0,-2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8:5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1384 8211,'-9'0'-1,"-1"0"-24,4 0 66,4 0 0,-5-2-208,7-3 1,0 1 95,0-8 1,2 8-93,3-1 0,-1-3-100,8 2 266,-9 0 1,7 6-40,-4 0-29,-4 0-1,5 0 104,-7 0 1,-1 0 178,-5 0-177,4 8-21,-6-6 20,8 6-7,0-1 185,0-5 0,0 6 102,0-8 1,0 2-86,0 4 0,0-2 203,0 7 0,2 1-124,4 5 1,2 0 159,3 1 0,4-1-128,-3 0 1,3 2-285,3 4 1,-3-3-167,-3 3 0,3-4-590,-4-2 1,3 0 694,-3 1 0,5-1 0,-7 0 0</inkml:trace>
  <inkml:trace contextRef="#ctx0" brushRef="#br0" timeOffset="480">813 796 8189,'-25'0'0,"6"0"0,-6 0 1242,8 0-323,7 0-622,-5 0 0,15-5-363,0-1 0,10-2-532,13 2 1,3-3 277,9-9 0,0 1-76,-1 0 0,5 2 206,-5 3 0,3-1 140,-14 7 0,6-6-137,-6 7 118,0-1 0,-8 8 260,-3 3 1,-3 5-28,-3 7 0,-4 8 150,4 4 1,-6 6-90,-6 5 0,-2 4-134,-3 8 0,-5-4-46,5 4 0,-5 4 43,-1 13 1,-2 0-39,-4 0 1,2-1-67,-8-5 1,8 4-143,-2-3 0,4-7-40,1-5 1,1-2-174,0-10 0,5-7 136,1-10 0,5-4-383,-6-1 143,8-9 1,-3-11 474,7-15 0,0-8 0,0-17 0,0-2 0</inkml:trace>
  <inkml:trace contextRef="#ctx0" brushRef="#br0" timeOffset="688">1816 468 8136,'6'-17'1830,"0"-1"-485,7 1-980,-11 7 0,8 3-304,-4 7 1,-3 2-285,9 3 1,1 3-625,11 4 0,-5-3 263,4-3 1,2-2-354,-2 7 0,-8-5 498,-9 6 1,-4 5 438,-2 6 0,-16 8 0,-3 3 0,-15 10 0</inkml:trace>
  <inkml:trace contextRef="#ctx0" brushRef="#br0" timeOffset="1012">1799 762 8136,'-44'44'-139,"2"-4"69,7-11 1,0 4 246,1-4 1,1 1 49,4-1 0,4-2-141,8-4 1,0-4-86,-1 4 1,7-9 94,-1-3 186,9-7-505,-5 4 117,8-8 1,8 0-32,3 0 0,4 0 137,3 0 0,1 0-97,4 0 1,-4 0 91,4 0 1,-3 2 14,-3 4 0,0 5-19,0 12 0,-7 4 14,-4 8 0,-4-6 61,-2-1 1,-2 1 8,-4 6 1,2-3 128,-7-3 1,1-2 65,-1-4 35,-5-4 0,8 6-132,-3-7 1,1-7 61,5 1 241,3-8-130,-6 11-184,8-5 0,8 5 14,3-4 0,1-1 15,5-4 1,-2-4-3,14 4 0,0-5 9,6-1 0,-1 0-149,1 0 1,-1-7 65,1-5 0,5 3-1040,1-3 1,5-1 485,-6-10 1,2 3-1835,-1-3 2273,3-4 0,0-7 0,-2-10 0</inkml:trace>
  <inkml:trace contextRef="#ctx0" brushRef="#br0" timeOffset="1757">3010 762 8207,'0'-18'2094,"0"9"31,0-6-1905,0 13 0,0 4-896,0 15 0,-6 2 259,0 10 0,-7 0-323,1 5 1,-3 1 469,-3-1 0,1 5 308,0-5 1,5 3-59,1-14 0,5 0-318,-6-6 417,9-7-15,3-2 1,15-16 109,8-4 0,8-3-80,-2-2 1,3 1 179,3 5 0,-6-3-100,0 9 1,-6-1 92,5 6 0,-6 2-199,1 4 0,-6-3 20,-6 9 1,-1-1-225,-4 7 0,-4-1 84,3 0 0,-5 6-252,-5 0 0,-5 1-61,-7-7 0,-1 6-152,1 0 0,-2 0 196,-4-6 0,4 3 19,-4 3 1,-2-10 201,2 4 1,-8-3-69,2 3 1,4 0 631,2 1 1,4-1-19,2 0 0,5-1 230,0-5 1,9 4-313,-3-3 1,-2 3 77,2 3 1,1-7 170,5 1-167,0-1-636,7 7 1,-3-9 123,8-3-733,-1-4 612,7-2 1,1-10-180,4-7 0,-2 0 28,8-6 0,-6-2-67,6 2 0,-1-6 223,7 6 0,-2-4 56,-4 9 1,1-1 314,-7 14 1,2-1-95,-2 6 0,-3 0 408,3 0 1,-4 4-241,-2 7 1,-7 1 1635,-4 11-644,3 4-806,-7 0 1,6-1-143,-8-3-397,0-3-661,0-11 1,2-3 490,3-12 1,5-5-902,7-12 1,1-4 513,-1-8 0,-2 1 12,-3-1 1,3 0 327,-3 1 1,1 7 254,-1 4-114,3 4 175,-5 9 1,7 4 609,0 12 0,-5 6-332,-1 11 1,-5-2 603,6 8 0,-7-1-322,7 7 1,-6-6-279,5 0 1,-5-8-437,5 2-423,1-4 0,0-9 244,-1-5 66,-7-3 1,4-11-511,-8-9 0,5-1 276,1-10 1,0 3 65,-6-3 0,0-10 426,0 5 0,0-12 0,0-1 0,0-10 0,0-5 0</inkml:trace>
  <inkml:trace contextRef="#ctx0" brushRef="#br0" timeOffset="2078">3736 796 7988,'2'-67'0,"4"4"0,-3 5-113,9 12 0,-1 4 169,7 7 1,5 6-220,0 0 161,0 8 0,-6-4 145,1 8 0,-9 6 220,-3-1-20,-4 8-126,-2-4-90,0 8 1,0 2-144,0 4 1,-2-2 92,-4 8 0,2-1-119,-7 6 1,7 1 85,-2-1 1,2 0-68,-1 1 1,3-1 53,-4 0 0,4 0 39,2 1 1,0 5-10,0 0 1,0 8 30,0-3 1,2 5-72,4 2 0,-3 1 37,9 4 0,-6 5-2,5 7 0,-1 5 10,1 1 0,3 13 122,-8-2 0,5 14-346,-5 3 0,0 6 213,-6-37 0,0 0 1,0-1-1,0 1-290,0 8 0,0 1 1,0 1-1,0 1 196,0 0 0,0 1 0,0 3 0,0 2-321,0 0 1,0 0 0,-3-1 0,-2 0 181,0-4 1,-2-1 0,1-9 0,-1-1-514,-5 42 0,-1-15 153,7-9 0,-5-10 538,5-6 0,-7-14 0,1-10 0,2-7 0,-1-9 0,-1-9 0,-5 6 0,0-5 0</inkml:trace>
  <inkml:trace contextRef="#ctx0" brushRef="#br0" timeOffset="2799">4670 796 8047,'9'0'600,"-1"0"1,-6 2-174,4 4 1,-2-2 145,7 7 0,1-1-315,5 2 1,0 3-122,0-4 0,1-1-1133,-1 2 711,0-9 1,-5 7-700,-1-4-28,-7-4 0,4 13 379,-8-3 1,-4 3 632,-7 2 0,-1 3 0,-11 3 0,-2-2 0,2 8 0,0-1 0,6 7 0,-6 0-76,-1-1 1,3 1 12,10-1 0,-5-1 309,5-4 0,1 2 556,-1-8 0,5 5-99,-6-5 1,9 2 155,-3-2-609,4-3 1,2 5-79,0-8-404,0-7 126,8 5 1,1-13-362,9 4 1,-1-12 62,0-6 0,6-3-330,0-2 1,8-6 395,-2 0 0,-2 1 21,2 11 1,-6-3 373,5 9 1,-6-1 207,1 6 1,2 0 297,-2 0 1,0 8-135,-6 3 0,-2 5 401,-3 1 1,3 0-240,-3 0 1,-5 1-102,-1-1 0,2 0-1018,-2 1 0,7-9 429,-1-3 1,3-4-367,2-2 1,1-2-84,-1-4 0,6-5-404,0-12 1,8-2 508,-2-4 0,3-2 126,3 8 0,-1 0 509,1 6 0,0 7 73,-1 4 0,1 4 634,-1 2 0,1 0-465,0 0 0,-3 8 116,-3 4 1,-4 1-72,-8-1 0,1 3 59,-1-4 0,-8-1-111,-3 2-379,-4-9 1,-4 11-82,-4-8 0,-3-1-344,-8-5 1,-6-2-841,-1-3 1,-1 1 608,2-8 0,4 1-101,-4-6 1,-2-3 708,2-3 0,0-4 0,6-7 0</inkml:trace>
  <inkml:trace contextRef="#ctx0" brushRef="#br0" timeOffset="2992">6970 1 9173,'0'34'2256,"0"-5"-2252,0 0 1,5-6-454,1 6 0,11-8-265,-5 2 0,7-4 714,-7-1 0,-5-1 0,1 0 0</inkml:trace>
  <inkml:trace contextRef="#ctx0" brushRef="#br0" timeOffset="3967">7143 139 8055,'15'2'257,"-3"4"1,-5 4-104,-7 7 0,0 0 970,0 0 0,-2 3-807,-3 3 0,1-2-802,-8 8 0,1-6 28,-7 6 1,-1-8-377,-4 2 1,2 2 525,-8-2 0,-6 7 168,-5-1 0,0-4 73,5-2 0,1 0-157,-1-5 0,8 3 612,4-10 1,12-1 1,5 2-187,4-9 1,6 11 3,7-8 1,3-1-54,15-5 0,-3 0-67,3 0 1,2 0-11,-8 0 1,2 0 114,-2 0 1,-4 2-159,4 4 0,-9 4-51,-3 7 1,-7 0 30,2 0 0,-8 7-82,-10-1 0,-1 9 60,-16 3 1,-5-1-25,-7 7 1,-5-5 213,6-1 0,-6-2-126,5-5 0,1 3 471,5-8 0,8 6-170,4-6 0,4-6-460,2-5-10,7-1 0,3 1-164,7-1 0,2-7 214,3 2 0,5-4 70,7-2 1,6 0 103,0 0 1,8-6-149,-2 0 1,9-5 294,3 5 1,1-7-30,-2 1 0,-1 3-314,7-3 1,-6 8 152,6-2 1,-7 3-376,1-3 0,-5 4-5,-6-4 0,-5 4-143,-6 2 1,-7 0-139,1 0 266,-8 0 1,-4 0-59,-12 0 1,-11 0 115,-6 0 0,-3 0 253,-3 0 1,-5 0 235,-1 0 1,1 0 354,5 0 0,1 6-281,-1 0 1,6 1 668,1-1-426,6-4-179,-3 14-470,16-7 309,1 8-74,8 1 0,2-3 140,4-3 1,-4-3 201,4-3 1,-3-2-211,3 7-17,-4-7-15,13 12 1,-13-13 2,4 9 0,2-6-1345,-2 5 1,-1-5 555,-5 6 1,0-7-619,0 7 272,0-1 488,-7 7 0,3-9 44,-8-3 1,7-4 64,-7-2 1,6 0 98,-5 0 1,5 0-1,-6 0 1,3-8 211,-3-3 0,-3-5 0,3-1 0,-3 0 0,-2-1 0,-6 1 0,0 0 0,-8 0 0,2-1 0,-2 3 0,2 3 0,-3 5 0,3 7 0,-2 0 25,2 0 0,-1 0 164,7 0 0,0 0 48,5 0 1,1 2-101,0 3 1,-1-1-212,1 8 0,0-8 23,-1 1 0,1 3-156,0-2 1,5 5 223,1-5 1,5 0 125,-5-6 0,5 0 1213,-6 0-977,8 8 0,-9 1 380,7 8 0,0 1-250,6-1 1,0 8 128,0 4 0,0-2-195,0 2 0,0 1-214,0 11 1,6-5-34,0 5 0,7 1-95,-1-2 0,3 6 221,3-5 1,7-1 153,3-5 1,13-1 217,5 1 1,19-3-271,10-3 0,12-12-954,11-11 0,0-6 225,-44-2 1,1-2 0,5-3 0,1-3-574,2-3 1,1-3 0,-1 0 0,1-2 535,0-2 1,-1-1 0,-6 3 0,-1 0-200,-4-2 1,0 0 0,-4 1 0,0 1-1171,38-17 0,-15 3 1711,-7 3 0,-5 2 0,-7 4 0,-4-4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25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12321,'0'12'183,"0"0"0,0-7-589,0 7 1,0-6 405,0 5 0,-8 1 0,-2 5 0</inkml:trace>
  <inkml:trace contextRef="#ctx0" brushRef="#br0" timeOffset="97">208 364 7975,'12'11'738,"-1"1"1,-5-9 2299,5 3-3038,-7-4 0,12-2 0,-7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24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7941,'-18'0'1232,"9"0"1,-1 6-1275,4-1 0,4 9-48,-3-3 1,1 5-11,-2 1 1,2 2 189,-7 4 1,3 4 252,-9 8 1,3 7-17,-9 4 1,4 2-189,2-2 1,-6 10-500,0-4 0,5-2-4,7-4 1,1-10-694,-1-1 750,-5 0 1,14-16-541,-3 4 378,3-12 1,2-12-419,0-17 887,7-7 0,3-9 0,7-1 0</inkml:trace>
  <inkml:trace contextRef="#ctx0" brushRef="#br0" timeOffset="291">226 18 7926,'0'-10'503,"7"2"0,-3 8-323,8 0 1,-7 0 270,7 0-288,-1 0 0,7 0 132,-1 0 0,0 2-220,1 4 0,-7 4 67,1 7 0,-1 2 203,6 4 1,-5 4-45,0 8 0,-1 5 45,6 0 0,-1 14-100,-5-2 0,5 4 82,-5-4 1,4 5-151,3 1 1,-1 2-166,0-3 0,1-3 193,-1 4 0,-2-5 3,-3-1 0,3-2-1038,-3-4 0,1-5-143,-1-12 1,1 1-448,-7-7 1,5-5 126,-5-7 267,0 1 564,-6-3 461,0-9 0,-8-9 0,-1-9 0</inkml:trace>
  <inkml:trace contextRef="#ctx0" brushRef="#br0" timeOffset="484">174 779 7865,'-10'0'2849,"2"0"-2406,24 0 0,-5 0-64,12 0 0,2 0-333,-2 0 0,8-6 102,-2 0 1,5-7-454,7 1 1,-3-3 263,8-3 41,-7 9 0,11-14 0,-6 4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7909,'-17'0'2003,"7"0"-588,3 0-835,-1 0 1,4 2-304,-7 4 0,5 3-79,-6 9 1,1-1-87,-6 0 0,-1 8-180,1 4 0,-6 4 75,0 1 1,-6 7-137,6-1 0,6-5-157,5-7 0,8-6 100,-1 1 1,5-4 157,5-2 0,7-7 104,11-4 0,6-5 182,11-1 0,-3-7-106,3-5 0,0 3 130,-5-3 1,3 6-88,-9-5 0,-4 7-23,-2-2 1,-4 4-667,-1 2 1,-3 2 278,-3 4 1,-5 5-1157,-7 13 0,0-3 290,0 7 0,-7 1 1081,-5 6 0,-3-1 0,-3 1 0</inkml:trace>
  <inkml:trace contextRef="#ctx0" brushRef="#br0" timeOffset="311">189 899 8219,'17'0'819,"0"0"0,1 0-577,-1 0 0,-5 0-25,-1 0 1,-5 8-234,5 4 0,-7 3-176,2 2 0,-4 8-245,-2 4 1,-2 4 310,-4 1 0,2 7-73,-7-1 1,-1 0 352,-5-5 0,7-1-118,5 1 1,3-6 715,2 0 1,0-8-373,0 2 0,7-10 54,5-1 1,3-8-170,3 2 1,-1-5-172,0-1 0,2-1 53,5-5 0,-5-6-169,4-11 0,-10 4-570,-1-4 0,-8 4 319,1 1 1,-3 1-349,-2 0 1,-7 7 227,-5 4 0,-11 4 77,-6 2 1,-3 2 23,-3 4 0,2 4-94,4 7 0,4 0-7,8 1 393,0-1 0,0 8 0,-1 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22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381 310 7979,'0'-11'342,"0"-1"0,0 6 250,0-5-279,0 7-145,0-11 1,2 13 438,4-4 262,-4-4-434,5 8 1,-7-7 294,0 3 44,0 4-81,0-5-274,0 7 0,-2 7-185,-3 5 0,-7 5-133,-11 6 1,-4 4-37,-7 8 1,-1 5-217,0 0 0,-3 1-325,3-7 0,-1 1 256,13-1 0,0-7-418,5-4 1,1-3 168,0-3 1,7-6-511,5 1 292,3-8 209,2 3 257,0-7 1,7-7 119,5-5 0,3-3 175,2-2 0,7 5-91,-1 0 1,0 7 390,-6-7 1,0 8 6,1-1 0,-3 5 136,-4 5 1,3 5-221,-8 7 1,5 2 91,-5 5 0,0 2 16,-6 9 0,0 2 117,0 3 0,-6-4-295,0 5 0,-5-7 11,5-5 1,0 2-350,6-8 0,0 0 44,0-6 0,0-5-210,0-1-93,0-7-560,0 4 181,0-8 203,8 0 1,-1-8-337,5-3 1,1-5 322,-7-1 0,8 0-1190,-3-1 1749,-3 1 0,7-8 0,-5-2 0</inkml:trace>
  <inkml:trace contextRef="#ctx0" brushRef="#br0" timeOffset="1218">623 293 7979,'12'-6'771,"-1"0"0,-5 1-364,5 5-1,1 0-34,5 0 1,-5 0-5,-1 0 1,1 0-83,5 0 0,-5 0 123,-1 0 0,1 5-287,5 1 1,-5 0-223,-1-6 0,1 0-232,5 0 1,-6 0 141,1 0-466,0-8 0,-3-1 240,-3-9 0,2 1 25,-3 0 1,1 5 60,-6 1 1,0-1-17,0-5 0,0 0 109,0-1 1,-6 1 244,1 0 1,-3-1 244,2 1 1,2 6-145,-7-1 456,7 1-399,-11 1 1,13 0 161,-4 5-138,4 3 0,2-4 277,0 12-201,0-4 0,0 13 98,0-3 1,0 3 171,0 2 0,0 6-158,0 0 0,0 8 70,0-2 0,0 4-135,0 1 1,0-1-91,0-4 1,0 3-117,0-3 1,0 2-176,0-2 0,0-2 32,0-4-281,0-4 0,0 6-449,0-8 549,0-7 0,-2-3-189,-4-7 164,4 0 150,-13 0 1,7-2 32,-3-3 1,-3 1 20,9-8 0,-3 3 58,2-3 22,4-3-125,-6 13 1,16-6 35,4 8 0,-3 0 119,3 0 1,-1 6 5,7 0 0,-3 7 91,-3-1 0,3 1-112,-4-1 0,-1 3-27,2-3 0,-9 3-120,3 2 1,-4 1-551,-2-1 462,0 0 0,0 0 55,0 1 43,-8-1 185,-1 0 0,-3-7 539,1-4-455,7-4-163,-4-2 0,10-2 123,4-4 0,4 2-66,7-7 1,-6 7 287,1-2-213,-1-4 69,7 8-112,-1-5 0,-5 9 1,-1 3 0,-7-1 5,2 8-27,-4-1 1,-2 7-154,0-1-182,0 0 1,-2 0-380,-4 1 1,-2-1 308,-3 0 0,-12 1-149,0-1 1,-8 2-21,-4 4 0,1-2-143,-1 8 1,-1-6 344,-5 6 0,10-2 290,-3 2 0,3 3-17,-3-3 0,-1 10-110,0 1 1,1 2 367,-1-1 1,1-11-185,-1 5 0,0-6 198,1 0 1,7-4 60,4-8 1,-2-6 188,2 1 1,6-6 195,5 5 11,8-7-551,-3 4 1,8-8-151,5 0 0,6-2 296,11-4 0,9-2-140,9-3 0,7-10-213,-2 3 1,10-3-69,1 4 1,1-6-206,-6 0 0,0 0-43,0 6 1,-6-1-246,0 1 0,-8 0 174,3-1 1,-13 3-886,-5 3 786,-3-3 0,-5 6 134,-3-9 1,-7 9 289,-10 3 1,-5-2 42,-7 2 1,-3 1 178,-3 5 0,2-2 92,-8-4 1,6 4 349,-5-4 0,10 4-228,-5 2 1,14 2 187,-9 4 1,13 9-197,-1 8 0,4 10-92,2 2 1,0 1-120,0 10 0,0 0-79,0 6 1,0-4-199,0 4 1,0-6-88,0 6 1,0-8-274,0-9 0,0-2 407,0-5 1,-2 1 89,-4-11 0,2 3 166,-7-10 1,5-3-104,-5-2 1,-1-4 632,-5-2 0,-1 0 31,1 0 1,-6-2 278,0-4 1,0-6-428,6-11 1,7 4 4,4-4 1,4 10-645,2 1 0,0 1 117,0-7 1,8 1-186,4 0 1,9-1 187,2 1 0,8-6-1560,-3 0 0,5-8 97,2 2 1,5-5-1703,0-6 3124,8 3 0,-3-21 0,6 5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34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398 278 7981,'0'-18'0,"2"9"-165,4 3 0,-4-4 178,6 8 1541,-1-5-230,-5 7 53,6 0-893,-8 0 1,2 0-67,4 0 1,-3 0-118,9 0 0,-6 2-10,5 3 0,-1 5 40,1 7 1,5 3-108,-5 3 1,5 4 311,1 7 1,0 8-95,1 5 0,-3 2-76,-4 3 0,3 6-270,-8 0 0,5-1-230,-5-5 1,0-8 31,-6-3 1,0-5-101,0-1 1,6-8-1104,-1-4 0,1-4-123,-6-2-43,8-7 0,-4-2 417,7-8 0,-7-2-790,2-4 1844,-4-4 0,-2-22 0,0-5 0</inkml:trace>
  <inkml:trace contextRef="#ctx0" brushRef="#br0" timeOffset="426">519 226 7934,'-5'-12'-543,"-1"1"906,0 7 596,6-11-632,0 13 0,-2-8 378,-4 4 68,5 4-196,-7-5 1,2 9 21,0 3 1,-1-1-161,1 8 0,2-1 23,-8 6 1,3 3-177,-3 3 1,-3 4-230,3 7 1,-3 7 77,-2-1 0,-2 14 21,-4-2 1,-2 15-48,-4-4 0,-4 6-191,4-11 1,4-2-182,2-10 1,4 2 141,2-8 1,5-5-177,1-6 0,7-8-14,-2 2 0,4-4-588,2-2 122,0 1-167,0-1 347,0-7 1,8-10-325,3-12 1,-1-11-8,1-6 0,1-9 92,5-3 836,1-7 0,-1 4 0,0-8 0</inkml:trace>
  <inkml:trace contextRef="#ctx0" brushRef="#br0" timeOffset="759">277 727 7934,'-9'0'2052,"-7"0"-1234,14 0-470,-5 0 1,9 0 192,3 0 1,5 2-40,7 4 1,1-2 146,-1 7 1,2-7-430,4 2 1,-2 2-226,8-3 0,-6 1-344,6-6 1,-6 0 148,6 0 0,-2-2-146,2-4 1,-4 3 123,-8-9 222,0 8 0,0-11 0,1 5 0</inkml:trace>
  <inkml:trace contextRef="#ctx0" brushRef="#br0" timeOffset="1246">35 105 8011,'-11'0'0,"-1"0"870,8 0-149,-3 0 300,7-8-571,0 6 0,2-11-18,3 7 0,-1-2-88,8 2 0,-1 3 152,7-9 1,1 6-178,4-5 0,-2 7 43,8-2 1,0-1-65,5 1 0,6 0 99,1 6 1,7 0-9,-2 0 0,2 0-98,-2 0 1,4 0-206,-4 0 1,-2 6 32,3 0 0,-9-1-185,2-5 1,-9 0 46,-2 0 1,-8 0-206,2 0 1,-4 0-1947,-1 0 1051,-9 8-630,7-6 0,-16 7 1749,0-3 0,-24 4 0,-12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3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361 571 8007,'-25'-35'41,"6"8"0,-12 8-24,8 7 0,6 9-214,6-3 308,7 4 75,-4 2-176,0 0 0,5 2-8,-9 4 0,-1 3 145,-11 9 0,5 7 337,-4 3 0,-2 5-256,2 2 1,0 7 287,6 4 0,5 2-139,1-2 0,7 4 23,-2-4 0,6-4-203,6-1 0,11-5-245,12-1 1,9-8 153,3-4 1,13-6-125,-3-5 0,11-5-19,-4-7 0,-1-2-235,-5-3 0,0-11-94,0-7 0,-6-7 135,0 1 1,-7-4-196,1-2 1,-11-1 113,-6-4 0,-6-5-29,-5-6 0,-5-1 177,-7 0 0,-9-8 32,-9-3 0,-7 3 77,-9 3 0,-8 5 270,-5 6 1,-3 5 301,-1 12 0,-1 12-257,0 11 0,6 4-543,0 2 1,1 10-191,-1 7 1,4 3-300,7 8 1,7-5 771,-1 6 0,8 0 0,-4 6 0</inkml:trace>
  <inkml:trace contextRef="#ctx0" brushRef="#br0" timeOffset="270">396 259 8069,'-25'-25'838,"6"0"-629,-4-3 1,4 3-672,1 7 275,9 1 0,1 0 58,8-1 0,0 1 172,0 0 1,6 5 492,-1 1 142,1 7 779,-6-11-446,0 13-655,0-6 0,0 10-156,0 4 1,2 5 20,4 12 1,-4 12 16,4 11 1,-3 14-76,3 9 1,-4 11-81,4 18 1,-5-45-1,0 0-294,-1 7 1,0 1 0,-3 4 0,0 1 240,0 3 1,0 0 0,-3 4 0,1 0-832,1 5 0,2 0 1,-1-6-1,0 0 392,3 0 1,0 0 408,0-4 0,0 0 0,0 5 0,0 1 0,1-5 0,2 0 0,2 0 0,2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41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7917,'-17'-8'370,"7"6"117,2-5 855,8 7-839,0 0 1,0 15-504,0 8 0,-15 8 0,-4 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42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7861,'-9'-17'1556,"1"-1"-1986,8 9 33,8-7 1965,1 7-521,9-1-197,-9 3-642,7 7 1,-16 7-152,0 5 0,-6 5-364,-6 6 0,-3 4-654,3 8 1,-3-7-558,-2 1 1518,7 0 0,-5-2 0,5-2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45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10 623 9347,'-9'0'-172,"16"0"1,13 0 0</inkml:trace>
  <inkml:trace contextRef="#ctx0" brushRef="#br0" timeOffset="747">633 35 7976,'-17'0'525,"-1"-8"-525,9 6 0,-5-7 1447,9 3-780,-1 4 1,4-6 848,-4 8-1100,4 0 0,-7 0-107,3 0 0,4 2-183,-4 4 0,2 6 45,-1 11 0,1 4-85,-8 7 0,6 1 106,-5-1 1,5 3-159,-5 3 0,5 4 98,-6 8 1,8 2 13,-1 4 0,-3-3 33,2 9 0,0-7 147,6 7 0,0-3-153,0 3 1,8-10 22,4-8 0,9-8-389,2 2 1,6-5 188,-6-6 0,7-4-308,-1-8 1,-2-2 108,2-3 0,0-4-35,5-8 0,-5-2 102,0-4 0,-2-4 78,2-7 0,2-2 77,-8-4 1,2-2-40,-2-4 0,-10-6 255,4 1 0,-3-8-52,3-10 0,0 4-12,1-4 0,1 6-141,4-6 1,-4 2 3,4 9 0,-4-5-6,-1 6 1,-7 5-81,1 7 1,-8 5-29,1-6 0,-3 8 51,-2-2 0,0 3-149,0 3 1,-7 2 83,-5 3 0,-3-3 307,-3 3 1,1 5 65,0 1 1,5 2 401,1-2-455,-1 4 0,-5-5 384,0 7-523,7 0 103,-5 0 0,11 0-1742,-8 0 1191,9 0 0,3 0 361,11 0 0,4-8 0,3-2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4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242 208 7954,'0'-17'-161,"0"7"744,0 2-223,0 8 374,0 0 0,-8 8 0,-5 6 132,-8 7-463,2-2-125,-14 14-154,6-6 98,0 7-56,-5 1 1,14-3 27,1-3-56,0 4-112,15-22 1,-6 12 0,10-13-94,4 0 10,3-3 0,11-7 1,3 0-159,5 0 0,7-2 237,5-3 1,-1-5 93,7-7 0,-2-1 151,2 1 1,-4 8-127,-7 3 0,-2-2-5,-4 2 0,-4 1-356,-8 5 1,-2 2 81,-3 3-511,3-3 1,-13 14 14,4-5 0,-4-1-226,-2 1 0,-2-1 151,-4 1 1,2 5 708,-7-5 0,-9 12 0,-6 4 0</inkml:trace>
  <inkml:trace contextRef="#ctx0" brushRef="#br0" timeOffset="437">294 813 7954,'-8'10'1632,"6"5"-807,-5-13-892,7 6 181,0-8 1719,0 0-1239,7 0-320,3 8-108,0-6 1,5 13-150,-3-4 0,-3 5 87,3 1 0,-7 2-327,7 4 1,-8-3 188,2 3 1,-5 2-266,-1-2 0,-1 5 90,-5-4 1,2 4-68,-8-5 1,1 0 57,-6-5 0,-3-1 65,-3 0 1,4-7 164,-4-4 1,2 1-144,-2-1 190,4 0 1,-4-8 0,9-4 302,3-5-280,7 3 1,-4-7-102,8 3-42,0 4 1,2-7-376,4 4 422,3 3 3,16 0 0,-5 8-16,3 0 1,-2 0 194,2 0 1,-4 10-87,4 7 1,-9 6 600,-3 6-324,-7 4 60,4-6 0,-8 9 364,0 4 1,0-3-367,0 3 1,-6-5 37,0-6 1,0 1-219,6-7 0,0 1-47,0-7 1,2-8-207,4-3 1,4-4 78,7-2 0,8-8-759,4-3 1,3-12 401,3-6 1,0-9-1256,-1-3 1,1-7 417,-1 2 1,1-4-532,-1-2 1537,-7 8 1,6 2-1,-6 7 1</inkml:trace>
  <inkml:trace contextRef="#ctx0" brushRef="#br0" timeOffset="1949">1332 156 7902,'0'-17'637,"0"7"968,0 3-1119,0 7 1,-2 2-210,-4 3 0,-4 7-461,-7 11 0,-2-2 78,-4 8 1,2 0-22,-8 5 0,8-1 7,-2-4 0,11 1-465,6-6 270,4-1 1,4-14 108,4-3 1,6-4-325,11-2 0,-4-2 180,4-4 0,2 2 235,-2-7 1,0 7 142,-6-2 0,-1 8 379,-5 10 0,3 1 1,-9 16 0,1 2 343,-6 9 1,0-2-5,0 9 1,-6-7-249,1 6 0,-7-6-104,6 7 0,-5-15-179,5 3 1,0-12-488,6 0 1,0-4-290,0-2-17,0-7 0,2-2 142,4-8 1,4-10-388,7-7 0,0-2 170,0-10 0,1-6 204,-1-5 0,0-8 32,1 2 1,-7-4 252,1-2 1,-7 6 162,7 0 0,-2 7 0,1-1 0,3 11 0,-9 6 0,9 0 0,-3 6 0,-3-5 185,7 13-326,-13-8 1168,14 7-418,-14 2 920,5 8-863,1 0 0,2 0 28,7 0 0,0-2-274,0-3 0,1 3-44,-1-4 0,8 2-231,4-2 1,2 2-109,-3-7 1,3 1-412,-8-1 1,6-3 299,-6 9 0,-6-7-691,-5 6 0,-2-1 151,1 1 0,-3 2-71,-8-8 1,0 7 330,0-7 1,-2 1 140,-4-7 1,-4 7 160,-7-1 0,0 1-298,0-7 629,-1 1 1,1 2-57,0 3 875,7 5-709,-5 7 1,7 7-12,-4 5 1,5 9-46,7 2 0,-6 6-86,0-6 1,0 8-55,6-3 1,-5-1 16,-1 2 1,0-6-309,6 6 0,0-8 41,0 2-612,0-4 423,0-1 1,2-9-359,4-3 472,3-4 1,9-4 33,-1-4 0,0 2 159,1-7 0,-1 7-157,0-2 1,-5 4 466,-1 2-246,1 0 1,-3 8 272,-3 4 1,-4 5-37,-2 6 0,-8 2 50,-3 4 0,-10 3-146,-2-3 1,0-4-80,5-2 1,7-3-191,-1-3 0,7 0 288,-7 0-850,8-7 450,-4 5 0,16-13-211,4 4 0,3-6 121,2-6 0,1 2-11,-1-7 1,2 1 84,4-1-3,-4-5-233,6 14 274,-15-13 0,-2 15-84,-8 0 1,-8 8 109,-3 9 0,-7 2-209,-5 4 0,-2 4 52,-4 8 1,-9-1 104,3 1 0,-3 2-24,3 3 0,1-4-3,-1 5 0,-5-5 312,-1-1 0,1-1-104,6 1 1,-1-2 360,0-4 0,8-3-180,4-3 1,10-5 394,1-1-278,9 0-228,-5-7 0,10 0-15,4-5 1,3-3-187,8-2 1,3-7-52,3-5 0,6-3 115,11-3 1,-2-5-137,8 0 0,-5-6 17,5 6 0,-8 0-223,3 6 1,-5-6 115,-1 0 1,-3 0-8,-3 6 0,-4 5-96,-7 0-168,-9 9 564,-1-13 1,-10 12-162,-4-7 1,2 7 297,-7-2 0,-1 4-120,-5 2 0,0 0 396,-1 0-328,1 8 0,2 2-61,3 7 1,-1 0-4,7 1 1,0 7-35,6 3 1,0 5 15,0 2 1,2 1 1,4 4 0,-2-1 228,7 7 1,1-8-105,5 3 0,-7 1-242,-5-2 0,-1-5 37,2-6 0,-4-2-106,4 2 1,-12 1 99,-6-7 0,-3 0-196,-2-5 0,3-1 342,-3 0 1,4-7-118,-10-4 1,3-4 800,3-2 0,-6-2-389,0-4 1,2-4 504,9-7 1,-1 0-358,7-1 0,0 1-287,6 0 0,0 0-182,0-1 0,8 1-207,3 0 0,5 5-371,1 1 0,8-1 405,4-5 0,-2 3-1177,2-3 0,-1 7 546,7-13 1,0 12-1174,-1-12 1877,1 15 0,-1-23 0,1 12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5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7977,'-10'0'460,"1"0"-288,3 0 382,4 0-308,-6 0 200,8 0 404,0 0 1,0 7-191,0 5-497,0 3 0,0 18 102,0 7 0,0 8 18,0 4 1,0 11 160,0 1 1,0 15-98,0-4 1,0 7-412,0 5 0,0-9-191,0-3 0,-2 0-435,-4-6 0,5 1 206,-5-18 0,4 1-382,2-12 0,0-9 346,0-9 1,2-3-689,4-3 1208,3-7 0,8-3 0,1-7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5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7919,'-10'0'2258,"3"0"-1709,7 0 1,0 1 24,0 5 1,0 6-178,0 11 1,-2 4-54,-4 7 1,2 9-113,-7 3 1,5 11-105,-6 7 1,3-3-154,-3 3 0,-3-3-213,3 2 0,3-5-57,-3-12 0,8 0-404,-1-11 0,3 1-316,2-12 0,0-1 439,0-6 0,7-8-429,5-3 0,5-4 1005,6-2 0,4-23 0,8-6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59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52 415 7919,'-17'0'0,"5"-5"590,1-1 65,7 0 230,-4-2-321,8 7-156,0-7 0,0 10-206,0 4 0,0 5 16,0 12 1,0 4-183,0 8 0,0 5 149,0 0 0,0 10-148,0 2 1,0 0 14,0 6 1,0-1 88,0-5 1,8 2-60,3-14 0,5-1-99,1-10 0,0-4-235,1-8 1,7-8 150,3-3 1,5-4-56,2-2 0,-1-13 125,1-5 1,1-12-233,5-5 0,-5-1 12,5-11 1,-7 7 106,-5-6 0,-2 0 116,-4-6 0,-6-6 151,0 1 1,-1-3 10,-10 3 0,-1 8-50,-5-2 0,-2 10 438,-3 1 1,1 11-209,-8 6 0,-1 4-9,-10 2 0,4 7-183,-4 4 1,3 4-143,3 2 1,6 0-330,-1 0 0,8 2-1584,-2 4 916,4 4 0,10 7 1017,4 0 0,3 0 0,2 1 0</inkml:trace>
  <inkml:trace contextRef="#ctx0" brushRef="#br0" timeOffset="430">1159 0 10176,'-10'8'1540,"2"-4"-1165,8 7 0,0-5 151,0 6-250,0-1 1,0 12 141,0 0 0,0 8-86,0-2 0,-1 11 320,-5 6 1,2 18-209,-8 5 1,1 19-10,-6 5 1,8-44 0,0 2-602,1 0 0,-1 1 1,1 2-1,1 0-258,0-2 0,2 0 0,1 1 1,0-1 251,4 41-152,0-9 1,8 1 0,2-7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5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10832,'7'9'1919,"3"5"-1255,7-9 0,1 1-296,-1-6 0,6 0-121,0 0 0,6 0-254,-6 0 0,0 0 90,-6 0 1,0 0-672,1 0 0,-7-2 65,1-3 0,-1 3-878,7-4 573,-1 4 1,-2 4-1636,-3 4 2463,-5 3 0,-7 16 0,0 2 0</inkml:trace>
  <inkml:trace contextRef="#ctx0" brushRef="#br0" timeOffset="165">208 398 7929,'-17'10'208,"0"-4"0,-1 1 645,1-1 0,5 0-296,1-6 0,7 2 817,-2 4-502,-3-4-414,7 5 1,-4-5-185,12 4 0,3-4-56,9 4 1,5 1-227,0-1 1,8 0-346,-3-6 0,7 0-314,5 0 1,-1 0-2054,7 0 2720,-8-8 0,12-1 0,-6-9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9:56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865 519 8730,'-10'-7'462,"3"5"305,7-6-405,0 1-167,0 5 107,0-14-112,0 14 128,0-5 208,0 7 320,0 0 0,-6 2-430,0 3-271,-7 5 1,5 7 78,-3 0 1,-5 7-224,5-1 1,-3 7-6,3-1 1,-5 6-44,5 5 1,-5 4 79,-1 8 0,-2 0-118,-4 0 194,11 0-248,-18 7 1,18-5 105,-11 4 1,10-6-140,1-6 1,2 2 27,-1-8-129,-5-7-72,15 0 1,-7-14-588,8 4 291,0-12 263,0-3 1,8-12-21,3-7 0,4-3-346,3-15 1,-1 1 259,0-7 1,3 0-89,3 1 1,-10-1 571,4 1 0,-11-1 0,9-7 0,-5-2 0</inkml:trace>
  <inkml:trace contextRef="#ctx0" brushRef="#br0" timeOffset="323">900 485 8001,'0'-17'2,"7"-1"1,-3 3 26,8 3 1,-8 3 795,1 3-100,-3 4-281,-2-6 0,2 8 144,4 0-331,-4 0 1,5 8-45,-7 4 1,6-3-16,0 3 1,0-1 50,-6 7 1,6 1-1,-1 4 0,7-2-174,-6 8 1,7 2 114,-1 9 1,-3 4-202,3 8 1,-7 6 31,7-1 1,-2 1-114,1-6 1,3 4-43,-9-5 0,7 9-48,-6-14 0,5 0-87,-5-11 0,5-3-254,-5-3 1,2-4-200,-2-7 1,-4-1 243,3 0 1,-1-1-1073,2-5 614,-4-3 586,6-8 1,-16 0 349,-4 0 0,3-10 0,-3-7 0,1 0 0,-14-16 0,-2 6 0</inkml:trace>
  <inkml:trace contextRef="#ctx0" brushRef="#br0" timeOffset="487">865 1125 7959,'-10'-8'31,"3"4"171,7-7 608,0 7-450,0-4 0,7 8 77,5 0 0,3-2-86,3-4 0,1 5-115,4-5 0,-4-2-178,4 2 0,2-5-205,-2 5 0,0-7-194,-5 1 1,5 2 340,0-1 0,0-1 0,-6-5 0</inkml:trace>
  <inkml:trace contextRef="#ctx0" brushRef="#br0" timeOffset="876">658 122 8150,'-8'-10'-997,"6"-5"1,-8 13 1231,5-4 235,3-4 639,-6 9 1,8-9 455,0 4-201,0 4-893,8-5 1,1 7-71,9 0 0,-1-2-291,0-4 1,6 4 145,0-4 1,10-1-144,1 1 0,1-6 101,5 6 0,-3 1-355,-3 5 0,-5 0-257,0 0 0,-2 0-1357,2 0 965,-4 0 1,-10 7-592,-3 5 1,-5 3-71,-7 3 1451,0-1 0,0 8 0,0 2 0</inkml:trace>
  <inkml:trace contextRef="#ctx0" brushRef="#br0" timeOffset="1301">0 831 8080,'0'-18'-203,"0"7"-307,0-1 814,0 1 0,2-4 1,2 1 1315,2 3-1308,0 7 0,-1-6-56,1 4 1,2 4 29,-2-3 0,-4 12-75,3 11 0,-3 7-1,-2 9 1,0 8-100,0 5 1,-2 4 72,-3 7 0,1-2-430,-8 7 0,6-9 171,-5-2 0,7-2-809,-2-10 0,6 1 111,6-7 0,-2-7-986,7-4 1759,1-4 0,13-9 0,2-2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05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7894,'0'-12'0,"0"1"649,0 7-215,0-12 0,0 13 776,0-9-250,0 8 11,0-11-182,0 13-303,0-6-232,0 8 178,0 0-71,8 0-107,-6 0 1,5 8-1,-7 3 0,0 7 75,0 5 1,0 4 101,0 7 1,0 14 35,0 4 1,0 12-100,0-1 0,0 6-393,0 6 0,0 4-127,0 7 1,0-5 151,0 0 0,8-1 0,2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3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8065,'0'-17'440,"0"0"441,0 7-716,8 2 1,1 8 880,9 0-685,-1-7 1,8 5 30,4-4 0,9-2 34,3 3 1,5-3-351,-6 2 1,6 4 97,-5-4 0,5-1-565,-6 1 1,6 0-35,-6 6 1,3 0-290,-3 0 1,-9 0 155,3 0 1,-11 0-1058,1 0 1615,-5 8 0,-2 2 0,0 7 0</inkml:trace>
  <inkml:trace contextRef="#ctx0" brushRef="#br0" timeOffset="210">122 536 8195,'-33'-5'1021,"4"-1"0,4 2-856,8 10 0,7-2-1459,5 7 1087,3-7 648,9 4 1,5-8-159,11 0 1,0-2 124,12-4 0,-1 2 52,18-7 0,6 1-152,17-2 1,4-3-515,7 4 0,-7-3-207,-4 3 1,-6 1-548,-6 4 0,-5 4 960,-12-4 0,-11 12 0,-10 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02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1 692 7954,'5'-12'-417,"1"1"1065,0 7-34,-6-4-116,0 8-15,0 0-318,8 0-137,-7 0-97,7 0 200,-8 0-140,0 0 0,6-2 62,0-3 67,-1 3-29,-5-6 1,2 8 13,4 0 0,-4-2-27,4-4 1,-2 4 10,1-3 0,-1 3-32,8 2 1,-6 0 26,5 0 0,1 0-105,5 0 0,-6 0 93,1 0 0,-1 5-129,7 1 1,-1 0 28,0-6 0,3 0 28,3 0 1,2 0 27,3 0 0,5-2-5,-4-4 1,9 4-32,3-3 1,-1-3 6,-5 2 1,-1 0-29,1 6 1,-1 0 40,1 0 1,0 0 532,-1 0 1,7 0-274,-1 0 1,0 0-169,-5 0 1,5-2-36,0-3 1,3 3-12,-3-4 1,-1-4-127,7-1 0,-8-3 139,2 3 1,3-4-167,-3 3 0,0-3 84,-5-3 0,-2 7 37,-5-1 0,-3 8-50,-7-1 1,-7 3 59,1 2 131,-8 0-79,3 0 1,-14 2-9,-5 3 1,-3 5-59,-3 7 1,-5-5-755,0-1 1,0-1 367,6 2 0,0 1-2131,-1-7 2495,9 0 0,-7-6 0,7 0 0</inkml:trace>
  <inkml:trace contextRef="#ctx0" brushRef="#br0" timeOffset="1517">2162 208 7910,'10'-18'15,"-3"1"1,-7 6 356,0-1 0,6 6-95,0-5 1,0 5 130,-6-6 1,0 7-119,0-7 0,0 6 560,0-5-52,0 7-249,0-11-327,0 13 0,0-8 249,0 4-327,0 4 1,0-3 73,0 10 0,-6 7-180,0 11 0,-7 12 77,1 11 1,-3 9-88,-2 3 0,-1 13-30,1-2 1,-6 2-68,0-7 0,0 3 29,6-3 1,-1-11-110,1-1 1,7-17-385,5-1 0,3-11 246,2 0 0,0-9-388,0-3 1,7-7 267,5 2 0,-3-6-377,3-6 1,5-5 106,6-12 0,8-4-496,-2-8 1173,-4-7 0,8-2 0,-7-8 0</inkml:trace>
  <inkml:trace contextRef="#ctx0" brushRef="#br0" timeOffset="1807">2923 69 7858,'0'-17'806,"0"7"-460,0-5 0,0 11-1,0-7 172,0 7 182,0-4-655,0 8 1,0 2 111,0 4 0,-2-2-152,-4 7 0,-1 7 64,-5 5 0,-3 7-80,3-1 1,-3 6 124,-2 5 1,-6 4 14,0 8 0,-8 2-117,2 4 1,2-3 13,-2 9 0,8-14-338,-2 2 1,4-6 181,2 0 0,7-12-514,4-11 0,4-3-24,2-3-204,0-7 1,8-5-104,3-10 976,12-13 0,-3-9 0,5-7 0</inkml:trace>
  <inkml:trace contextRef="#ctx0" brushRef="#br0" timeOffset="2062">2958 139 7858,'0'-18'902,"0"9"-528,0 1 0,0 6-284,0-4 116,0 4 284,0-5-295,0 14 6,7 3 1,-3 9 179,8 4 1,-7 4-141,7 8 1,-2 7-39,1 4 1,5 4 106,-5 2 1,-3 2-86,-2 3 1,1-9-670,-1 4 0,2-9 310,-3 3 1,-1-14-352,8 3 1,-8-12-646,1 0-637,5-4 502,-8-1 628,6-9 0,-10-1 637,-4-8 0,-4-8 0,-7-1 0</inkml:trace>
  <inkml:trace contextRef="#ctx0" brushRef="#br0" timeOffset="2228">2871 692 7858,'-17'-8'-323,"-8"6"0,6-7 1312,-4 3-156,11 4-298,4-13-323,8 5 1,0-2 84,0 1 0,8 7-36,4-2 0,3-1-14,2 1 1,3 0-148,3 6 0,2 0-190,3 0 0,3-2-816,-8-4 0,6 5 534,-6-5 0,6 4 372,-6 2 0,0 0 0,-6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23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554 346 8438,'-10'0'618,"2"-8"-416,8 6 1,0-13-162,0 4 0,0 1 218,0-2 1,0 1 229,0-6 0,6 5 33,0 0 1,0 1 234,-6-6 410,7-1-316,-5 1 44,6 7-582,-8 3 1,-2 7-101,-4 0 0,-5 7-21,-12 5 1,1 5-51,-6 6 1,-3 4-214,-10 8 0,3 5 120,-8 1 1,2 5-455,-2-6 1,3 0 216,9-5 1,-1-2-163,1-5 0,7-3-342,4-7-240,3-1 202,11 0-114,1-7 781,8-2 1,10-8-33,7 0 1,0-2 102,6-4 1,4 2-19,2-7 0,-4 7 443,-2-2 1,-4 4-47,-1 2 0,-1 0 149,0 0 0,-5 8-117,-1 3 1,-5 7 68,6 5 0,-9-2-132,3 8 0,-4-1-101,-2 7 0,0-2-193,0-5 0,0 5 106,0-4 1,0-2-627,0 2 0,0-8-370,0 2-364,0-4 520,0-2-189,8-7 489,-6-2 154,5-8 0,-7-8-206,0-4 1,2-5 93,4-6 0,2-4-406,3-7 0,10 1 84,-3 4 1,9-4-44,-4 5 0,7-3 236,-1 2 1,-2-4 211,2 5 1,-2-3 268,2 2 0,1-2-22,-6 8 0,-1 0 357,-6 6 1,0 0-330,0-1 1,-5 3 2609,0 3-250,-9-3 429,13 13-1541,-14-13-132,5 13-998,-7-6-34,0 8 0,6 2-901,0 4 700,7 3 0,-3 11-419,7 3 0,1-4 182,-1 4 1,0-4 23,0-2 1,1 6 142,-1 1 0,-2 6 316,-3-1 0,1-2-3,-7 2 1,0 0-24,-6 5 1,-2 1 40,-4-1 1,-9 1-74,-8 0 1,-2-7-67,2 1 0,2-8 73,-8 2 1,6-3-19,-6-3 1,8-7-144,-2-5 1,3-3-174,3-2 1,8-13-173,3-5 1,4-10 188,2-1 1,2 4-158,4 2 1,3-2 62,8 2 1,7 5 425,-1 7 1,2 7-131,-2-2 1,-4 4-418,4 2 685,-4 0 1209,-2 0 1084,1 8-1039,-9 2-1444,7 7 65,-14 0-2273,13-7 1230,-13-2 0,13-10-253,-3-4 0,-3-4 405,3-7 0,-1-8-74,7-4 0,-1 2 331,0-2 1,3 8 171,3-2 1,-4 10 496,4 1 0,-4 8-201,-2-1 0,1 3 810,-1 2 0,-6 0 138,1 0 0,-8 7 671,2 5 0,1 3-737,-1 3 0,0-1-30,-6 0 0,0 1-586,0-1 1,-2-2 26,-4-3 0,4-3-2010,-4-3 1483,5-4 1,1-2-3187,0-12 3452,0-3 0,7-18 0,3-3 0</inkml:trace>
  <inkml:trace contextRef="#ctx0" brushRef="#br0" timeOffset="381">1418 121 8053,'8'-9'1554,"-6"-7"-191,5 14-939,-7-13 0,0 11 863,0-7-392,0 7-842,0-12 119,0 14-434,0-13 201,0 13 1,2-11-174,4 7 278,-4 0-47,6 6 553,-1 0-244,-5 8-143,14 1 1,-12 9-16,7-1 1,-7 0-178,2 1 0,1-1 45,-1 0 1,2 8-118,-2 4 0,-3 6 116,9 5 1,-6 4-48,5 8 0,-5 2-202,6 3 1,-9 13 46,3 10 0,2 13-436,-2 5 0,-3-44 0,-1 1 462,-2 3 0,0-1 1,3-1-1,0 0-539,0-1 0,0-1 0,3 42-85,-6-9 1,7-10 509,5-14 0,-4-3 147,-3-8 1,3-8 191,-2-4 1,5-5-31,-5-6-281,0 3 1093,-6-13-851,0-1 1,0-13-192,0-10 0,0-7-279,0-11 475,0-4 0,0-15 0,0-2 0</inkml:trace>
  <inkml:trace contextRef="#ctx0" brushRef="#br0" timeOffset="583">2041 1003 13361,'7'-9'-621,"-5"1"1,8 6-31,-4-4-1887,3 4 2538,9-5 0,-1 7 0,0 0 0</inkml:trace>
  <inkml:trace contextRef="#ctx0" brushRef="#br0" timeOffset="694">2179 1211 7961,'0'17'0,"0"-6"3211,0 1-1416,0 0-300,0-3-633,-8-1-585,6-8 1,-5-8-278,7-3 0,0-12 0,0-4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1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8237,'2'10'536,"3"-5"0,-1-3 638,8-2 883,-8 0-1246,11 0 1,-6 2-318,9 4 1,-7-4-2715,1 4 1816,-1-4 0,5 0 404,-5 3 0,5-3 0,-7 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2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7879,'-6'17'1381,"0"1"1915,-7 7-3384,11-6-2134,-6 6 2222,8-15 0,8-3 0,2-7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7907,'11'-5'434,"1"-1"904,-1 0-506,7 6-494,-9 8 0,5-4 386,-8 7 0,5 1-257,-5 5 0,0 0 673,-6 1 0,0 5-713,0 0 1,0 0-533,0-6 0,-6 0-302,0 1 1,0-1-1726,6 0-1773,0 1 2266,0-1 1639,8-8 0,2-16 0,7-12 0</inkml:trace>
  <inkml:trace contextRef="#ctx0" brushRef="#br0" timeOffset="157">347 1 7907,'11'0'3462,"1"0"-3043,-8 0 1,3 2-123,-7 4 0,0 3 479,0 8 1,-5 1-178,-1-1 1,-13 6 0,1 0 0,-3 8-583,4-2 0,1-2-517,5 1 1,-4-4-162,3 4 0,2-5 485,-1 6 0,7-6-2760,-2 6 2936,-3-8 0,-1 12 0,-7-6 0</inkml:trace>
  <inkml:trace contextRef="#ctx0" brushRef="#br0" timeOffset="549">139 623 7907,'-17'18'0,"0"-3"2139,-1-3-960,1 3-198,0-13-51,7 13-157,-5-13 249,13 6-1065,-6-8 1,16 0-446,3 0 0,5-6 119,1 0 0,0 1 318,1 5 1,5 0-701,0 0 0,0 5 161,-6 1 0,-2 10 529,-3 1 1,1 2 160,-7 10 1,0 0 289,-6 5 1,0-5-125,0 0 0,0 0 169,0 5 1,0-5-178,0 0 1,6-8 44,-1 2 0,3-4-504,-2-1 1,-2-9 152,7-3 0,-5-4-351,6-2 1,-1-2 62,6-4 1,1-5-105,-1-12 0,0-4 140,1-8 1,-1-1 1,0-5 1,0 3 226,1-8 1,-9 7-61,-3-1 0,-4 11 673,-2 6 0,0 4-303,0 2 0,-2 7 513,-4 4 1,-3 6-96,-9 6 1,1 6 134,0 11 1,0-2-364,-1 8 1,7-6-139,-1 5 1,8-6-198,-1 1 0,3-4 77,2-2 1,2 0-609,3 1 1,7-7 337,11 1 1,4-8-3309,7 1 3407,9-10 0,1-13 0,8-9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0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156 362 7922,'-10'-8'1644,"3"6"0,9-8-593,3 5-472,5-5-253,7-7 1,6 5-115,0 1 0,0 1 6,-5-2 1,-1 5-63,0 7 1,-5 0-207,-1 0 1,-7 2-384,2 3 0,-4 13 281,-2 11 1,-2 5 159,-4 7 0,-9 3 302,-8 8 1,-6-1-157,6 1 1,-8 0 85,2 0 0,-1-2-128,1-4 1,4 0-220,7-11 0,1-1-396,0-16 1,5 1-1544,1-13 1217,7 7 0,-4-19-577,8 1 0,8-16 319,3-8 1087,5-12 0,9 5 0,2-6 0</inkml:trace>
  <inkml:trace contextRef="#ctx0" brushRef="#br0" timeOffset="397">208 604 7922,'0'-10'1003,"0"2"1,-6 10-151,0 4 1,-7 6-332,1 11 0,3-2 182,-3 8 0,8-6-101,-1 5 0,-3-4 78,2 4 0,0-7-546,6 3 0,8-5-428,4-2 1,3-5-63,2-1 0,0-7-354,1 2 1,7-6 53,4-6 0,-4 2 215,-2-7 1,2-1-419,-2-5 1,0 1 497,-6 5 1,-5-3 554,-1 9 146,-7-1 407,11 6-15,-13 0 868,6 0-333,-8 0-362,0 0-755,-8 0 1,-1 0-22,-9 0 0,7 0-81,-1 0 1,6 0 51,-5 0 1,5-2-165,-5-4 0,7 2-519,-2-7 1,4 5 316,2-5 1,0 5-663,0-6 652,0 1 0,-2-7-606,-4 1 0,5 6 306,-5-1 1,-2 6-47,2-5 1,-1 7 201,1-2 0,2 4 187,-8 2 1,7 2-79,-7 4 1,6-2-128,-5 7-57,7 1 494,-4 5 0,8 0 0,0-7 0,0 5 0,0-5 0</inkml:trace>
  <inkml:trace contextRef="#ctx0" brushRef="#br0" timeOffset="1230">571 102 8030,'10'0'0,"5"0"1096,-4 0 0,7 0-483,5 0 0,4-6 407,7 1 1,7-7-17,-1 6-817,8-7-15,-11 3 0,11-1-259,-8-1 0,-5 8-376,-7-1 1,-7-3-46,3 2 0,-11 2 342,-2 10 1,-7 6-715,2 11 0,-12 4 372,-5 7 0,-6 6-84,-7 1 0,-2 5 238,-9-6 1,2 1 412,4-7 1,-1-7-163,7-4 0,0-6 82,5-5 1,1-4-316,0-8 1,7-8 195,4-4 1,4-5-185,2-6 0,6 4 324,0-4 0,7 4 0,-1 1 224,3 9 69,3 1 1,-9 10 28,-3 4 0,-4 5 223,-2 12 0,-2 2 804,-4 4 0,-3 10-548,-9-5 0,1 5-331,0-5 1,-1-1-196,1-4 1,8 1-549,3-7-17,4 1 1,4-9-336,4-4 0,5-3 417,12-8 0,-2 0-200,8 0 1,0-8-111,6-3 0,-1-3 73,1 3 1,-6-3 416,-1 9 1,-5-1-79,6 6 0,-8 0 653,2 0 0,-3 0-24,-3 0 0,-6 8 204,1 3 0,-8 5-314,2 1 0,1 0 45,-1 0 0,2 3-172,-3 3 0,-3-2-220,4 8 1,-4-6-338,-2 5 0,0 1 212,0 6 0,-8 5-572,-3 1 0,1-1 208,-1-5 1,-3-3 20,-9-3 0,8 2 180,-8-8 0,7-6 14,-7-5 1,4-9 634,2 3 0,-6-6-262,0-6 0,-6-5 399,6-12 1,0 2-234,6-8 0,5 8 418,0-2 0,9 4 83,-3 1-727,4 1 1,4 5 72,4 1 1,3 7-119,9-2 0,1 4-149,4 2 0,-2 0 110,8 0 0,-6 0-481,6 0 1,-6 2 229,5 4 1,-4-4-1073,4 4 1,-5-4 273,6-2 1,0 0 1027,6 0 0,7-8 0,2-2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3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8579,'17'0'2204,"-5"0"-1528,-1 0 0,-5 0-207,5 0 0,-5 0-108,6 0 0,-7 0-119,7 0-57,-1 8 1,5-4 23,-5 7 347,5-7-301,-7 11 1,1-11 183,-4 8-5,3-8-421,-7 11 275,6-13-456,-8 6-910,8-8-47,-6 0 0,5 1 393,-7 5 732,0-4 0,-15 21 0,-4-4 0</inkml:trace>
  <inkml:trace contextRef="#ctx0" brushRef="#br0" timeOffset="391">122 381 9617,'-10'0'2106,"0"0"-1233,5 0-415,3 0 1,-6 1-235,8 5 0,-2-2-190,-4 8 1,4-1-163,-3 6 0,-3 3 166,2 3 0,-1-4-114,1 4 1,2-4 99,-8-2 1,9 1-143,-3-1 0,-2-5-30,2-1-333,1-7 240,5 4 1,2-8-181,3 0 1,5-2-140,7-4 0,2-4 213,4-7 0,-1 0-94,6-1 1,7-5 0,5 0 1,1 0 310,-7 6 0,1 0 140,-1-1 1,1 9 175,0 3 0,-8-2 295,-4 3 567,-4-1-426,-2 6-382,-7 8 1,-3 1-178,-7 8 0,-5 1 122,-1-1 0,-8 0-554,3 1 0,1-3-481,-1-4-485,-1 5 425,-5-7-346,0 1 1255,-1-2 0,9-8 0,1 0 0,8 0 0</inkml:trace>
  <inkml:trace contextRef="#ctx0" brushRef="#br0" timeOffset="621">381 553 8038,'-15'8'210,"3"4"0,-3 3 392,3 2 1,-9 1-26,-2-1 0,-2 6-179,2 0 0,2 8-66,-8-2 0,2 3-73,-2 3 1,4-2-132,8-5 1,0-1 173,0-4-182,7-3-173,2 5 0,10-16-315,4-3 0,5-4 111,12-2 1,4-8 123,8-3 0,1-5-311,5-1 0,-7 2 147,1 3 0,0-1 211,-7 7 0,-1-6 11,2 7 1,-8-7 121,2 6 1,-3-5-362,-3 5 1,-6-2-867,1 2-178,-1 5 1358,-1-15 0,5 7 0,-5-9 0</inkml:trace>
  <inkml:trace contextRef="#ctx0" brushRef="#br0" timeOffset="1329">537 744 8005,'-18'-10'-1068,"9"2"1919,-7 8 0,13 0-285,-9 0 0,6 2-110,-5 4 0,5-2-122,-6 7 1,7 1 278,-7 5 1,1 1-187,-7-1 1,1 6-23,0 0 1,-2 8-157,-4-2 0,-2 3-48,-4 3 1,-4 5-2,4 1 1,4-1 13,2-6 1,6-7-92,5-4 211,-3-3-1481,13-3 1,-4-7 567,12-5 0,6-5-1003,11-5 0,-2-5 484,8-7 1,-1-8 393,7-4 0,-2 2 704,-4-2 0,1 8 0,-7-2 0,6 0 0,-6 6 0,-2-5 0,-9 11 0,3 3 200,-3 2 1,-3 3-99,3-3 1666,-8 4 1,5-6 681,-3 8-1536,-4 0 1,8 0-812,-5 0 0,-1 0-478,8 0 1,-6 0-557,5 0 747,-7 0-2460,11 0 1831,-13 0 1,4 8-228,-12 3 1,-3 5 1039,-9 1 0,1 0 0,0 1 0,-1-1 0,1 0 0,0 1 0,0-1 0,-1-8 0,3 1 0,3-4 0,3-4-168,3 4 633,4-5 0,-11 1 746,7 4-369,-8-4 125,5 13-558,-9-5 1,7 2-139,-1-1 1,9-5-284,-3 5 1,4-5 145,2 6-722,0-8 217,0 11-167,0-13 310,0 5-1,0-7 237,0 0-130,8 0 0,-5-5 105,9-1 1,-6-7-560,5 1 0,-5 4 225,6 3 0,-7-3-170,7 2 402,-8 0 0,9 4 3,-7-3 1041,0 3-520,1-6 494,-5 8 1,6 2 92,-8 4-144,0-4 0,-2 11-298,-4-7 1,4 7-282,-3-1 0,1-3-94,-2 3 1,2-1-74,-7 7 0,5 5-211,-6 0 1,7 0 134,-7-6 0,8 1-581,-2-1 1,3 0-28,-3 0-2294,4-7 2876,-6-2 0,16-16 0,1-2 0</inkml:trace>
  <inkml:trace contextRef="#ctx0" brushRef="#br0" timeOffset="1683">87 1332 8005,'-11'11'0,"-1"1"841,8-8 0,-5 3-278,3-7 0,4 2 555,-4 4-636,4-4 1,2 13-30,0-3 1,0-3-80,0 3 1,0-1 87,0 7 0,0 5 37,0 0 0,0 0 257,0-6-908,0 0 1,8-1 182,3-5 0,7-3-968,5-8 0,4-4 240,7-7 1,7-3-161,-1-15 1,8 1-3,-2-7 1,-4 2-327,-1 5 0,1 4 625,-2 13 1,-1-3 181,-10 9 0,1-1 447,-7 6 0,0 2-127,-5 4 1,-3 3 842,-3 9 0,-5-1-202,-7 0 0,0 0 307,0 1 0,-2 5 22,-3 0 1,-5 0 315,-7-6 1,-1 0-1041,1 1 0,6-1 3,-1 0 1,6-7-2686,-5-4 2494,7-4 0,-4 5 0,8 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4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18 8038,'17'25'5310,"-5"-6"-3757,-1 4 1,-1-4-791,1-1 1,-1-1-96,-4 0-438,3 1 0,3-3-1043,-1-4-158,1 5 1,5-12-1076,0 7 0,-5-7 1079,0 2 967,-1-4 0,6-10 0,1-2 0</inkml:trace>
  <inkml:trace contextRef="#ctx0" brushRef="#br0" timeOffset="479">690 1 8578,'10'7'1231,"-2"-3"-754,-8 8 1,0-1-84,0 6 1,-2 3-128,-4 3 1,2 4 444,-7 7 0,-3 3-346,-9 3 1,2-1-184,-8 7 1,6 6-467,-6 5 1,1 9 239,-7-3 1,-2 6-1024,-3 6 1,2-4 724,-8 4 1,11-12-171,-5-5 1,13-12 141,-8-5 0,10-13-60,-4-5 0,8-5 273,-2-7 1,4-5 239,2-12 0,1-5-224,5-12 1,-3-4 36,8-8 1,3-1 411,8-5 0,5-1-339,7-4 1,8 6 71,4 11 0,10-2-113,1 8 0,14 6 218,-2 5 1,3 8 128,-3-1 0,6 5 164,-1 5 0,1-1-89,-6 8 1,0-7-83,0 7 0,-6-8-349,0 2 0,-2 1 108,2-1 1,-3 0-199,-9-6 0,-7 6 87,-4-1 0,-4 7-104,-1-6 0,-9 7 145,-3-1 1,-6 3 306,-6 2 0,-11 1 279,-12-1 0,-4 0-248,-1 0 0,-1-5 181,1-1 1,-1-7-118,1 2 1,7-4 448,4-2 0,5-2-314,7-4 0,3-5-460,8-12 1,8 2-161,3-8 0,12 0-72,6-6 1,4 7-134,1-1 0,3 2-534,3-2 0,-1-2-30,7 8 0,-6 0 304,6 6 1,-7 0 589,1-1 0,4 1 0,0 0 0</inkml:trace>
  <inkml:trace contextRef="#ctx0" brushRef="#br0" timeOffset="832">2005 174 7970,'0'-18'-6,"0"7"153,0-1 1,-2 3-84,-4-3 583,4-3 0,-7 7-114,3-4 1,2 5 40,-8 7 1,3 2-226,-3 3 1,-9 7 10,4 11 0,-6 10-18,0 7 1,-4 16-108,-8 1 1,1 16 265,-1 8 1,2 4-135,5 1 1,-1-1 204,11-5 0,-1-5-358,13-11 0,3-12-280,8-12 1,15-7 79,14-10 1,8-8-150,10-15 0,6-10-940,0-7 1,5-10 523,-5-13 0,-1-4-480,-5-8 1,-8 0 418,-3 0 1,-12 8 593,-6 4 0,-12 5 63,-5 6 1,-14-2 250,-9 8 1,-10 8-293,-13 9 0,-12 14-159,-12 9 155,-3 16 0,-2 3 0,0 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53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44 225 9007,'10'17'2546,"5"1"-1635,-3-1 0,1 0 330,-1 1 1,3 1-590,-3 4 0,1-4 48,-1 4 1,3-4-457,-3-1-77,3-9 0,2 7-510,1-5 0,-1-3-679,0-2 0,1 1-522,-1-1 0,0-2 13,0-10 0,3-4 111,3-7 1,-4-8 746,4-4 1,-4-3 672,-1-3 0,-1 1-52,0-1 0,-5 2 52,-1 4 0,1 6 199,5 12 1,-5-3 157,-1 9 0,-5-1 822,5 6 1,-7 8-459,2 3 0,2 1 39,-3 5 1,-1-2-298,-10 14 0,-3 0-371,-8 6 0,-3 1-257,-3 4 0,-4-1-256,-7 7 1,-3 6 104,-3 5 1,2 1-532,-9-6 1,7-6 267,-6 0 1,2-7 121,-2 1 0,5-11 625,12-6-215,-3-4 280,13-2-47,1-7 1,26-4 165,15-12 1,10-6-1,7-11 0,4 2 196,8-8 0,6 6-316,-1-5 0,1-1-54,-6-6 1,-2 1-615,-4-1 0,-4 0 246,-7 1 0,-6 1-223,0 4 1,-14-3-180,2 3 1,-11 2-1263,0-2 1854,-12 8 0,-4-12 0,-7 6 0</inkml:trace>
  <inkml:trace contextRef="#ctx0" brushRef="#br0" timeOffset="867">511 190 7958,'-17'-17'93,"0"0"129,0 0 0,5 7 480,0 4-42,9-3 119,-5 7-443,8-6 0,0 16 149,0 3 1,-6 7-34,0 5 1,1 5-157,5 13 1,-6-3 4,0 8 0,-5 8-79,5 9 1,-6-1-127,7 1 0,-7-7-188,6 2 0,-5-6-338,5-6 0,0-6-147,6-11 1,2-4-1963,4-8 1464,3-7 1,9-4 459,-1-12 0,0-6 228,1-11 0,-3 4 387,-3-4 0,1 4-144,-7 1 351,0 9 0,-8 1 349,-4 8 1,-6 4-127,-11 8 0,-4 7 641,-7 15 0,-1 3-28,1 3 0,-1-1-455,0 7 1,7-8-419,-1 2 1,13-5 51,-1-6 1,11 2-521,1-8 1,5-2-123,5-10 0,7 3-383,11-8 0,2-3 236,4-8 0,3-1-421,-3-11 1,-2 9 502,2-9 1,-8 11 120,2 0 1,-9-2 706,-3 3 1,-7 3-284,2 13 0,-6 3 1110,-6 15 0,-9-1-140,-8 7 1,-6 0 296,6-1 0,-6 1-616,6-1 1,0-1-122,5-4 0,9 1-869,3-6 327,4-1 1,10-8-152,3-3 0,7-5 154,5-7 0,4 0-492,7 0 1,-5-7-261,0-5 1,0-3-465,5-3 0,-1-5 355,-4 0 0,-4-2-125,-8 2 0,-2 4 397,-3-4 1,-4 4 145,-8 1 1,0 7 67,0-1 0,-6 7 157,0-7 0,-7 8 167,1-2 0,-3 5-14,-3 1 1,7 0-72,-1 0 293,1-8 1,-1 6 668,1-4 464,7 4-572,-4 2 350,8 0 0,2 0 207,4 0-630,-4 8-661,6 2 0,-8 7-220,0 0 0,-2-5-15,-4-1 1,-6 1-290,-11 5 0,2 0 117,-8 1 1,6-3 112,-6-4 0,1-3 203,-7-8 0,2 0-164,5 0 1,-1-8 807,11-3 1,-1-6-177,13-6 0,8 1-2,10-6 0,13-1-275,9-6 1,5-1-304,13-5 1,-2-3-7,13-8 1,-1 0-119,1 1 1,4-1-399,-3 0 1,1-6 253,-2 0 1,-3 1-33,-8 5 0,-2 2 286,-4 4 1,-10 4 438,-7 7 0,-10 8 694,-1 4 1236,-1 4-95,-15 9-1459,6 3 1,-8 14 909,0 5 1,-2 3-860,-4 2 0,4 7 167,-4-1 0,6 0-656,6-6 1,4 0-528,7 0 0,2-7 118,4-4 1,4-4-160,8-2 1,-3 0-1746,-3 0 0,2 0-372,-8 0-1148,0 0 3638,-6 0 0,-15 7 0,-4 3 0</inkml:trace>
  <inkml:trace contextRef="#ctx0" brushRef="#br0" timeOffset="1146">1151 865 7945,'-17'19'0,"0"10"1785,-1-12 1,9 10-823,3-4 1,4 0-804,2-5 1,0-7 114,0 1 0,6-1 224,0 6 1,5 1-275,-5-1 0,0 0-194,-6 1 1,0-1-894,0 0 0,0 2 531,0 4 0,-2-3-489,-4 3 1,-4-4 269,-7-2 1,0-1 224,-1-5 1,-1-3 212,-4-8 0,4-2 305,-4-4 1,9-3-159,3-9 1,7 7 155,-2-1 0,4 1 489,2-7 0,10 9-266,7 3 0,3 4 158,8 2 0,7 0-117,5 0 0,3 2-383,-3 4 1,-4-2-75,5 7 1,-7 1-179,-5 5 1,-4 0-62,-8 1 1,1 5-272,-1 0 1,-7 2 511,-5-2 0,-3-4 0,-2 6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70 260 10509,'17'7'987,"3"-3"-435,3 8 0,-2-6 941,8 5-748,-1-7-380,-1 4 1,4-3 804,-8 1-798,8 0 0,-10-6-576,8 0 0,-8 0 211,2 0 0,-4 0-1167,-1 0 1,-3 2 746,-4 4 0,-3-3-620,-8 9 0,0 0-75,0 5 1,-8 2-84,-3 4 1,-6 2 1190,-6 4 0,-4 4 0,-8-7 0</inkml:trace>
  <inkml:trace contextRef="#ctx0" brushRef="#br0" timeOffset="307">139 692 8025,'0'10'767,"0"5"0,0-5-159,0 7 0,-2 0-164,-3 1 0,1-1-10,-8 0 1,1 2-83,-7 4 1,3-1-27,4 6 0,-5-5-287,5 6 0,-3-8-435,3 2-106,3-3-808,8-3 331,0-7 1,15-10 433,8-12 1,10-11-68,7-6 0,12-9 151,12-3 1,3-1 343,2 2 0,-5 9 139,-1-4 1,-2 12 173,3 0 0,-12 4 48,-12 2 1,-5 7 424,-7 4 0,-3 4-53,-7 2 0,-9 8-260,-3 4 1,-6 5 24,-6 6 0,-3-2 24,-9 8 1,-5-2-614,0 2 0,-6 1-160,6-6 0,-7 4-353,1-5 0,2 0 131,-2-5 1,6-1 589,-6 0 0,0 8 0,-5 2 0</inkml:trace>
  <inkml:trace contextRef="#ctx0" brushRef="#br0" timeOffset="607">312 1228 7980,'8'10'567,"3"-4"0,5-5-322,1-1 0,0 0-6,1 0 0,-1 0 189,0 0 0,1 0-124,-1 0 0,0 4 423,0 8 1,-5 1-362,0 16 1,-3 0-281,3 6 0,-5-1-134,-7 1 0,0-1-366,0 1 1,0-6 52,0-1 1,0-4 242,0 4 1,-2-6-540,-3 1 0,1-12-292,-8-5 832,1-4 0,-7-4 380,1-4 1,-2-5 575,-4-12 1,4 1-117,-4-6 1,3-1 629,3-6 1,6 6-645,-1 1 1,8 6 142,-2-1-868,5 4 1,8 4 109,5 3 0,5-1-688,6 7 1,2-2-258,4 3 1,4 3-755,-5-4 1,5 4 447,2 2 1,-1 0 1156,1 0 0,-1-8 0,1-1 0</inkml:trace>
  <inkml:trace contextRef="#ctx0" brushRef="#br0" timeOffset="1062">1523 606 7869,'0'-18'0,"7"9"1042,-5 1-204,6 8-106,-8 0 1,0 2-299,0 4 0,0 3 258,0 9 0,-2 1-235,-4 4 1,2 4-89,-7 7 1,-1 7-289,-5-1 1,6 14-223,-1-2 1,2 5 110,-1 1 1,-2 2-48,7 3 0,-6-3-275,6-9 0,1-1 133,5-3 1,7-7 29,5-11 1,9 0 51,2-12 0,8 2 333,-2-13 1,9 0 135,2-6 1,8 0 135,-1 0 1,-3 0-143,2 0 1,-8 0-21,3 0 1,-1 0-37,-5 0 1,1 5-46,-13 1 0,0 2-585,-5-2 0,-1-5 248,0 5 1,-5-4-884,-1-2 0,-7 2-694,2 4-549,-4-4 1596,-2 5 1,-8-12-513,-4-1 1154,-3-8 0,-10-3 0,-2-10 0</inkml:trace>
  <inkml:trace contextRef="#ctx0" brushRef="#br0" timeOffset="1490">1626 675 7869,'2'-10'876,"4"4"0,-2 4-358,8 2 1,1 0 451,10 0 0,4 0 40,8 0 1,-1 0-482,1 0 0,5 2 40,0 4 0,3-2-159,-3 8 1,-3-1-639,3 6 0,-6 3 114,-5 3 1,-4-2-29,-7 8 0,-3 7-57,-4 10 1,-5 6-399,-12 6 1,-9 1-265,-8 5 1,-13 7 297,1-8 0,-9 6-61,3-11 1,1-2 218,5-10 1,-1-4-145,-4-7 0,3-8 83,-3-4 1,5-12 63,6-5 1,-3-6 224,3-6 0,-4-5 59,-1-12 0,5-4 287,0-8 0,6 6-185,-6 1 1,8 6 583,-2-1 0,4 6-77,1 5 1071,9-3-452,1 13-621,8-5 0,10 5-43,7-4 1,8 2 94,10-8 0,7 1-411,4-6 1,12-6 29,5 0 1,-2-8-706,3 2 1,-8 4 400,1 2 0,-11-2-1284,-5 2 0,-7 6 432,-5 5 1,-10 2 995,-7-1 0,-8-4 0,3 5 0</inkml:trace>
  <inkml:trace contextRef="#ctx0" brushRef="#br0" timeOffset="1641">1730 1003 7869,'-11'0'0,"-1"0"659,1 8 0,-1 0 930,1 3 1,7 5-340,-2-5 0,4 6-644,2 7 0,0-3 105,0 7 1,0 1-265,0 6 0,0 1-591,0 5 1,0-5-705,0 5 1,6 1 847,0-2 0,7 1 0,-3-7 0</inkml:trace>
  <inkml:trace contextRef="#ctx0" brushRef="#br0" timeOffset="2211">2716 571 7874,'-17'0'0,"7"2"944,4 4 0,6 1-367,6 5 1,4 1-238,7-7 1,0 6 45,1-7 0,5 1 198,0-6 0,13 0-111,-1 0 0,5 0-115,0 0 1,3-7-202,3-5-93,11-3 1,-10-5-55,10-3 0,-5 4-228,-6-4 0,-3 10-1544,-9 1 1212,1 1 0,-8 1-151,-4 4 0,-10 4-398,-1 2 1,-9 2 323,3 4 1,-13 11 327,-11 12 1,-5 4 446,-6 1 0,-11 1 0,4 7 0,-16 2 0</inkml:trace>
  <inkml:trace contextRef="#ctx0" brushRef="#br0" timeOffset="2928">2681 1194 7874,'-17'9'343,"7"-1"0,10-10-175,12-4 0,11-5 11,6-12 1,2 3-74,-3-3 0,5 6 113,-4 6 1,-4-3-256,-2 8 89,4 1-286,-8 5 0,-2 7 86,-11 5 0,-6 11-23,-6 6 0,-3-2 81,-9 1 1,-7 1 25,-3 6 0,3-1 130,2 1 0,3-8 226,3-4 1,6-6 13,-1-5-271,8 3 0,4-13-96,12 4 0,9-10 37,2-2 0,8-7-124,-2 1 0,3-1 146,3 1 1,-6-1 10,-1 7 0,-6 0 87,1 6 1,-12 2 166,-5 4 1,-6 5 136,-6 12 0,-3-1-142,-9 6 0,-7 1 465,-4 6 0,4-6 266,2-1-561,-4-6 0,10-3-362,0-8-344,7-7 0,12-6 26,4-15 1,6-2-338,11-10 0,-2-6 49,8-5 1,-1-8 189,7 2 0,0-4-381,-1-2 0,1 0 225,-1 0 1,-5 0 185,0 1 0,-8 1 89,2 3 0,-9 3 0,-3 4 0,-7 3-13,2-3 0,-6 9 80,-6 2 0,-4 1 163,-7-7 0,0 0 0,-1 1 0,1 1 39,0 4 1,0-3 94,-1 3 1,1-4 130,0-1 0,-1-1 66,1 1 1,0 1 245,0 4 0,5-2-17,0 8 0,3 0-191,-3 6 1,3 2 632,3 3-222,4 4-838,-6 1 64,8 5 1,2 0 49,4 8 1,-2 7 82,7-1 0,1 11-192,5 5 1,1 5 203,-1 2 1,8 1-40,4 4 0,-1 7 365,7 10 0,-4 5-236,9 7 0,-1 2 159,1 4 1,-4 2-380,5 3 1,-20-34 0,0 1 129,-1-1 0,0 0 1,1 2-1,-1 0-151,-2 4 1,-2 0-1,-1-3 1,-1 0-178,1 3 1,-1 0-1,7 44 104,2-10 1,-4-9-186,-1-8 0,3-7-383,-4-11 0,4-6 278,-9-5 1,1-11-651,-1-6 0,1-4-351,-7-2 599,7-7 0,-11-4 509,4-12 1,-4-11-320,-2-12 0,0-11 575,0-7 0,0-10 0,0 3 0,0-6 0</inkml:trace>
  <inkml:trace contextRef="#ctx0" brushRef="#br0" timeOffset="3092">3909 1003 7874,'-8'-25'1859,"-1"8"-1292,-8 0 0,-1 7 309,1 10 0,0 0-234,-1 0 0,-1 6-43,-4 0 0,-2 13-336,-4-2 1,-9 12-222,3 0 0,3 4-1364,3 1 1,6-1 388,-6-4 933,8-4 0,-12-16 0,6-1 0</inkml:trace>
  <inkml:trace contextRef="#ctx0" brushRef="#br0" timeOffset="3241">3390 35 7874,'0'-17'1211,"0"7"1,2 2-376,4 8 0,4 2-91,7 4 1,0 4-300,1 7 1,-1 0-160,0 1 0,0 1-252,1 4 0,-1-4-254,0 4 1,6 2 218,0-2 0,0 0 0,-5-6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33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86 8127,'-25'-17'0,"-2"0"0,0 2 992,4 3-548,-4 4 1,8 3-156,-4-1 0,4 0-267,1 6 73,1 0 0,0 8-179,0 3 0,1 5 4,5 1 1,-3 0 145,8 0 1,1 8-61,5 4 1,13 4 60,4 2 1,12 5-238,0 0 1,4 3 28,1-3 1,-5-4 8,0 5 1,-8 1 125,2-2 1,-6 6-21,-5-5 0,-4-1 229,-8-5 1,0-1-133,0 1 1,-8 0 127,-4-1 1,-9-5-40,-2 0 0,-2-8 375,2 2 1,10-10-165,-4-1 0,3-8 142,-3 2-668,-1-5 1,3-2-521,4-5 1,1-4-2505,4-7 3179,4-8 0,-5-2 0,7-8 0</inkml:trace>
  <inkml:trace contextRef="#ctx0" brushRef="#br0" timeOffset="288">710 968 8069,'-10'-9'-192,"4"1"-153,12 8 0,4-6 306,7 1 0,0-7-140,1 6 1,-7-1 860,1 1-286,-8 4 1,11-6 281,-4 8 0,-1 0-332,2 0 0,-1 8-163,6 3 0,-1 7 32,-5 5 1,3 4 172,-9 7 1,1 9 58,-6 3 1,0 2-68,0-2 1,-6 10-452,1-5 0,-9-1 78,3-3 0,-5-9-451,-1 2 1,0-3 38,-1-3 1,5-5-176,-4 0 1,7-14 59,-13 3 1,8-7-995,-8 1 1514,3-5 0,3-14 0,0-3 0</inkml:trace>
  <inkml:trace contextRef="#ctx0" brushRef="#br0" timeOffset="467">952 588 8016,'17'-42'1256,"-5"13"286,-1 0 1,-5 14-193,5 3-760,9 8 1,-1-3-422,4 7 33,-12 0-1027,5 0 1,-14 9 824,4 9 0,3 7 0,1 9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0:4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9866,'10'0'380,"-3"0"-532,-7 0-344,8 0 288,-6 0-1117,6 0 1325,-8 0 0,0 8 0,0 1 0</inkml:trace>
  <inkml:trace contextRef="#ctx0" brushRef="#br0" timeOffset="139">87 242 7822,'-8'17'1354,"-4"1"1,3-1-595,-3 0 1,6-5-632,-5-1 0,7-5-39,-2 6-249,4-8-1526,2 3 1685,0-7 0,0-7 0,0-3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0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277 519 7983,'0'17'829,"-8"-7"1,4 3-275,-7-7 1,5 2 299,-6-3 1,1 3-304,-6 4 0,-1 3-96,1-3 1,0 3-288,-1 2 1,-5 1-271,0-1 0,0 0 24,6 0 1,2 1 298,3-1-529,-3 0 114,13 1-442,-6-9 1,10-1 174,4-8 0,3-2 18,9-4 1,7 2 115,3-7 0,-1-1 112,2-5 1,2 0 153,9-1 1,-1-5-163,7 0 0,2-6 216,9 6 0,-5-5-80,0 5 0,-2-1 14,-10 7 1,-1 0-93,-10 0 164,-4 7 0,-8-5 0,0 5 0</inkml:trace>
  <inkml:trace contextRef="#ctx0" brushRef="#br0" timeOffset="491">398 104 8009,'0'-17'229,"0"-1"0,0 7 216,0-1 1,2 3-60,3-3 1,-1 2 1158,8 5-998,-8 3 0,11-6 864,-3 8 1,3 0-678,2 0 1,-1 2 535,-5 4 0,4-2-584,-3 7 0,-4-5 469,-3 5-892,5-7 1,-6 6-460,7-4-641,-7-4-1371,4 5-393,-8 1 0,0 2 128,0 7 2473,-8 0 0,-1 0 0,-9 1 0</inkml:trace>
  <inkml:trace contextRef="#ctx0" brushRef="#br0" timeOffset="959">726 484 7990,'-17'0'1136,"0"0"-213,7 0-31,2 0-353,8 0-324,0-7 1,2 5 4,4-4 0,-2-2 6,7 3 0,1-1 235,5 6 1,1 0-67,-1 0 0,0 0-11,0 0 1,3 6-83,3-1 0,-4 7-25,4-6 0,-6 7-167,-5-1-269,3 3 1,-13 4-851,4 4 1,-6-2 558,-6 8 0,-9-2-1311,-8 2 0,-8 4-29,2-5 1790,-4-3 0,-1 8 0,-1-6 0</inkml:trace>
  <inkml:trace contextRef="#ctx0" brushRef="#br0" timeOffset="1424">536 951 7989,'0'-17'0,"6"-6"1946,0 0-1239,7 0 0,-3 5-167,7 1 0,-2 0-39,-3 0 0,1-1-183,-7 1 0,8 7 36,-3 5 0,-1 3-968,1 2 467,-7 0 1,4 9-48,-8 9 1,0 9-90,0 13 0,0 4-169,0 8 1,0-4 134,0 4 1,0-10 79,0 10 1,2-10 10,3 4 0,3-7 558,4 1 0,1-9-54,-7-2 0,2-8 91,-3 2 1,-3-4 102,4-2-337,-4 1 0,-10-1-251,-3 0 1,-5-5 89,-1-1 1,-2-7-191,-4 2 1,-2-4 146,-4-2 0,-2 0 268,8 0 0,-6-2 182,6-4 1,0 2 461,6-7 1,7-1-357,5-5 1,3-2 180,2-4 0,9 2-265,9-8 1,8 0-179,15-6 1,-3 7-252,8-1 0,-1 2 106,1-2 0,4-4-889,-4 5 1,2 4 182,-2 7 626,4 0 0,-14 7 0,7-7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20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69 122 14009,'2'-10'1355,"4"5"1,-2 3-565,7 2 0,1 0-319,5 0 1,2 0 252,5 0 1,-5 2-258,4 3 0,-2-3-221,2 4 1,-2 2-146,8-2 1,-6-1-225,6-5 1,-8 2-1026,2 4 0,-2-4 199,2 4-1031,-4 3 1,5 1 846,-13 7 0,-3 2-522,-8 4 1,-2-1 1653,-4 6 0,-11 1 0,-10 6 0</inkml:trace>
  <inkml:trace contextRef="#ctx0" brushRef="#br0" timeOffset="203">52 762 8025,'-27'-8'1227,"10"8"71,11 0 0,4 8-980,2 9 1,6-5-33,0-1 0,0 3 964,-6 9 1,0-2-584,0 8 1,0 5-233,0 7 1,0 1-565,0-2 0,0-3-627,0 3 1,0-3 263,0-3 0,0-1-399,0-4 1,5 1-369,1-7 0,0 0 569,-6-5 0,6-7-1134,-1 1 1824,1-8 0,2 3 0,1-7 0</inkml:trace>
  <inkml:trace contextRef="#ctx0" brushRef="#br0" timeOffset="624">882 451 8029,'17'-27'252,"1"2"47,-1 7 0,2 7-94,4-1 0,-2 1 245,8-6 0,-8 5-122,2 0 1,-3 9-135,-3-3 0,0 4 374,1 2 1,-7 0-281,1 0 1,-7 2-514,7 4 209,-8 3-77,11 16 0,-13-6 23,4 4 1,2-3-303,-3-3 0,3-2-85,-2-3 1,-4 3-177,3-3 682,-3 3 1,-2 2-123,0 1 0,0-1 641,0 0 0,0 6-133,0 0 0,0 8 59,0-2 0,0 6 94,0 5 1,2 4 354,4 8 1,-4 2-360,4 3 0,1-1-180,-1 8 1,2-1-519,-2 6 1,-4 0-13,3 0 1,-3-13 20,-2-4 0,6-8 117,0-3 0,0-3-244,-6-15 1,0 0 39,0-6 1,0-5-376,0 0-60,0-9 1,-2 5 242,-4-8 1,-6-10-2792,-11-7 3175,4 0 0,-21-23 0,3 3 0</inkml:trace>
  <inkml:trace contextRef="#ctx0" brushRef="#br0" timeOffset="935">536 1125 7982,'-7'-25'0,"-3"6"995,-7-4 123,-1 11 0,7-1-1342,-1 7 55,9 0 1,-11 8 389,8 4 1,-5 11 12,5 12 1,-5 6 32,5 5 1,0-4-123,6 5 1,0-5 123,0-1 0,8-8-47,3-4 0,5-6 196,1-5 0,2-5-260,4-7 0,4-3 95,8-9 0,-1-1-668,1-16 1,-3-2 133,-3-9 1,2 3 3,-8-3 1,-2 3 54,-9 3 1,-5 1-7,-7 4 0,-2-2 70,-3 8 1,-7 6 235,-11 6 0,2 7 31,-8-2 1,2 6-61,-2 6 0,-1 3-937,7 9 1,0-1 224,5 0 1,1 6 662,0 0 0,-1 0 0,1-5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3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7994,'-9'-8'595,"1"6"275,8-13-90,0 6-408,0-9 1,0 7 27,0-1 0,0 6 705,0-5-769,0 7 0,0-6 175,0 5-515,0 3 183,0-6-504,8 8 1,-7 2 255,5 4 1,-4-2-516,-2 7 1,6 1-238,0 5 0,1 0-1572,-1 1 2393,-4 6 0,6-4 0,-8 5 0</inkml:trace>
  <inkml:trace contextRef="#ctx0" brushRef="#br0" timeOffset="139">52 432 7994,'-17'0'0,"6"0"2844,-1 0-1265,8 0-808,-3 0-797,7 0-120,0 0 0,7 16 0,3 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416 139 8148,'8'-18'227,"-5"3"-545,9 3 1,-1-3 68,7 3 1,-1 3 483,0-3 0,1 3 1018,-1-3-590,0-3 1111,1 13-710,-1-6-249,0 8-519,-7 0 1,-3 10-1,-7 7 1,0 2-66,0 10 1,-7 2-110,-5 9 0,-5-1-167,-6 7 0,-4-6-56,-8 6 1,7-5-295,-1 5 1,0-8 221,-6 2 0,1 3-330,-1-3 1,1-5 132,-1-7 1,0-4-38,1 4 1,5-8-14,0-3 0,8-8-112,-2-9 0,4 0 137,1 0 1,3-1 113,4-5 1,3-4 281,8-7 0,4 0-101,7-1 0,3 1 237,15 0 1,-6-1-8,5 1 1,3 6 84,9-1 1,-3 2 96,3-1 1,5-4 356,1 3 0,4-3 209,1-3 0,9 1-331,3 0 1,-1-6 97,1 0 1,-1-2-217,1 2 0,3 2-315,-9-8 0,-7 13-71,-9-1 0,-7 4 10,-5-5 1,-4 9-269,-8 3-927,0 4-1012,1 2 1558,-9 0 0,-1 8-116,-8 3 1,-8-1 200,-3 1 1,-5 1 100,-1 5 0,-2 0 170,-4 1 0,4 5-14,-4 0 0,-2 0 41,2-6 0,-6 6 47,6 0 1,-6 6 319,6-6 1,-6 2-152,6-2 0,-6 2 611,6 4 1,-2 4-348,2-4 1,4 3 394,-4 3 1,4-1-176,1 1 1,7 1-6,-1 5 0,3-5-69,-3 5 1,2 1-117,5-2 0,3 1-328,-4-7 1,-2-5 112,3 0 1,-1-6-381,6 6 1,0-8 181,0 2 0,0-4-73,0-2 0,0-5-80,0 0 1,-2-9-609,-4 3 436,4-4 1,-7-2-228,3 0 1,4-10 667,-4-7 0,-3-8 0,-1-9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4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8075,'0'-25'913,"6"6"-685,0-4 1,1 10-86,-1 1 1,-2 0-226,8-5 24,-1 0 1,6 2 269,1 3 1,-7 2 308,1 5 0,-6 3-116,5-4-260,1 4-242,5 2 1,-2 8 75,-3 3 0,1 5 334,-7 1 0,6 8-1,-7 4 0,7-2 8,-6 1 1,7 3-109,-1 10 1,-3-5 261,3 4 1,-6-3-155,5-3 1,-5 7-40,5-1 1,-5-1-514,6-11 1,-7-1 205,7-4 0,-6-3-132,5 3 1,-5-6-276,5-6-477,-7 5 110,12-7-444,-14 9 718,5-1 1,-9-2-163,-3-3 1,-3-2-138,-4-5 1,-3-3 338,4 4 0,1-6 486,-2-6 0,-7-3 0,-8-9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8014,'-17'-2'175,"-1"-3"0,7 1 223,-1-8 0,9 7 1594,-3-7-1332,4 0 1,8-5-242,-1 0 0,7 5-10,-6 1 1,7 7-293,-1-2 1,-3 4-340,3 2 1,-6 0-2,5 0 0,-7 2-230,2 4 1,-4 4 99,-2 7-40,0 0 1,0 0 502,0 1-175,0-9 1,2 5 165,3-8 0,-1-1 19,8-5 1,-1 0 79,7 0 1,1-5-441,4-1 1,-2-8-1268,8 3 1507,-8-5 0,19-9 0,-3-1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5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8045,'10'-7'1324,"7"3"249,1-8 0,1 6-955,10-5 0,1 1-143,11-1 0,-7-3-646,1 9 1,-6-3 170,-6 2 1,-10 4-513,5-4 1,-7 6-97,1 6 1,-5 4-487,-7 7 1,0 8 594,0 4 499,-7 11 0,-3-3 0,-7 5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5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8655,'17'-2'825,"0"-4"0,3-2-849,3-3 0,-2-5-441,8 5 1,-6-5 325,5-1 1,-4 0 496,4 0 1,-6 5-348,1 0 0,-4 9-267,-2-3 1,0 4 79,1 2-13,-9 0 1,5 10 303,-9 7 0,-1 2-99,-9 10 0,-5-6 169,-7 6 0,-3 0-26,-3 5 1,4 1-111,-4-1 1,-2-1 7,2-4 1,0 2 157,6-8 0,7 0 34,4-6-119,-3 0 0,9-1-219,0-5 1,7-3 93,11-8 0,9-10-315,7-7 1,3-2 20,9-10 1,0 6-98,6-6 1,-6 2 186,0-2 0,-8-1 86,3 6 0,-5 7 198,-1 6 1,-8 7 881,-4-2-149,-4 4 1,-9 10-398,-5 3 1,-3 7 117,-2 5 0,-7-2-312,-5 8 0,-5-6-374,-6 6 0,2-6 179,-8 5 0,6-5-190,-6 6 1,6-8-204,-6 2 0,8-5-548,-2-7 0,-2 3 18,2-8 0,0-1 298,6-5 0,1-2 134,5-3 0,-5-11 237,5-7 1,-3-13 221,3 1 0,-5-5 0,5-1 0,3 5 0,2-4 0,4 5 0,2 6 0,0-4 137,0 7 0,2 1-51,4 7 0,-4 7 1004,4 5 40,-4 4-391,-2-6 1,2 8 117,3 0-416,-3 8 0,6 2-244,-8 7 1,0 2-184,0 4 1,0-2-154,0 8 0,0 0 189,0 6 0,0-7-354,0 1 1,0 0 95,0 6 1,0-3-33,0-3 1,0 2-51,0-8 1,8 0-59,3-6 0,-1 1 95,1-1 1,1-6-129,5 1 683,1-1 1,-3 7-201,-4-1 0,-3 2 683,-8 4 0,0-2-218,0 8 1,-2-2 42,-4 2 0,-1 2-14,-5-8 1,-1 6 162,7-6 1,0 0-438,6-6 0,0 0-341,0 1 0,8-9-269,3-3 0,5-4 292,1-2 1,2 0-714,4 0 1,2-6 119,4 0 1,2-9-151,-8-2 1,2-1-81,-2-5 1,-4 4 818,4 2 0,4-8 0,0-2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7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7914,'-5'-23'1849,"-1"0"-815,-7 0-399,11 14-472,-6 1-46,8 8 1,0 8-185,0 3 1,-8 4 592,-3 3-218,-5 7 1,-1 0 5,0 4 1,1 3-40,5-3 1,1-4-31,4-2 0,5 2-87,-5-2 1,10-6-1032,1-5 0,15-8 549,-3 1 1,12-5 45,0-5 1,3-11-17,3-7 0,-1 2-127,1 10 0,-8-3 234,-4 8 0,-4 1 150,-2 5-57,1 0 0,-9 13 173,-3 4 1,-12 14-122,-5 4 0,-10-1-24,-2 7 1,-8 3-63,2 2 0,-6 4 21,-5 2 1,4-6-24,-5 0 1,7-2 205,5 2 0,-2-3 202,8-9 1,2-5-19,9 0 1,-1-8 67,7 2-499,0-4 258,6-1 1,2-9-142,4-3 0,4-4 132,7-2 1,0 0 157,1 0 1,-1-8-241,0-3 1,2-7-25,4-5 1,-3 4-159,3-4 0,-2-2 91,2 2 0,-4-6-60,4 6 0,-4 2 100,-1 9 1,-7-3-98,1 4 0,-7 3 209,7 2 97,-8 4 1,4 4 18,-8 4 1,0-2 242,0 7 0,0 3-160,0 9 1,-2-4 34,-4 4 0,2-4-140,-8-1 0,7 1 54,-7 4 1,3-4-229,-3 4 1,-3-4-78,3-1 0,-3-1-92,-3 0 0,7-5-168,-1-1 80,1-7 0,-1 6-244,1-5 190,7-3 0,-6 6-246,5-8 162,3 0 479,-6 0 1,6 8 147,-4 3 0,4 5 205,-3 1 0,-3 0-3,2 0 1,-1 1 248,1-1 1,4 2-262,-4 4 1,-2-3-55,3 3 1,-1-10-29,6-1 165,0-1-654,0 6-108,0 1-172,0-9 67,0-1-166,-8-8 159,6 0 174,-5 0-90,7 0 0,1-8 64,5-3 0,4-5-240,7-1 1,0-2 108,1-4 0,5 4 14,0-4 1,0 3 299,-6 3 1,0 2 362,1 3-295,-1-3 250,0 13 1179,-7-6-1036,-2 8 0,-8 8 354,0 3 0,-2-1 327,-4 2-672,4-1 0,-11 6-265,7 1 1,-6-1-179,7 0 1,-9 1 16,3-1 0,1 2 81,-2 4 1,7-4-293,-7 4 0,6 2 113,-5-2 0,-1 6 129,-5-6 1,6 6 64,-1-6 0,0 0 121,-5-5 1,0-1-160,0 0 1,1 0 38,5 1 1,-5-1-115,5 0 1,-5-5 90,-1-1 1,6-5-465,-1 6 96,1-9-6,-7 13 1,3-12-340,3 7 10,-3-7 313,13 4 34,-13-8-10,13 7 3,-14-5-77,14 6 99,-5-8-485,7 0 214,0-8 421,0-1 0,0-9-91,0 1 1,2 6-60,3-1 0,-1 8 16,8-2 0,-6-1-15,5 1 0,-5 0-432,5 6 380,1 0 344,5 0 100,1 0 562,-9 0-385,6 0-135,-13 0 0,6 2-459,-8 4 0,2-4 308,4 4 0,-4 3 0,5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8:0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17 8092,'7'-9'2099,"-3"1"-1070,8 8-702,-8 0 0,9 2 134,-7 4 0,0-2-230,-6 7 1,0 3 0,0 9 1,0-2-201,0 8 1,0 0 60,0 5 1,0-1-1018,0-4 482,0 3 95,0-13 1,3 12-359,9-8 0,1-2 389,16-9 0,2 1-74,9-7 1,-3 0 82,3-6 0,2 6 201,-1-1 1,-7 3 720,-5-2-318,-8-4-229,4 13 1,-7-5 829,-1 7 1,-7-3-301,-5 3 1,3-4-41,-2 10 0,-2-3-90,-10-3 0,2 2 26,-8 4 1,1-4-318,-6 4 0,-1-3-193,1-3 0,2 0-745,3 0 454,-3-7 190,5-2-1241,-7-1 1,0-5 125,-1 4 1,1-10 1231,0-1 0,-8-9 0,-2 4 0</inkml:trace>
  <inkml:trace contextRef="#ctx0" brushRef="#br0" timeOffset="214">666 225 8690,'0'10'1701,"1"-3"-2087,5-7 0,-2 0 171,8 0 347,-1 0 1,5-2 291,-5-3 122,4 3 0,-7-8-1134,4 4 224,-5 4 89,1-5-1542,-6 7 1817,6 0 0,-16 7 0,-2 3 0</inkml:trace>
  <inkml:trace contextRef="#ctx0" brushRef="#br0" timeOffset="389">26 830 8012,'-18'0'0,"11"-2"1373,7-3-801,15 3-493,12-14 0,2 7 117,0-9 1,-6 7-97,6-1 1,-1 1-54,7-7 0,-6 7-183,0-1 136,7 9 0,1-13 0,5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31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451 208 8109,'0'-25'321,"0"6"0,0-6-89,0 8 0,0 5 29,0 1 1,0-1 2,0-5-316,0 0 339,0-1 0,-8 3 23,-4 4 0,-5 3-323,-6 8 1,2 2 118,-8 4 0,0 3-322,-5 8 1,-1 3 22,0 3 1,7-4-17,-1 4 1,2 2 165,-2-2 1,-2 6 15,8-6 1,2 0 22,10-6 1,3 1 37,8-1 0,2 0-5,4 0 0,9-1-19,8-5 1,14 5 1,-3-5 0,5 5 9,-5 1 1,1-6-5,-1 1 1,-7-1 27,-4 7 1,-4 5-3,-1 0 0,-9 6 100,-3-6 0,-6 6-120,-6-6 1,-3 5 287,-9-5 1,1 1-74,0-7 1,-6 0-135,0 0 1,0-5 193,5-1-157,1-7 1,0 4-412,0-8-280,7 0 1,2-2-95,8-4 0,10 2 644,7-7 0,8-8 0,10-8 0</inkml:trace>
  <inkml:trace contextRef="#ctx0" brushRef="#br0" timeOffset="257">866 710 8182,'9'-8'1090,"-1"4"-1076,-8-7 0,2 7-1172,4-2 812,3 4 0,8 2-248,1 0 551,-9 0 711,7 0 645,-14 0-1006,5 8 0,-5 2 12,4 7 1,-4 0-108,4 0 1,1 1-23,-1-1 1,8-2 7,-3-3 1,3 3 116,-3-3-472,4-4 1,-5 5 62,7-7 0,-5-1-1127,-1-5 602,1 0 0,3-1-220,-3-5 0,1-4 839,-7-7 0,0-16 0,-6-3 0</inkml:trace>
  <inkml:trace contextRef="#ctx0" brushRef="#br0" timeOffset="390">1125 416 8151,'-8'-10'1574,"6"3"-831,-5 7 161,7-8-663,0 6-302,0-6 1,7 8-850,5 0 0,3 0 910,3 0 0,-1 0 0,0 0 0</inkml:trace>
  <inkml:trace contextRef="#ctx0" brushRef="#br0" timeOffset="780">2076 191 8071,'17'-17'0,"-7"-1"55,-4 1 1,-4 6 138,-2-1 0,0 6 594,0-5-50,0 7-386,-8-11 1,-2 13-56,-7-4 1,-6 4-234,0 2 0,0 0 50,6 0 0,-6 2-145,0 4 0,-1 3-77,7 9 0,0-1-252,0 0 1,-3 0 252,-3 1 0,6 7 81,0 4 1,-1 3 226,7 3 1,3 5 44,2 1 1,5-1-134,1-6 0,1 1-7,5 0 0,4-1-211,7 1 0,-2-8-147,-3-4 0,3 2-379,-3-2 1,1-6-165,-1-5 218,3-9 1,-11 5-22,8-8 309,-9 0 0,5-8 222,-8-3 0,0-12-121,0-6 1,0-4-116,0-1 303,0-1 0,8-7 0,1-2 0</inkml:trace>
  <inkml:trace contextRef="#ctx0" brushRef="#br0" timeOffset="999">2076 122 8071,'10'-8'0,"-1"1"339,-3-5 0,-2 4 476,7 8 1,1-5-925,5-1 0,1 0-21,-1 6 0,0 0 495,0 0 0,1 0-7,-1 0 0,0 8-11,1 3 0,-1 5-77,0 1 0,0 8 118,1 4 0,-1-2-232,0 1 0,-5-1-150,-1 2 1,-7 4-328,2-4 0,-4 1 235,-2-1 1,-2 4-967,-4-4 1,2-2-60,-7 1 1111,7-6 0,-11 10 0,5-5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7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208 183 7914,'-6'-11'186,"0"-1"1,0 6-315,6-5 0,0-1-332,0-5 0,6 6 242,0-1 641,0 1 1366,-6-7-983,0 9 1,0-1 329,0 4-192,0 4 0,-2 8-690,-4 11 1,-4 6-61,-7 1 0,6-3-33,-1 7 0,0-1-107,-5 2 1,0 2 8,0-8 1,-1 6-143,1-6 0,5 0-106,1-6 1,7-5 104,-2-1 0,2-7-313,-1 2-8,3-4 235,-6-2 1,10 0-78,4 0 68,-4 0 1,13 0 242,-3 0 0,-3-6-93,3 0 1,-1-7-141,7 1 0,1-3 65,4-2 1,-2-3-213,8-3 1,-2-2 43,2-3 1,3-3 40,-3 8 1,-2-6 129,2 6 0,-6 0 91,6 6 0,-8-1 490,2 1 0,-4 2-276,-2 3 1,-1 2 944,-5 5-754,5 3 1,-9 2 23,5 11 1,-5 7-191,-7 5 1,-1 4-190,-5 7 0,-6 1-46,-11-1 0,2 7-462,-8-1 0,2 0-235,-1-5 0,-5 0 333,4-1 0,4-5-481,2 0 0,-2-10 298,2-2 0,0-1-321,6-11 0,5 7 317,1-6 1,1-2 552,-2-10 0,-3-4 0,5-7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7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11429,'17'0'1258,"1"0"0,-1 2-704,0 3 1,2 5 185,4 7 1,4 3-210,8 3 1,1-2 13,5 8 1,-3-6-514,8 5 0,0-6-822,6 1 729,0 4-1414,0-8 1,-6 0 844,0-7 1,-7-3-2700,1 3 3329,-3 3 0,5-13 0,2 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233 389 8017,'11'2'3804,"1"3"-3378,7 5 1,0 7 0,6 1 296,0-1 0,-6-6-727,4 1 1,-3-1-611,-3 7 0,-2-7 89,-3 1 1,3-3 277,-3 3 1,-1-4-785,6-8 1,-3 0 240,9 0 0,4-12 15,2-11 1,3-4 431,3-13 1,0-3 301,-1 3 0,-7 2 227,-4 9 0,0-2 86,-6 8 1,5 8 21,-11 9 0,-1 4-164,1 2 1,-7 2 875,2 4 0,-6 11-283,-6 12 0,-11 3-144,-12 3 1,-6 9-539,-5 8 0,-4 2-470,-8 9 1,0-5-182,0 5 0,-5 1-233,-1 5 0,-5-2 250,5-3 0,-2-12 187,3-12 1,9-6 183,-4-5 1,17-10 119,1-7 429,11-8 0,7-4-51,16-12 0,17-5 282,18-6 0,11-4-251,18-8 0,-1 1 82,12-1 1,-2-5 93,2 0 1,-8-7-127,8 7 0,-15 0-332,3 5 0,-9 3-159,-8 3 0,-10 2-384,-7 4 1,-8 4 207,2-5 1,-11 0-224,-6 0 0,-6-1 158,-6 2 1,-6-2-7,-11-3 1,-4-7 147,-7 0 0,-6 1-41,-1-6 0,-1-5 488,2-1 1,9 4 241,-4 2 0,12 11 641,0 6-619,12 3-191,-5 3 0,14 10-48,-3 7 1,3 7 40,2 10 1,0 8 426,0 4 0,2 10-224,3 1 0,-1 8 138,8-2 1,-7 2-262,7-2 1,-8 4-340,2-4 1,-3 2 24,3-1 1,-4 3-245,4-4 0,2-2 91,-3 2 0,1-8-150,-6 3 0,8-11-715,3-1 0,-1-13-202,1 1 587,1-11 0,5 1-33,1-7 581,-1 0 1,0 0 74,0 0 1,-7 2 290,-4 4 1,-4-2-92,-2 7 0,0 7 140,0 5 0,-8 6 627,-3-6 1,-11 7-394,-1-1 1,-6 4-122,6 2 0,0-1-364,6 1 1,6-8-291,-1-4 0,8 2-65,-2-2 0,5-6-350,1-5 1,1-7 343,5 7 1,4-8-203,7 1 1,0-3-292,1-2 424,-1 0 0,0 0 735,1 0 0,-7 0 317,1 0-180,-9 0 1,7 0-2,-4 0 50,-4 0-538,5 0-653,-7 0-564,0-7 0,0 3 569,0-8 0,0 7-634,0-7 0,2 0 501,4-5 0,-2-2 272,7-4 1,1 2 430,5-8 0,1 2 0,-1-2 0,-2-2 0,-3 8 0,3-7 1689,-13 10-839,6 3 923,-8 9 0,0 16-539,0 4 1,-2 5-211,-4 6 1,2 4-610,-7 8 0,-1-7-206,-5 1 0,0 0-232,-1 6-1,1-1-285,0 1 0,-6-1-566,0 1 1,-6-6 612,6 0 1,-6-8-868,6 2 0,0-6 383,6-5 0,-7-5 449,1-7 1,0 0 126,6 0 1,0-13 162,-1-4 1,3-12 99,4 0 1,3-2 367,8 2 0,13-3 51,5 3 1,10 2-206,1-2 0,4 6-94,2-6 1,5 6-97,0-6 0,8 1-114,-2-7 0,-1 0-31,1 1 0,0-3-255,6-3 1,-6 3 45,0-3 1,-10 4-152,-1 1 1,-2 2 430,-10 4 1,0 1-97,-6 10 0,-5-1 1417,-1 13-348,-7-7 102,4 11 173,-8-6-338,0 16 0,2-6-495,3 4 0,-1 1 5,8-1 1,-1 0-712,7-6 0,-1-2 238,0-4 0,6 2-1378,0-7 1,0 7 284,-5-2 0,-1 4-1601,0 2 1548,-7 0 1,-3 8-1205,-7 4 2360,-7 11 0,-11 4 0,-8 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49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8014,'-17'34'0,"2"-1"962,3-4 1,5 4-200,7-5 1,0-1-3,0 2 1,7-6-164,5 6 1,3-8 40,2 2 1,1-2-195,-1 2 1,-2-3-141,-3 3 1,1-4-888,-7-2 0,0 6 456,-6 0 1,0 6-964,0-6 1,-8 0 279,-3-5 1,-7-1-74,-5 0 0,4-7 215,-4-5 0,4-5 102,2-5 0,7-13 416,4-10 1,4 1 267,2-2 0,4 8 492,8-2 0,1 3-482,16 3 0,0 2 1015,5 3 0,1 5-352,-1 7 1,1 0-100,0 0 0,-1 0-467,1 0 1,-3 0-444,-3 0 1,2 0 260,-8 0-44,8 7 0,-12 3 0,6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0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9428,'7'18'2265,"5"-1"0,9-5-1838,2-1 1,2-5-601,-2 5 0,-4-7-94,4 2 69,-4 4 1,-1-9-24,-1 5 1,-5-4-251,-1-2 0,-5 0-33,5 0 0,1 0-598,5 0 1,1 0 320,-1 0 0,2-2 325,4-4 0,-4 5 427,4-5 0,-3 4 176,-3 2 1,0 0 118,0 0 1,-1 2 124,-5 4 0,3-3 495,-8 9 1,1-6-229,-1 5 1,-4-5 1436,4 5-1576,-4 1 0,-4 3-200,-4-3 0,2 3-705,-7-3 0,1-3-203,-2 3 0,-3-6-530,4 5 1,1-5 599,-2 6 519,1-9 0,-14 13 0,-2-7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0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7939,'-12'0'0,"1"0"847,-1 8 0,-5 1-296,0 9 1,5-7-312,1 1 1,-1 1-80,-5 10 1,-1-3-28,1 3 0,2-4 125,3-2-197,-3 0 1,7 1-335,-3-1 230,3-7 0,10-3-538,4-7 0,-1 0 263,13 0 0,3-13-440,13-4 0,9-7 231,3 1 1,11 2 34,7-8 0,5 3 354,6-3 1,-4 2 227,4 4 1,-4 9 155,-2-3 1,-3 6-167,-9-1 380,1 4 0,-24 8 1506,1 0-1432,0 8 255,-24 2-311,12 7-259,-21 0 0,4 8 0,-12 4-275,-5 4 1,-7 1-285,-5 1 0,-6 5-494,-11 1 0,2-1 75,-8-6 0,-1-1 758,-4-4 0,-9 4 0,-1-6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1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7939,'18'0'670,"-1"0"1,6 8-336,0 3 0,8 1 579,-2 5 1,-4-7-407,-2 13 1,-4-8-301,-2 8 1,-1-4-4,-5-1 1,-3 5 26,-8 0 1,0 6-896,0-6 350,-8 0 251,-1 2 0,-9-6-665,1 4 0,0-4 122,-1-2 329,1-7 1,0-2 265,-1-8 1,1-2 394,0-4 0,5-6-162,1-11 1,7-3 161,-2-9 0,6 6 503,6 0 1,6 0-308,11-5 0,3 1-519,9 4 0,7-1-451,4 7 1,4-6-480,2 6 1,-2 2 630,-4 9 237,4 4 0,-5 1 0,6-3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1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69 8037,'-18'0'3221,"9"0"-2886,1 0 1,10 0 1425,4 0-861,11 0-335,10 8-428,7-6 0,9 4 107,3-12 1,2-2-145,-2-3 0,-2-4-350,-3 3 0,-5-1-549,4 1 1,-11 4 543,-6 8-326,-4 0 0,-3 2 0,-5 6-393,-5 9 0,-8 8-380,-9 10 1,-9 7 1353,-14 4 0,-1 4 0,1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1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18 589 8037,'-9'9'679,"1"-1"0,12-8-251,7 0 0,9-14-462,14-3 0,8-6 45,4 0 0,-3 4 11,-3-4 0,-5 4 189,-6 1 194,3 1-523,-13 7 1,-1 12-267,-13 16 1,-12 7-169,-11 9 1,-12 3 220,-11 3 0,-1-3 150,2 3 0,3 0 97,-3-5 0,5 1-39,6-13 1,5 0 71,6-5 0,9-1 358,3 0 1,6-7-222,6-4 1,3-4 55,9-2 1,6 0-131,5 0 1,2 0 24,-2 0 0,2 0 193,-8 0 0,0 0 68,-6 0-61,0 7 1,-7 3 33,-4 7 0,-6 0 232,-6 1 1,-4-1-165,-7 0 0,0-5 35,-1-1 0,1-7-391,0 2 0,5-4 151,1-2 0,5-2-461,-5-4 1,7-5 137,-2-12 1,6 0-41,6-12 1,3 2-47,9-13 0,7-2-183,3-9 1,-1-5 83,2-7 1,-2 6-47,2-1 0,2 6-252,-8-5 0,0 5 193,-6-5 1,-7 7 478,-5-1 0,-3-5 0,-2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2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223 277 8021,'-34'-44'145,"5"-4"99,0 8 0,8 1 210,-2 10 1,4 4-62,1 8 0,7 2-188,-1 3-53,8 5 1,-5 7-86,3 0 0,4 1 83,-4 5 1,6 10 38,6 7 0,-2 7-24,7-1 1,9 6-186,8 5 1,5 4-121,2 8 1,5 2 105,0 4 0,3 3 149,-3 8 1,2 8-311,4 4 0,-3 5 451,-9 7 1,1-3-225,-18-41 1,0 0 0,0 0-1,-1 0 3,-1 3 0,-1 0 0,2-1 0,-1-1-81,-4 0 1,1-2 0,2 3 0,1-2-537,8 44 1,0-3 36,-6-9 1,-2-5 274,-3-6 1,1-9 79,-7-3 1,0-4 3,-6-3 0,0-6-165,0-5 1,0-9-38,0-2 1,0-14-241,0 2 307,0-11 0,0-6 746,0-12-425,0-11 0,-8-11 0,-1-10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122 364 8431,'-17'-10'-181,"7"3"1,0 5 204,5-4 445,3 4-233,-6-6 227,8 8-283,0-7 0,0 3 522,0-8-401,0 8-149,0-3 0,0 5 479,0-4-274,0 4-251,0-6-40,0 8 1,-6 8-215,0 4 0,1 3 283,5 2 0,0 8 156,0 4 1,0 9-43,0 3 1,0 7-85,0-2 0,0-2 180,0 2 1,-2 0-5,-4 6 1,4 0-61,-4 0 0,-1-6-149,1 0 1,-2-9-172,2-3 1,4-1 78,-3-10 1,3-6-368,2-5 155,0-1 1,0 1 79,0 0 1,2-9-1212,3 3 668,-3-4 1,14-4-236,-5-4 0,-1-3 230,1-9 640,1 1 0,5 0 0,1 0 0</inkml:trace>
  <inkml:trace contextRef="#ctx0" brushRef="#br0" timeOffset="520">969 295 8267,'18'-18'-229,"-1"1"0,-2 0 91,-3 0 1,-3 5 957,-3 0 0,-4 7 708,4-7 103,-4 8-1060,-10-11 1,-2 13 37,-7-4 1,0 4-494,0 2 1,-1 2-362,1 4 1,0-2-41,-1 7 0,-1 5 305,-4 1 0,2 10-696,-8-10 1,6 4 219,-6-3 0,6 5 1,-6 0 0,6 2 215,-6-2 1,3-2 357,-3 8 0,-2-8-8,8 2 1,6-4 338,5-2 0,3 1 132,-3-1-301,4 0 0,18-1 55,7-5 1,2 3-256,10-9 0,6 1-7,5-6 0,1 0-9,-7 0 1,6 0-183,1 0 1,-9 0 156,-8 0 1,1 2-39,-2 4 1,-6-2 45,-6 7 0,-5 1-14,6 5 1,-8 0 160,1 1 1,-5 1-15,-5 4 1,1-2-25,-8 8 0,-1-6-136,-10 6 1,3-6 7,-3 6 1,4-8-57,2 2 1,0-4 65,-1-2 0,3-5-1159,3-1 827,-3-7 0,11 4-656,-7-8 0,7-2 18,-2-4 0,10-3-217,2-9 1,7 1 1148,-1 0 0,3 0 0,2-1 0</inkml:trace>
  <inkml:trace contextRef="#ctx0" brushRef="#br0" timeOffset="1022">1644 87 8321,'-2'-17'0,"-4"0"1919,4 7-1038,-13-5-1243,13 13 582,-14-14 119,14 14 0,-7-5-201,3 7 104,4 0-906,-6 0 376,8 0 145,0 0 4,0 7 106,0 3 0,0 7-21,0 1 1,0-7 57,0 1 0,0 1 14,0 10 1,0-4 215,0 4 1,-1-1-76,-5 1 0,4 4 117,-4 7 1,4 3 4,2 3 1,0-2 3,0 8 1,-2 1-202,-4 4 0,5 3 32,-5 4 0,4 2-44,2 3 0,0 2-15,0-7 1,0 5-14,0-5 1,0-6 28,0-6 0,0-2 95,0 2 1,0 0-109,0-11 1,0 3-7,0-9 0,0-4 5,0-2 1,0-4-1,0-1 0,0-7 8,0 1-21,0-8-1150,0 3 791,0-7 1,0-7 312,0-5 0,0-11 0,0-4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2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33 7942,'-25'-8'1890,"-2"0"316,-8-3 0,10 5-1786,8 12 1,6-2-724,5 7 1,0-5-146,-11 6 0,3-1-492,-9 6 1,-4-5 242,-2-1 0,-1 1 209,1 5 488,-4-7 0,14 5 0,-6-5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 9608,'8'-8'2097,"4"8"0,17 6-2484,5 6 1,5 3-304,-5-3 1,-1 3-645,-4 2 1,-4 1-168,-8-1 1501,0 0 0,0 8 0,1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3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8121,'25'-19'7080,"4"7"-6741,12 8-230,3 12 1,13-6-86,1 4-469,0-4 1,-14 0 0,-4 1-255,-3 3 0,-16 0-177,-4-6 1,-11 8 331,0 3 0,-12 5 172,-6 1 1,-11 10 371,-5 7 0,-5 1 0,-2 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3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8121,'-7'10'974,"3"5"117,-8-3 1,7 9-680,-7 2 1,2 2 63,-1-2 1,-4 4-491,3 7 0,-3 1-385,-3-1 1,3-5 642,3 0 0,-3-8-43,4 2 0,-3-4-907,3-1-28,3-1 195,8-7 0,9-5 44,9-10 0,9-5-373,13-7 0,6-8 458,12-4 0,5-9 160,12-3 0,4 1 240,7 5 0,7 3 61,-1 3 1,-2-2 981,-9 8 1,-8 8-303,-16 9 1,-1-2 79,-15 2 0,-9 3-284,-9 8 0,-11 7-270,-6 11 1,-5 2-333,-1 4 0,-9 9-353,-8-3 0,-5 5-766,-12 0 1,3 3 1193,-9 3 0,-4 11 0,-1-3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8032,'23'-6'610,"0"0"0,7 1 863,-1 5 1,10 0-726,1 0 0,0 1-40,-5 5 1,-6 4-413,0 7 0,-10 0-271,-2 1 1,-1-1-126,-11 0 154,1 8 29,-6 2 1,-8 2-905,-3 0 1,-6-2 295,-7 2 0,3-3-159,-7-2 0,1-11 256,-2 4 1,-2-11 100,8 0 0,-6-4 346,6-2 0,0-10 371,6-7 1,1-2 115,5-10 0,3 2-324,8-2 0,10-2 83,7 8 0,10-6-269,13 6 0,-1 0-446,7 6 0,-6 5 313,6 1 137,-7 7 0,3-11 0,-7 5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4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8047,'0'-25'0,"0"6"-1272,0-5 954,0 5 0,6 2 1207,-1 0 1532,1 7-1640,-6 2 1,-2 16-320,-4 4 0,3 16-137,-9 7 0,1 13-197,-7 4 1,-5 7-140,0 11 0,0 5 57,6 0 0,7 5-274,4-5 0,5-6 166,1-5 1,9-16-212,8-2 0,10-10 92,14-7 0,3-4-7,8-8 0,-2-1 219,-4-5 1,2-3 99,-8-8 1,6 0 195,-5 0 1,-3 0-221,-9 0 1,2 0-580,-8 0-808,0 8 0,-12-6 4,1 3 80,-8-3 585,-4-2 611,-2 0 0,-21-15 0,3-4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4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444 172 7978,'10'-25'465,"-5"-4"1,5 10-80,1 1 0,12 7 21,6-1 0,6-3-194,5 3 0,2 3-248,5-3 1,1 8 270,-8-1 0,6 5 203,-6 5 1,1 9-312,-7 15 0,-7 1-247,-4 17 1,-5 1-36,-7 9 1,-3 7-418,-8 11 1,-10 1-141,-7 5 0,-10 4 256,-13-5 0,3-1-257,-3 2 0,3-4 240,3-2 1,-7-8 471,1-15 0,0-8 0,5-4 0,1-5 0,-1-6 0,0-10 0,1-8 0,-7-7 0,1 2 0,-6-12 0,6-5 0,-8-7 268,1-5 1,3 0-269,-2-11 0,8 3-122,-3-9 0,14 3 169,10 3 1,2 5 297,9 0 1,10 8 304,13-2 0,16 4-139,13 1 0,12-1-90,5-4 0,10 4-44,2-4 0,0 4-88,-6 1 1,-7 7-261,-5-1 1,-7 8-349,-9-1 0,-3 3-1455,-15 2 595,0 0 241,-13 0 0,-5 0 938,-10 0 0,-13 0 0,-9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7978,'0'17'379,"0"3"179,0 3 1,6 2-342,0 3 0,-1 7 21,-5 0 1,-2 1-296,-3 10 0,-11 0 55,-7 6 2,0 0 0,-2 8 0,-2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5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8025,'18'0'3454,"-1"0"-2779,0 0 0,1 0 0,1 2 103,4 4 1,-4-2-1037,4 8 1,-9-7-364,-3 7 1,-7-6-868,2 5 1,-6 6-430,-6 6 1917,-4 1 0,-15 8 0,-2 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8025,'-6'27'1499,"0"-4"0,0 2-673,6-2 0,0 6-589,0-6 1,2-6 220,4-5-360,-4-1 155,13 7 154,-13-9-392,14-1 1,-13-8-230,9 0 0,-2-2-185,1-4 1,4-3-770,-3-9 0,1 1 727,-1 0 0,3 0 287,-3-1 0,3 7 280,3-1-38,-1 8 1,0-9 585,0 7 0,1 0-348,-1 6 645,0 0-526,8 0 1,-4 0-280,8 0 0,0 0 108,6 0 0,-1 0-687,1 0 1,-1-7 233,1-5 1,5-1 29,1 1 0,-3-1 201,-9 7 1,-2-6 264,-4 7 1,-10-1 146,5 6 0,-13 8 719,1 3 0,-4 4 88,-2 3 0,-8 1-621,-3 4 0,-4-4-561,-3 4 0,1 2 7,0-2 0,-1-5-284,1-7 1,6-7-843,-1 2-242,8-4 0,-4-10-122,8-4 1,0-5-2648,0-6 4041,0-4 0,8-15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8346,'0'-17'2390,"0"-1"-2300,0 9-119,0 1-437,0 8 535,0 0 0,0 10 257,0 7-201,0 0 1,-6 22 82,0-5 0,-1 12 23,1 1 0,2 4 122,-7 7 1,-1-4-87,-5 4 0,-1 1-223,1-1 0,0-1 173,0-5 1,5-2-587,1-4 1,5-9-103,-6-8-118,8-8 247,-3 4 74,7-16 0,7-1-272,5-8 0,5-8-472,6-3 1012,-3-12 0,12-4 0,-5-8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16 7983,'0'-10'4809,"2"5"-3853,4 10 1,-4 5-336,3 7 0,-3 8-42,-2 4 0,0 4-320,0 1 0,-9 1-179,-9 0 1,-7 5-334,-9 0 1,-1 8-615,1-2 1,-3-1-796,-3 1 1,9-14 703,-4 3 1,12-12 244,0 0 0,10-11-157,1-7 581,8-3 0,-1-15 103,10-4 1,7-12 120,11 0 1,6-2-59,11 2 1,3-1 174,3 6 0,9-4 485,-3 5 1,4 0-347,-4 5 0,-6 7 345,0-1 0,-6 3-270,7-3 1,-11 2 765,-1 5 1,-8 3-447,-10-4 1,0 4-253,0 2-468,-7 0 1,-2 8-474,-8 3 1,-10 5 606,-7 1 0,-8 8 0,-10 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5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7983,'-17'43'0,"1"1"1249,5 8 1,-5 2-513,5 3 0,-1-7-804,-5 8 0,4-8-186,-10 7 0,3-5-115,3-6 1,6-5 31,-1-12 1,8-4-804,-2-8 1139,4-7 0,10-3 0,2-7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6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7938,'17'-2'742,"0"-3"1,1 3-817,-1-4 0,0 4 483,1 2 0,-3 2 656,-3 4 0,1 5-402,-7 12 1,0-2 70,-6 8 0,0 2-648,0 9 1,-8-3 46,-4 3 1,-3-3-570,-2-3 0,-1-7 148,1-4 0,7-4-426,5-1 204,-5-9-544,8-1 824,10-31 0,9 6 250,12-24 0,4 9 68,-5-9 0,-1 5-34,2 1 1,-8 8 495,2 4 1,-3 0-366,-3 6 0,-6-2-290,1 13 1,-8-2-883,2 2 987,-5 4 0,-8 2 0,-3 10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8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51 7974,'-17'-25'2096,"0"13"0,7-1-1472,4 19 1,16 3-1580,1 9 577,9-9 96,-18 7 1,5-7-79,-7 8 1,0 1 251,0-1 0,0 0 173,0 1 1,0-7-454,0 1-182,0-1 50,8 6 1,2-7 337,7-4 1,-6-4 437,1-2 0,-8 2-15,1 3 22,-3-3 1,-4 12-83,-3-8 0,-3 7 165,-4-1 0,-9 3-363,4 2 0,-4-5 164,4-1 1,-1-1-383,1 1 1,-6 3 59,0-8 0,6 1-160,5-1 208,1-4 38,-7 6 1,3-10 39,3-4 263,5 4 0,12-8 6,1 5-242,15 3 54,-9-6 1,21 8 77,-5 0 0,5-6-33,2 1 0,-3-1-3,-3 6 1,-4 0 50,-8 0 0,-5 2 155,-1 3 0,-7 5-129,2 7 1,-12 1 67,-5-1 1,-12 2-153,-6 4 1,2-4 60,-2 5 0,0 0 105,-5 0 1,1-1-167,4-6 0,-1 0-25,6 0 0,7-5-77,6 0 1,7-7-446,-2 7 399,4-8 1,10 9-38,3-7 0,10 0 52,3-6 0,8 0 34,3 0 0,-1-6-142,7 0 1,-7-2 91,-5 3 0,2 1 65,-8-8 0,0 8 180,-6-1 330,1 3-249,-9 2 0,-3 2 224,-12 3 0,-3 5-6,-9 7 1,1 6-137,0 0 0,-1 6-212,1-6 1,0 6 67,0-6 0,5 6-141,0-6 1,9 6-127,-3-6 1,4 0-932,2-6 555,0 8 1,2-7-1278,4-1 481,-4 0 370,5-15 890,-7 6-5,0-8 0,-2 0-38,-3 0 1,-5-6 56,-7 0 1,-1-1 855,1 1-101,0 4-124,-1-13 1,9 11 78,3-8-214,4 8-260,2-11 1,8 11 242,3-7 168,-3 7-356,7-12 1,-11 14 168,8-3 1,-8 1-279,1-2 0,-1 4 277,2-4-985,-4 4 473,13 2 361,-5 0-448,7 0-281,1 8 1,-1-6-283,0 4 1,-5-4-474,-1-2 1,-5 6 13,5-1 206,-7 1 864,4 2 0,-8-4-142,0 7 199,0-7 0,-2 9 561,-4-7-12,-3 8 1,-9-12-26,1 3 224,0 5-526,0-8-490,-1 6-971,9-8 716,-7 0-733,14 0 736,2 0 0,10-2 51,7-4 1,-1 2 254,-5-8 1,3 7 419,-9-7 1207,9 8-903,-12-11 2065,5 13-1152,-7-13 187,0 13-1145,0-6 1,-2 10 228,-3 4-473,-5 3 0,-1 9-128,-1-1 1,2 0-7,-1 1 1,-3-1-166,9 0 1,-9 0-63,3 1 1,-5 5 80,-1 0 0,2 0-277,3-6 0,-1-5 140,7-1 1,-6-5-145,7 6 30,-1-9 21,6 5 1,2-8 99,4 0 1,9-10-90,8-7 1,8-2-151,-2-10 1,1 6 98,-1-6 1,4 8-89,-4-2 1,-4 4 244,-2 2 1,-2-1 346,2 1 0,-4 2 33,4 3 1,-9 4 910,-3 8-239,1 0 0,3 2-414,-3 4 0,-5 4-50,-7 7 0,0 2 46,0 4 1,0 4-443,0 8 0,-2-1-178,-3 1 1,1 1-129,-8 5 0,-5-5 112,-6 5 0,0-7-124,5-5 1,1 4 105,0-5 0,-4-1-2,3 2 1,-3-8-258,10 2 143,-5-3-610,-1-3-609,0-7-426,7-3 1971,3-22 0,7 3 0,0-13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8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7943,'-27'0'2667,"4"0"0,12 2-2356,5 4 0,4-3-628,2 9 0,0-6 1166,0 5 1,8 1-332,3 5 0,-3-5 80,-2-1-875,-4 1 0,4 5 1,-1 0-3786,-1 1 4062,-2-1 0,6 0 0,1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8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7920,'9'0'2085,"7"0"-1464,-5 0 1,5 6 701,1 0-875,0 7 0,1 3 44,-1 7 0,-2 0-85,-3-6 1,1 8 56,-7 4 0,0 2-94,-6-3 1,0 5-556,0-4 0,-8 4-153,-3 1 1,-11 1-306,-1-1 1,-2-5 330,2 0 0,2-8-249,-8 2 0,8-9 54,-2-3 0,-2-7-171,2 2 0,0-6 513,6-6 1,-1-4-82,1-7 1,8-6 434,3 0 1,4-2-39,2 2 1,4 4 160,7-4 1,8 5-205,16 7 1,0-3 9,-1 9 1,7-1 196,-1 6 1,6 2-108,-6 4 0,1 3 126,-7 8 0,-7 7-66,-4-1 0,-11 7 364,-6-1 1,-5 6-83,-1 5 0,-1-1 73,-5 7 0,0-4-320,-11 10 1,3-4-127,-9 9 1,4 3-157,2-2 1,-1 5-308,1-5 0,0-1-439,0-5 0,1-2 432,5-4 1,-3 2-388,8-7 0,-5-9-748,5-9 501,0 4 0,4-9-176,-3-1 490,3-7 0,-6-14 613,8-8 0,-8-7 0,-1-16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8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7897,'7'-29'4915,"5"12"0,11 11-3351,6 6 0,-2 8-1707,1 3 1,-1-3-1132,2-2 0,-6 3 137,-11 3 1,-5 3 1136,-7 2 0,-7 16 0,-3 4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9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7911,'0'-33'1419,"0"12"272,0-8 1,0 14-1311,0 3 1,16-1-550,7-10 0,2 4 535,4-4 1,-8 3-20,2 3 0,2 6 175,-2-1 0,0 6-131,-6-5 1,2 7 256,5-2 0,-5 4-195,4 2 0,-4 6-71,-2 0 1,-5 9-255,-1 2 0,-7 3-153,2 8 1,-4 1 27,-2 6 0,-2-1 173,-4 1 1,-3 7-586,-9 4 1,-1 4-359,-4 2 1,2-2-635,-8-4 1,2 6 515,-2 0 884,-3 0 0,-3 7 0,-9-7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1:59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7855,'-40'0'1230,"-1"0"1,16 8 1461,14 3 1,9-1-2070,8 1 0,5 1-607,12 5 1,-3-7-17,3-4 0,4 3 0,-1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10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553 191 8011,'-9'0'1680,"1"0"-542,8 0-665,-8 0 360,7 0-85,-7 0 541,8 0-879,0 0 1,0 7 72,0 5 1,0 3-81,0 3 1,2 5 57,4 0 0,-5 7-171,5-1 1,-4-4-48,-2-2 1,0 2-145,0-2 0,0 2-260,0-2 64,0-3 1,0 5 113,0-8 0,0-6-1996,0 1 888,0-8-2157,0 3 2009,8-7 0,-4-7 1239,7-5 0,1-3 0,5-2 0</inkml:trace>
  <inkml:trace contextRef="#ctx0" brushRef="#br0" timeOffset="624">17 433 8079,'-9'-8'-590,"1"6"316,8-13 0,0 11 264,0-8 1,2 7 399,4-7 1,3 1-22,9-7-329,-1-7-10,0 6 1,1-8 240,-1 4 1,6 2-76,0-8 0,8 6 97,-2-6-135,-5 8 1,9-4 175,-4 8-153,4 0 1,1-1-38,1 1 1,-6 7 31,-1 5 1,1-3-181,6 2 1,-2 0 83,-5 6 1,5 0-137,-4 0 0,-2 8-28,2 4 1,-3-3-45,3 3 0,-2-3 108,-4 3 1,-4 3-87,5-3 89,-5 3 1,-2 3 11,0-1 0,-1 0 129,-5 0 1,3 1-115,-9-1 0,7-4 140,-6 5 0,5-5-112,-5 10 0,0-4 17,-6-1 1,0 5-46,0 0 0,0 6-7,0-6 0,-2 6 65,-4-6 0,2 7-31,-7-1 0,-1-2 186,-5 2 0,0-2-110,-1 2 0,1 3 122,0-3 1,-1 2-87,1-2 0,-6 1 134,0-7 1,-6 6 14,6-6 0,-2 6 135,2-6 1,2 0-145,-8-5 1,6-3-40,-6-3 0,6 1-265,-6-7 1,1-1 160,-7-5 1,0-1-137,1-5 0,-7-11 43,1-12 0,0-6-57,5-5 1,3-3-51,3-3 1,4-7-263,7 6 1,9-6-341,3 7 1,4 3 329,2 3 1,0 9 325,0 2 0,15 8 0,5-4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1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79 8133,'9'-15'1165,"-1"11"0,2-12 1542,7 16 1,8-5-3295,10-1 0,-3-2 287,-3 3 0,-4 1-2691,-8-8 2991,1 8 0,-1 4 0,0 10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17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9750,'17'0'1404,"0"0"-833,1 0 0,5 2 1,0 2-284,-2 2 1,-2 5-111,-2-5 1,1 0-743,-1-6 0,0 6-86,1-1 0,-7 1-1550,1-6 1538,-8 8 1,3 1 661,-7 9 0,-7 7 0,-3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17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7960,'0'12'449,"0"-1"0,0 1-225,0 5 0,-6 1 795,0-1 0,1 0-433,5 0 0,0 1-279,0-1-249,0 0-229,7 1 0,-3-3-33,8-3 0,-6-5-273,5-7 1,1 0 187,5 0 1,0-7 102,0-5 1,7-3-431,-1-3 1,7 1 183,-1 0 0,-2 1 288,2 5 0,-6 1 198,6 4 0,-8 5 715,2-5-422,-4 12 1,-3 3 247,-5 8 1,-1-5 665,-5 0-840,-3-1 0,6 6 11,-8 1-186,8-9 0,1-1-927,9-8 1,-1-8 102,0-3 1,8-7-248,4-5 1,4-4 469,1-7 1,1 7-58,-1 4 1,-5 11 402,0 7 0,-2-3-159,2 2 1,-4 2 542,-8 10 1,-2 4-209,-3 7 0,1 0 820,-7 1 0,0 5-223,-6 0 1,-2 0 46,-4-6 1,2 0-410,-7 1 1,-3-1-150,-9 0 1,2-5-208,-8-1 1,8-7 131,-2 2 0,2-4-738,-2-2 1,4 0 347,-4 0 0,5-2-1193,7-4 0,3-3 1405,8-9 0,-7-7 0,-3-2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1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10366,'10'7'-435,"5"-5"-160,-5 6 135,7-8 0,0 0-539,1 0-267,-9 0 1266,-1 8 0,0 1 0,1 9 0</inkml:trace>
  <inkml:trace contextRef="#ctx0" brushRef="#br0" timeOffset="86">104 191 8078,'0'17'2,"0"1"0,0-7 78,0 1 0,0-7 235,0 7 0,2-8 116,4 2 0,-4-3-662,3 3 231,-3-4 0,6-2 0,1-10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1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292 191 8016,'0'-12'54,"0"0"0,0 7 176,0-7 1090,0 8-729,8-11 1,-4 13-13,7-4 346,-7 4-629,4 2 1,-6 0 236,4 0-19,-4 0-341,5 8 0,-7 2-72,0 7 1,-7 2-163,-5 4 0,-3 4-84,-3 8 0,-7 1-412,-3 5 0,-3-5-42,2 4 0,-4-3 240,5-3 0,3 1 54,2 0 1,3-8 35,3-4 0,5-4 51,1-2 0,7-5-33,-2-1 0,6-7 3,6 2 0,-2 1 209,7-1 0,-1 2 188,2-2 1,3 3 369,-3 9 1,3-1-291,2 0 0,-5 6 95,-1 0 1,-7 8-79,2-2 0,2 9 562,-3 3 1,1-1-277,-6-5 0,0-3-15,0-3 0,0 2-501,0-8 0,0 6 53,0-6 1,0 0-368,0-6 249,0-7-277,0 5 23,0-13 47,0 6 1,2-16-75,4-4 1,-4-5-82,3-6 0,3-4 127,-2-7 0,5-1-141,-5 0 1,6 1 124,-7-1 1,9 1 108,-3-1 0,5 1-39,1-1 1,0 6 47,1 0 0,5 8 84,0-2 0,2-2-7,-2 2 0,-4 0 186,4 6 0,2 1 15,-2 5 0,0-5 273,-5 5 507,-1 3-394,0 1-151,0 7 0,-7 1-55,-4 5 0,-4 4 288,-2 7 0,-8 8-166,-4 4 1,-3 2-123,-2-3 1,-6 5-315,0-4 0,0-2 108,5 2 1,1-8-359,0 2 0,5-10 162,1-1 0,5-8-120,-6 1 0,7-3 42,-7-2 1,6 0-295,-5 0 1,7-9-27,-2-9 0,4-1-190,2-10 0,2-1 140,4-11 1,4 3 162,7-8 1,2 5 173,4-5 1,-2 2 8,8-2 0,-2-2 93,2 8 0,2-1 78,-8 7 0,5-1 162,-5 1 0,6-1 15,-6 0 1,0 8 381,-5 4 0,-1 4-61,0 2 0,-5 5 1166,-1 1-941,1 7 0,-1-4-215,1 8 1,-2 2 410,1 4 1,-1 4-339,-5 7 0,-1 0 115,8 1 1,-8 1-257,1 4 1,-3 2-372,-2 4 1,0 3-617,0-3 1,0 2 504,0-2 1,0 3-248,0-3 1,0-2 155,0 2 1,0-8-344,0 2 0,0-4 116,0-1 0,0-7 415,0 1 0,-2-7-32,-3 7 310,3-8 116,-6 11-108,8-13 86,0 6-231,0-8 511,0 0-730,8-8 0,-4-2-233,7-7 0,3-2 86,9-4 1,-4-4-96,4-8 0,4 1 14,2-1 1,1 3 9,-1 3 1,4-4 122,-4 4 1,-4 4-30,-2 2 0,-4 10 272,-2 1 1,1 6-127,-1-5-210,0 7 85,0-4 1,-7 10-152,-4 4 1,-4 4-503,-2 7 0,-2 0 301,-4 1 1,-4-1 106,-7 0 1,0 6 347,0 0 0,5 0 80,0-5 0,3-1 72,-3 0 1,3-5 11,3-1 0,4 1 76,-4 5 0,2-5 5,-1-1 467,3 1 0,-8 3-238,4-3 1,4 3 234,-3-4 1,3-1-183,2 2 1,0-1-60,0 6 0,0 1-86,0-1 0,0 2 62,0 4 1,0-2-144,0 8 1,6 8 35,-1 9 0,7 4-134,-6 2 0,5 13 119,-5 4 1,2 4-551,-3-4 1,-1 14 16,8 3 0,-8-3-663,1-8 0,-3-12 374,-2-5 1,0-10 98,0-2 1,0-13 131,0 1 0,0-10 9,0-1 1,0-4-341,0-2 123,0-7 557,0-3 0,8-22 0,2-4 0</inkml:trace>
  <inkml:trace contextRef="#ctx0" brushRef="#br0" timeOffset="670">2177 0 7543,'0'12'-1192,"0"-1"1245,0 1 1,0 5 276,0 0 0,0 7-119,0-1 0,-5 7-347,-1-1 1,-8 4 92,3 1 1,-5 1-375,-1 0 0,-6-1 247,0 1 1,-2-6 169,2-1 0,4-6 0,-4 1 0,4-12 0,1-5 0,1-4-58,0-2 1,5 0 4,1 0 0,7-2 136,-2-4-74,4-4 1,2-7-10,0 0 0,8 5-71,3 1 1,7 1 70,5-1 0,-2-3 0,8 8 0,1-7 0,11 2 0,-3 1 14,8-2 1,-5 3-37,5-3 0,-2-1 192,2 7 0,-2-6-87,-3 7 0,-11-7-208,5 6 1,-6-1 151,0 1 0,-5 4 46,-6-4-82,-9 4 0,-1 10-120,-8 4 0,0-3 129,0 3 0,-2-1 0,-4 7 0,-3-1 0,-9 0 0,-1 6 0,-4 0 0,4-2 0,-4-9 0,4 3 0,1-3 0,3 3 0,4 2 0,-5 1 0,5-1 0,1 2 0,-1 4 0,5 2 17,-6 4 0,6 4 94,-5-4 0,5 9 104,-5 2 1,7 8-101,-2-1 0,-2-3-225,3 2 0,-1-8 24,6 3 0,0-11-98,0-1 1,0-8 107,0 2 1,0-9 75,0-3 0,0-7 0,0 4 0,0-8 0,0-14 0,0-3 0,0-12 0,7-5 0,3-10 0</inkml:trace>
  <inkml:trace contextRef="#ctx0" brushRef="#br0" timeOffset="941">2350 709 8017,'10'-9'-1998,"-1"-1"1998,-3 4 0,-2 4 0,8-3 0,-7 3 0,7 2 0,-6 0 10,5 0 0,-5 0 4,6 0 0,-7 0 255,7 0 1,-6 0-81,5 0 0,-5 7 33,5 5 0,-7 3 2,2 3 1,2 5 138,-3 0 0,7 7-224,-6-1 1,5 4-7,-5 2 0,2-1-231,-3 1 0,-3-6 68,4-1 0,-4-5-571,-2 6 1,0-8 317,0 2 1,0-3-136,0-3 1,0-6 215,0 1 0,-6-6 202,1 5 0,-3-7 0,2 2 0,2-6 0,-7-6 0,5 2 0,-6-7 0,9-8 0,-5-8 0</inkml:trace>
  <inkml:trace contextRef="#ctx0" brushRef="#br0" timeOffset="1114">2471 951 7975,'0'-17'-1821,"0"0"1821,0 7 0,0-5 0,0 13 277,0-6 206,0 8-261,0 8 0,0 2-20,0 7 0,-5 0 83,-1 0 1,0 1 239,6-1-24,0 0 0,0 1-1050,0-1 270,8-8 245,1-1 0,11-8-940,3 0 1,-2-8 973,8-3 0,-1-12 0,7-4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8145,'0'-18'190,"0"9"0,7 1-165,5 8 1,11 0 292,6 0 1,11 0-65,6 0 1,4-6 220,2 0 0,-6 1-372,0 5 1,-2-2-46,3-4 0,1 4-793,-8-4 0,-6 4 64,-5 2 0,-6 0-824,6 0 1495,-15 0 0,9-7 0,-14-3 0</inkml:trace>
  <inkml:trace contextRef="#ctx0" brushRef="#br0" timeOffset="178">606 87 8145,'-8'11'1261,"-3"1"0,1-6-742,-2 5 0,3-5-195,-3 6 1,-3-1-406,3 6 1,3 6-131,-3 1 0,1 4-109,-6-5 0,-3 8 160,-3-2 1,2 9-123,-8 3 1,0 5-735,-5-6 0,1 4 1016,4-9 0,-3 3 0,5-11 0</inkml:trace>
  <inkml:trace contextRef="#ctx0" brushRef="#br0" timeOffset="374">295 0 8078,'-18'0'683,"7"0"85,-1 0 0,6 2-281,-5 4 0,7 4 308,-2 7 0,4 10-314,2 8 1,2 5-171,4 6 1,4 8-107,7-8 0,2 15-239,4-3 0,0 2-703,12 3 589,3-7 1,7 3 0,-3-7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7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66 260 7973,'-17'0'2032,"-1"0"-1642,1 0-351,7 0 0,7 0 273,14 0 0,8 0-126,16 0 0,9-8-267,8-3 0,0-5-27,5-1 0,1 2-240,-6 3 1,2-1-82,-14 7 1,0-5-327,-5 5 1,-2 0-340,-4 6 1094,-12 0 0,-2 0 0,-5 0 0</inkml:trace>
  <inkml:trace contextRef="#ctx0" brushRef="#br0" timeOffset="185">446 35 7977,'-15'-2'281,"3"-3"0,-3 3 1105,4-4-570,3 4-295,0 2-454,8 8 1,0 1-203,0 9 0,0 5 50,0 0 0,-2 7 125,-4-1 1,-3 6-386,-8 5 1,5-3-177,0 3 1,9-3-408,-3-3 0,4-7 928,2-4 0,0-4 0,0-1 0</inkml:trace>
  <inkml:trace contextRef="#ctx0" brushRef="#br0" timeOffset="379">221 1 8062,'-34'0'0,"-1"0"0,1 0 0,7 0 1004,4 0 1,4 5-412,1 1 1,9 2-312,3-2 1,6 5-69,6 12 1,5-4-126,12 5 1,4 2 44,8 3 0,7-2-130,4 2 0,4-2-1191,2 2 1,2-4 1186,3-8 0,5 0 0,7 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6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8504,'17'0'859,"0"0"0,10-8-605,8-3 0,1-6-150,10-7 0,4 5-24,2-4 1,10 4-500,-10 2 1,1-1 210,-6 1 0,-1 7-169,-12 5 0,3 1-145,-14-2 0,0 4-975,-6-4 1497,-7 4 0,-2 10 0,-8 2 0</inkml:trace>
  <inkml:trace contextRef="#ctx0" brushRef="#br0" timeOffset="190">606 0 8003,'-11'0'580,"-1"0"697,0 0-830,-5 0 1,6 0 9,-1 0-216,8 0 1,-3 2 36,7 4 0,0 3-111,0 9 0,-8 1-109,-4 4 0,1 0-68,-6 12 0,3-3-340,-9 14 0,-2-7-854,2 1 0,0 2 596,6-1 0,1-7-533,5-5 1141,-5-15 0,7 9 0,-9-14 0</inkml:trace>
  <inkml:trace contextRef="#ctx0" brushRef="#br0" timeOffset="384">174 52 8010,'0'-10'1447,"-2"3"-971,-4 7-245,4 7 0,-4 3 65,12 7 0,6-5-115,11-1 0,4 1 162,7 5 0,1 2-96,-1 4 0,-1-2-239,-4 8 1,4-6-304,-5 6 0,5 0-496,2 6 0,-1-7 498,1 1 293,7-8 0,-5 4 0,5-7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121 208 12102,'18'0'176,"-1"-6"-153,0 0 1,6-7-179,0 1 0,6 3 114,-6-3 1,2 6-137,-2-5 0,-4 7-644,4-2 1,-9 2-280,-3-1 95,1 3 0,0-6 135,-1 8 870,-7 0 0,-4-8 0,-10-1 0</inkml:trace>
  <inkml:trace contextRef="#ctx0" brushRef="#br0" timeOffset="188">363 35 8126,'-7'-10'0,"3"-3"429,-8 7 49,9 0 340,-13 6-227,14 0 1,-5 0-62,7 0-295,0 0 1,-6 8-161,0 3 0,0 7 139,6 5 0,-6-2-341,1 8 1,-3 0 134,2 5 1,2 1-534,-7-1 0,5-3 143,-5 4 0,1-10-51,-2 9 1,-3-5-127,4 0 1,1-4 558,-2-8 0,1 0 0,-6 1 0</inkml:trace>
  <inkml:trace contextRef="#ctx0" brushRef="#br0" timeOffset="394">52 121 8032,'-9'-17'912,"-7"7"0,8 1 65,-3 3-569,3 4-203,8-6 1,2 16-136,4 4 0,9 3 130,8 2 0,6 1 58,-6-1 1,2 6-562,-2 0 1,-2 6 270,8-6 0,0 6-1152,6-6 0,-5 0-12,5-6 1196,-4 0 0,19 1 0,-6-1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156 277 8086,'-17'-10'596,"0"2"422,7 8-681,-5 0 0,15 0-87,0 0 0,9 0-31,14 0 0,4 0-34,8 0 1,-1-5 0,1-1 0,1-2-156,5 2 1,-3 5-261,8-5 1,-7 2-68,1-2 1,-9 4-400,-2-4 0,-6 5 6,5 1 1,-6 0-125,1 0 814,-12 0 0,5-8 0,-7-2 0</inkml:trace>
  <inkml:trace contextRef="#ctx0" brushRef="#br0" timeOffset="190">658 35 8086,'-25'-18'0,"5"9"0,-3 3 0,-4 4 561,-1 2 0,1 0-112,-2 0 0,6 6-64,-6 0 0,8 5-241,-2-5 0,9 7-108,3-1 1,1 3-168,-1 2 1,-3 3 163,9 3 0,-7 4 38,6 7 1,-7 3-1,1 3 0,-1 4-245,1 8 0,-7-6-95,8 0 0,-9-5-123,9 5 0,1-13-75,-1 1 0,7-11-1096,-2 0 1563,4-11 0,2-5 0,0-7 0</inkml:trace>
  <inkml:trace contextRef="#ctx0" brushRef="#br0" timeOffset="408">70 138 8086,'-18'-2'1392,"1"-3"-434,0 3-430,7-6 0,2 10-342,8 4 0,8-2-287,4 7 1,5-5 133,6 5 1,4 1 66,8 5 0,-1 1-142,1-1 0,-3 6 75,-3 0 1,4 6-166,-4-6 0,3 8-288,3-3 0,1-3-411,5-2 1,-5-3 218,5-3 1,1-2 611,-2-3 0,8-4 0,-4-8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2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0 520 9121,'0'-10'-712,"0"2"0,2 8 769,4 0 0,4 0-90,7 0 0,-5 0 242,-1 0 485,-7 0-363,11 0 886,-13 0-858,14 0 0,-7 0-10,8 0 0,3 0-153,3 0 0,9-7-55,9-5 1,7-9-163,-2-2 0,10-6 86,1 6 0,7-8-97,-7 3 0,9 3 66,-3 2 0,-3 3-106,-3 3 1,1 0 17,-6-1 0,2 7 61,-14-1 1,-2 9-18,-9-3 0,-4 4-240,-8 2-858,1 0 456,-9 8-957,-1 1 547,-8 1-182,0-3 1244,0-7 0,-8 0 0,-1-15 0,-9-4 0</inkml:trace>
  <inkml:trace contextRef="#ctx0" brushRef="#br0" timeOffset="234">900 18 8154,'-10'-7'1502,"-5"5"-1584,13-6 27,-6 8 65,8 0 0,2 2 70,4 4 0,-4 3 115,3 8 0,-3 8-10,-2 4 0,-5 12-128,-1 5 0,-10 4-204,-1 2 0,0-2 81,-6-4 1,-2 2-731,2-8 1,0 0 243,5-5 0,1-8-390,0-4 942,7-4 0,-13-9 0,4-3 0</inkml:trace>
  <inkml:trace contextRef="#ctx0" brushRef="#br0" timeOffset="421">536 174 8154,'0'-17'958,"-7"7"-546,-5 4-203,5 4 358,-1 2 0,8 8-249,0 3 0,0 13-155,0 4 1,8 5-86,3 2 0,4-1-184,3 1 0,5 5-141,0 0 0,8 1-454,-3-7 0,5 1 701,2 0 0,-1-9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2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8036,'-10'-10'2571,"2"-5"-1649,8 13-626,0-6 1,0 10 510,0 4 1,6 3-131,0 9 0,0 1-27,-6 4 0,0 4-339,0 8 0,-6-3-112,0-3 1,-2 4-155,3-5 1,1-1-232,-8 2 1,8-8-694,-1 2 0,3 2 141,2-2-2702,0 0 1628,0-5 1812,0-1 0,7-7 0,3-3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38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122 243 6896,'0'9'-758,"0"-1"758,0-8 0,7 0 0,3 0 0</inkml:trace>
  <inkml:trace contextRef="#ctx0" brushRef="#br0" timeOffset="388">156 225 8165,'0'-9'-30,"0"-1"311,0 4 118,0 4 122,0-13-246,0 5 1,0-1 259,0-1-283,0 9 0,2-11-26,4 8 32,-4 1 1,5 3-42,-7-4-38,8 4-226,-6-6 1,6 10 97,-8 4 1,0-2 30,0 7 0,0-5-8,0 6 0,0-7-19,0 7 0,0-1 33,0 7 0,0 5 18,0 0 0,-2 13 15,-4-1 0,4 5-3,-4 1 1,4 3-4,2 8 0,0 5-85,0 1 1,0 0-2,0-6 0,6-1 24,0 1 1,2-6-111,-3 1 0,-3-1-20,4 6 1,-4-6 124,-2 0 0,0-2-81,0 2 0,0 2 23,0-8 0,0 7-10,0-7 0,0-2 46,0-9 0,0 2 7,0-8 0,0 0-146,0-6 1,0 1-535,0-1-106,0-7 255,0-3-154,0-7 1,-2-13 201,-4-5 0,4-12-649,-3-5 0,3-1 88,2-11 1011,0 9 0,-8-12 0,-2 6 0</inkml:trace>
  <inkml:trace contextRef="#ctx0" brushRef="#br0" timeOffset="783">156 225 8103,'-9'-11'-377,"3"-1"252,4 1 1,2-7 99,0 1 1,8 0 119,3 0 1,-1-1 31,1 1 1,-1 0-5,1-1 0,3 7 72,-8-1 0,-1 7 557,-5-7-248,8 8 192,-6-3 437,6 7-688,-8 0 1,-6 7-240,0 5 1,-5 9 8,5 2 0,-8 8-133,3-3 1,-5 5 45,-1 2 0,0-1-160,0 1 0,-1 1 46,1 5 0,0-5-136,-1 5 1,7-7-596,-1-5 0,9 2-17,-3-8-742,-4 0 334,8-6 613,-5-7 1,8-10 98,5-12 0,4-5 74,7-6 0,0 4 356,1-4 0,-9-4 0,14 0 0,-3-8 0</inkml:trace>
  <inkml:trace contextRef="#ctx0" brushRef="#br0" timeOffset="960">173 260 7909,'0'-10'12,"0"-5"1,0 11 669,0-7 0,2 7 272,4-2 59,-4-4-616,13 8 1,-5-5 32,7 7 0,1 2-13,-1 3 1,-6-1 151,1 8 1,-2-1-339,1 7 1,4-1-49,-3 0 0,3 1-898,3-1 1,1-6 516,4 1 0,-4-3 198,4 3 0,4 3 0,0-5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0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68 243 8124,'-8'-10'452,"6"-5"0,-5 11 743,7-7-194,0 7 197,0-12 531,0 14-650,0-13-527,7 13 1,-3-6-145,8 8 0,-1 0-103,7 0 0,-1 0-153,0 0 0,-5 2-116,-1 4 0,1 4-183,5 7 1,-7 6-459,-5 0 0,-3 8-9,-2-2 0,0-2-585,0 1 1,-7 1 368,-5 6 1,-3-6 327,-3 0 0,1-8 395,0 2 0,0-6 143,-1-5 1,1-3 183,0-3 0,5-4 134,1 4 678,7-5-246,-4-1-497,8 0 1,8 0 101,3 0 1,7 0-80,5 0 1,-4-1-165,4-5 1,2 4 31,-2-4 1,2 4 200,-2 2-160,-4 0 1,4 8 124,-11 3 0,1 12-193,-7 6 0,-2 4-128,-10 2 1,-3 1-388,-9 4 0,-1-3 225,-4 3 0,-2-3-30,-4-3 0,-2-1-90,8-4 1,0-4-102,6-8 0,0-2-519,-1-3 266,1 3 0,8-20-76,3-1 0,8-15-307,9-8 1,8-11-110,16-7 0,7-8 1103,4-3 0,4-7 0,2 3 0</inkml:trace>
  <inkml:trace contextRef="#ctx0" brushRef="#br0" timeOffset="354">846 87 8124,'0'-17'244,"0"5"211,0 1 0,0 5 124,0-5 204,0 7 68,0-12-269,0 15-462,0-7 299,0 8-455,8 0 1,-6 8-12,4 3 0,-5 6-10,-1 6 1,0 6-6,0 12 0,-7 3 72,-5 8 1,-3 0-33,-2-1 1,-1 11 70,1 7 0,-6-6 74,0 7 1,0-7-35,6 0 1,1-3-148,5-8 1,3-8 30,8-4 1,0-11-155,0-6 0,8-3 108,3-3 0,5-8-89,1-3 1,8-6 241,4-6 0,-2-3-111,1-8 0,-7-8 39,3-4 0,-5-4-44,-2-2 1,-7 1 311,-5-1 0,-3 8 191,-2 4 0,-2 4 236,-3 2 1,-7 7-697,-11 4 0,-4 6-471,-7 6 1,-7 12 338,1 10 125,-8 5 0,-4 9 0,-10 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7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7909,'0'-9'-90,"0"1"-164,0 8 1,10 6-1,7-1 1,2 3-110,10-2 0,-8-4 363,2 4 0,4 3 0,0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7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7909,'27'0'0,"4"0"-587,-8 0 0,6 0 229,-6 0 1,5 0 425,-5 0 0,8 0-47,-2 0 1,9 0 16,3 0 1,1 0-83,-2 0 0,-3 0 1,3 0 1,3 0 77,-3 0 1,6 0 2,-6 0 1,1 0 87,-7 0 0,1 0 219,-1 0 0,1-6 455,0 0 1,-3 0-352,-3 6 1,4 0 293,-4 0 0,-2 0-405,1 0 0,-5 0-397,6 0 1,-6 0 58,6 0 0,-2 0-120,2 0 0,2 0-211,-8 0 1,5 0-1237,-4 0 1567,-1 0 0,-6 8 0,0 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8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611 35 7975,'-11'-2'-92,"-1"-4"-393,9 4 386,-5-5 1,8 9-234,0 3 121,0-3 228,8 14 1,-7-13 203,5 9 0,-4 0-25,-2 5 1,0 0 202,0 0 1,-8 10 70,-3 8 1,-3 7-163,3 10 1,-4 10 57,3 7 0,2 8-101,-1 9 1,5 2-333,-5 5 1,5 1 123,-6 4 0,9-47 0,1 0-154,-10 47 1,9-48 0,0 0-43,-8 48 0,5-14-258,-6-15 0,9-9 277,-3-14 0,4-6 77,2-11 1,0-4 136,0-8-154,0-7-244,0-2 150,0-8 0,0-10 13,0-7 0,0-2 57,0-10 1,0 6 37,0-6 0,0 2-780,0-2 1,-6-4 414,0 5 0,-1 1 411,1-2 0,-2 0 0,-3-5 0,-12-1 0,3 0 0</inkml:trace>
  <inkml:trace contextRef="#ctx0" brushRef="#br0" timeOffset="324">490 173 7876,'8'-27'0,"0"2"535,3 8 1,3 0-121,-9 0 0,9 5-335,-3 0 1,5 3 3,1-3-134,0-3 0,1 13 95,-1-4-422,-7 4 255,-3 2 0,-9 8 123,-3 4 0,-7 3-30,-11 2 1,4 1-11,-4-1 1,-2 6 227,2 0 1,-2 6-106,2-6 1,2 6-33,-8-6 0,6 7 7,-6-1 1,6 4 2,-6 2 0,6-7-65,-6 1 0,8-6 63,-2 6 1,6-8-333,5 2 0,-1-9-122,7-3-893,0-7 753,6 4 1,2-10 533,4-4 0,3-11 0,9-10 0</inkml:trace>
  <inkml:trace contextRef="#ctx0" brushRef="#br0" timeOffset="478">421 312 7876,'17'-18'-129,"1"1"1,-3 6 723,-3-1 182,3 0 1,-5 1-302,7-1 1,0 7-65,1-7 1,-1 8-199,0-1 1,6 3 12,0 2 1,8 0-203,-2 0 0,2 7 103,-3 5 0,3 3-494,-8 2 1,0 1-163,-5-1 1,3 2-1228,-4 4 1755,4-3 0,-11 12 0,7-5 0</inkml:trace>
  <inkml:trace contextRef="#ctx0" brushRef="#br0" timeOffset="1275">93 1557 7946,'11'0'1289,"1"0"0,-1 0-974,7 0 1,1-6-81,4 0 0,2-7-237,4 1 0,1 3-36,-7-3 1,6 6-83,-6-5 0,6 7 186,-6-2-116,0 4 1,-6 4-294,1 4 0,-9 4 167,-3 7 1,-4 2-129,-2 4 1,-8 4 88,-3 8 0,-6-3 2,-6-3 1,-4 4 100,-8-4 0,2-4 51,5-2 0,-3-4 81,8-2 1,0 0 246,5 1 0,1-7 19,0 1 1,7-6-111,4 5 1,5-5-131,1 5 0,7-5 40,5 6 1,3-7 84,2 7 0,6-8-19,0 2 0,6 1-5,-6-1 1,2 7-72,-2-1 0,-5 3 25,-1 3 0,-2-5-255,-9 4 0,0-3 84,-6 9 0,-2-2 9,-4 2 0,-5-4 46,-12 4 0,-4 2 20,-8-2 0,1 0-31,-1-5 0,0-3-15,1-3 1,1 1-54,4-7 0,-1 0-310,7-6-253,-1 0 423,7 0 0,11-10-758,12-7 0,11-8 992,18-10 0,15-7 0,4-2 0</inkml:trace>
  <inkml:trace contextRef="#ctx0" brushRef="#br0" timeOffset="1622">1251 1194 7869,'-7'-16'42,"-5"5"-348,4 3 63,-7 16 29,13-6 1,-8 5 48,5-7 1,1 6 97,-8 0 1,5 7 267,-11-1 0,5 5-34,-10 6 0,-2 4 167,2 8 1,-8 7 139,2 4 0,2 8-165,-1 9 1,1 1 162,-2 11 1,-4 3-146,4 3 1,4 4-180,2 1 0,4-7 191,2-4 0,7-12-104,4-5 1,6-6-256,6-6 1,6-12-293,11-11 0,-2-11-236,8-6 1,0-6 309,5-6 0,-5-6-216,0-11 1,-8-3 167,2-9 1,-6 0 305,-5 1 0,-5-3-233,-7-3 1,0 5 228,0 1 0,-13 1-195,-4 10 0,-12 6-345,0 5 524,-11 8 0,-4 12 0,-8 11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6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8937,'2'-10'-485,"4"5"1,-4 1 693,4-2 1,-3 4 835,3-4 1,-2 4 380,8 2-950,-9 0 0,13 0-537,-5 0 141,-3 8 0,5 2-179,-7 7 0,2 0 94,-2 1 1,-4-1-84,3 0 1,-3 0-188,-2 1 1,-7 5-297,-5 0 0,-3 6 123,-3-6 0,1 0-805,0-6 1105,0 0 1,-1-1-331,1-5 947,7-3-377,3-8 85,7 0 1,7-6 107,5 0 0,9 1 260,2 5 0,6 0-97,-6 0 1,0 0 142,-6 0 0,1 7 60,-1 5 1,-8 3-172,-3 3 1,-4-1-330,-2 0 1,0 8-137,0 4 0,-8-2-289,-3 2 0,-10-8-27,-2 2 0,0 2-337,5-2 1,1-6-488,0-5-831,0-8 822,-1 3 0,7-9 1134,-1-3 0,8-13 0,-3-9 0</inkml:trace>
  <inkml:trace contextRef="#ctx0" brushRef="#br0" timeOffset="319">623 122 8310,'2'-16'-84,"4"5"0,-2-5-181,7 5 1,-5-3 460,6 3 864,-9-4 309,5 5-471,0 0-784,-6 3 1,3 9-67,-10 3 1,1 11-100,-8 7 1,7 2 59,-7-2 0,0 6-118,-5 11 1,2 4 80,3 8 0,-7 2-121,8 3 1,-9 5 175,9 7 0,-5 0-57,-1 0 0,8-13 227,3-4 1,4-12-38,2 1 0,0-12 64,0-6 1,8-12-89,3-5 1,6-4-32,6-2 1,-1-4-83,6-7 0,-7-3-176,3-15 0,-1 2 34,-6-1 0,2-3 104,-13 8 0,0-6-496,-6 6 1,-10 0 44,-7 5 466,-8 1 0,-18 0 0,-1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4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7201,'-10'0'-731,"2"2"693,8 4 109,0-4 34,0 5-96,0-7 2518,0 0-2382,0 8 30,0-6-60,0 13-40,0-5 1,0 7 3,0 1 1,0 5 89,0 0 0,0 6 0,0-6 0,0 7 6,0-1 0,0 4-60,0 1 1,2 1-19,4 0 1,-4 5 21,4 0 1,-2 6-120,1-5 1,-3 5 29,4-6 0,-4 6-163,-2-5 1,0-1 245,0-5 0,0-1-22,0 1 0,0-6-102,0-1 0,0-6 22,0 1 1,0 2-107,0-2 1,2-6 67,4-5-806,-4-1-30,13 6 235,-13-7 0,8-2 148,-5-8 0,-3-8-39,4-4 1,-4-3 518,-2-2 0,-8-8 0,-1-2 0</inkml:trace>
  <inkml:trace contextRef="#ctx0" brushRef="#br0" timeOffset="446">225 18 7572,'0'-9'-117,"-8"1"1,5 16 494,-9 3 0,6 5-103,-5 1 0,-1 2-192,-5 4 1,0-2 87,-1 8 1,1 0 167,0 6 1,5-3-198,1-3 1,1 2-15,-1-8 1,-3 6-143,8-6 1,-5 0 78,5-6 1,0 0-997,6 1 467,0-9-765,0 7 300,0-14 528,8-2 1,0-10 400,3-7 0,-3-1 0,-8 1 0,0 0 0,8-8 0,1-2 0</inkml:trace>
  <inkml:trace contextRef="#ctx0" brushRef="#br0" timeOffset="669">121 157 8183,'0'-18'-1163,"0"7"1494,0-1 1,0 7 523,0-7 237,0 8-423,0-4-366,8 8 0,-4 0 82,7 0 1,-1 8-142,2 4 1,3 5 322,-4 6 0,3 2-123,-3 4 0,5 3-138,-5-3 0,5-4-344,1-2 1,0-2-372,1 3 0,5-5 91,0 4 0,0-6-721,-6-5 1039,0 3 0,8 2 0,2 10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3:56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104 710 7618,'2'-10'561,"3"5"249,-3 3-194,6-6-458,-8 6 0,0-8 384,0 5 259,8 3-242,-6-14-214,13 14 179,-13-5 58,13-1-78,-5 6-274,7 2 0,-5 8-155,-1 3 1,-5 5 44,6-5 0,-3-1-369,3 1 1,1-5 131,-7 6 0,5-7-227,-5 7 203,8-8 0,-10 9-85,7-7 0,-7 2-35,2-3 0,-4-1 104,-2 8 0,-8-1-119,-4 7 0,-5 1 114,-6 4 0,2-2 107,-8 8 0,2-8-55,-2 2 0,-1 2 7,7-2 0,-6 0 30,6-6 0,2-5 97,9 0 0,2-9-50,5 3 0,3-2-112,-4 2 41,4-4 1,10 5 34,3-7 1,5 0 233,1 0-83,0 0 0,6-5 38,0-1-148,8 0 0,-6 6 97,4 0 1,-4 0 179,-8 0 1,0 8-44,1 3 0,-3-1-132,-3 1 0,1 1-31,-7 5 1,0 2 25,-6 5 1,0-5-1,0 4 1,0-2 43,0 2 1,-2-4-11,-4 4 1,-6 2-10,-11-2 1,4 0 121,-4-5 0,-2-1-72,2 0 1,-6 1-35,6-1 0,0-6-240,6 1 0,0-8 33,-1 1-246,9-3 1,1-4-377,8-3 0,2-5-698,4-7 0,5-8 654,12-4 0,-2-4 756,8-1 0,8-9 0,7-1 0</inkml:trace>
  <inkml:trace contextRef="#ctx0" brushRef="#br0" timeOffset="400">899 451 8032,'2'-12'-206,"4"0"1,-2 7 205,7-7 411,-7 8 662,4-3-269,-8 7-229,0 0 1,-2 7-341,-4 5 0,2 3-223,-7 3 1,5 7 59,-5 3 1,5 5 15,-6 2 0,3-1-32,-3 1 0,-1 7-79,7 4 0,-6 4 90,7 2 0,-7 0-48,6 0 1,-5 5-48,5 1 0,0-2 108,6-10 1,0 0-193,0-11 0,2-5 57,4-12 1,4-1-214,7 0 1,0-7 54,0-4 1,1-5 105,-1-1 1,0-9 83,1-8 0,-1-1-5,0-5 1,-1-2 309,-5 2 0,-1 0-103,-5 6 1,-3 0 114,4-1 1,-12 3-29,-5 3 1,-5 5 184,-1 7 0,-6 0-70,0 0 0,-6 7-166,6 5 0,-6 3-172,6 3 0,0-1-253,6 0 0,0-1-1021,-1-5 0,7 2 54,-1-7 1177,8 0 0,4-6 0,10 0 0</inkml:trace>
  <inkml:trace contextRef="#ctx0" brushRef="#br0" timeOffset="970">1626 1 11618,'0'11'675,"0"1"1,0 1-712,0 10 1,-2-1 83,-4 6 0,2 1-33,-7 6 0,-1 1 2,-5 5 1,5 3-104,1 8 1,-1-2 157,-5-4 1,5 4-157,1-4 0,7-10 78,-2-1 0,4-12 83,2 0-363,0-4 239,8-9 0,2-2 195,7-8 0,0-8-154,0-4 1,1-3 11,-1-2 1,-5-2 75,-1-5 0,-5 5 119,5-4 0,-7-2-129,2 2 1,-4-2-2,-2 2 0,-2 4 71,-4-4 0,2 6-61,-7 5 0,5-1 540,-5 7-702,-1 0 0,-5 8-546,-1 4 0,1 9 404,0 8 223,0 8 0,-1-4 0,1 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0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8925,'8'-10'636,"-4"3"667,7 7-385,1 0-211,5 0 540,1 0-828,-1 0 0,-2 2-195,-3 3 0,1-1-191,-7 8 0,2-6-276,-3 5 1,-3-5-1265,4 5 1222,-4 1 1,-2 5-324,0 1 1,0-1 193,0 0 0,-2 2-638,-4 4 1,2-1 477,-7 6 0,5-5 96,-5 6 0,5-8 478,-6 2 0,8 2 0,-1-2 0,3 1 0,2-7 0,0 0 0,0 0 0,0-5 0,0-1 0,0 1 0,0 5 0,0-5-31,0-1 177,0 1 1,-2 5 476,-4 0 0,4 1 45,-4-1 1,5 0 172,1 1 1,0 1-309,0 4 0,0 2 46,0 4 0,0 7 158,0-7 1,0 8-261,0-9 1,0 5-369,0 2 0,0-7-48,0 1 0,0-8-85,0 2 0,0-3 125,0-3-177,0 0 0,5-5 35,1-1-188,0-7 1,1 2-303,5-12 1,-2-11 185,1-12 1,-5-4-368,5-1 1,-5-9 181,6-3 0,-7-4-334,7-1 0,-8-1 185,2 0 1,-3-2-705,3-4 1383,-4 5 0,14-7 0,-7 8 0</inkml:trace>
  <inkml:trace contextRef="#ctx0" brushRef="#br0" timeOffset="365">657 139 8014,'0'-17'732,"2"7"962,4 4-562,-4 4-306,6 2 1,-8 2-348,0 4 0,2-2-201,3 7 1,-3 3 124,4 9 0,-4-4-126,-2 4 0,6 2-603,0-2 1,-1 2 305,-5-2 0,6-3-892,0 3 532,0-4-781,-6-2 754,7-7 0,-3-3 129,8-7 1,-7-13 70,7-4 1,0-12 258,5 0 1,0-2-55,0 2 1,1 4-64,-1 8 0,0 2 281,1 3 0,-1 5 129,0 7 1,0 1 267,1 5 0,-3 4-262,-3 7 371,3 8-411,-13-6 1,6 12 209,-8-8-1,0 2 214,0-2 0,0-4-662,0 4 1,2-9 141,3-3-2125,-3 1-323,6 5-1434,0-7 2453,-6-2 1215,5-1 0,-7 3 0,0 7 0</inkml:trace>
  <inkml:trace contextRef="#ctx0" brushRef="#br0" timeOffset="711">900 1004 8014,'0'9'601,"0"-1"1,0-10-209,0-4 1,1-1-76,5-5 0,0-3-8,11 3 1,-3 4-78,9 3 1,-4-3-45,-2 2 0,6 2-71,0 10 1,0 4 3,-5 7 1,-7 2-85,1 4 0,-8 4 127,1 8 1,-3-1-154,-2 1 0,-2-6 82,-3 0 1,-7-1-185,-11 7 1,2 0 62,-8-1 0,6-5-34,-6 0 1,0-8 40,-5 2 0,1-6-148,4-5 1,2 1 317,4-7 0,4-2-152,-4-10 1,6-3-241,5-9 0,5 1 82,7 0 0,3-1-21,9 1 0,7 6 78,16-1 0,1 8-42,5-2 0,1 4 39,4 2 0,2 0-21,-8 0 0,1 8 167,-7 4 0,-1 3-140,-4 2 1,2 3-442,-8 3 0,-2-4 213,-10 4 1,3 2 327,-8-2 0,7 8 0,-3-4 0</inkml:trace>
  <inkml:trace contextRef="#ctx0" brushRef="#br0" timeOffset="1432">2093 1 8041,'9'0'0,"7"0"1446,-5 0-340,-3 0-456,7 0 341,-5 7-322,0-5-329,-3 14 0,-1-13 441,0 9-499,0-1 0,-14 13-379,-4-1 0,-5 7 131,-6-1 0,-4 6-272,-8 5 0,-1-3 282,-4 3 1,3-4-893,-3-1 1,5-8 347,6-4 1,-1-10 143,7-1 0,0-8 112,5 2 1,3-6-22,3-6 0,5 2-70,7-8 0,2 7 173,3-7 1,13 1-273,10-7 327,13 9 1,-3-7 62,8 5 22,0 3 0,12-1-44,0 3 0,-3 2 150,-8-8 0,6 9 313,-7-3 0,6-2-131,-11 2-53,-1 1-52,-5 5 1,-3-2 36,-3-4 1,-4 4 337,-8-4-361,1 4-284,-1 2 1,-7 8 51,-5 4 1,-5 3-257,-5 2 0,-5 0-134,-7 1 0,5-1 47,1 0 0,-1 1 75,-5-1 0,1 0 120,5 1 0,-3-1 235,9 0 1,-3 0-90,2 1 1,2 1 409,-7 4 0,5 4 59,-5 7 1,5 1 251,-6 0 1,1 7 79,-7 4 1,1 4-285,0 2 1,0 0-200,-1 0 0,1 5-28,0 1 0,5 0-612,1-7 0,1-1-33,-1-4 1,1-5-339,4-12 0,4-4-267,-4-8 190,5 0 1,2-9-409,5-8 1237,4-8 0,7-24 0,0-5 0</inkml:trace>
  <inkml:trace contextRef="#ctx0" brushRef="#br0" timeOffset="1890">2421 813 7958,'2'-11'-73,"4"-1"1,-4 7 72,4-7 1192,-4 8-287,-2-3-496,0 7 0,2 0-84,3 0 1,-1 0-66,8 0 0,-7 7-123,7 5 0,-6 3 113,5 2 1,-5 8 120,6 4 0,-3 6-99,3 5 0,-3-1 226,-3 7 0,-4-2-127,4 2 0,-4 4-347,-2-4 1,0-2-155,0 2 0,0-7-379,0 1 0,0-5-31,0-6 1,0 1 302,0-7 1,0 0-847,0-5 0,-2-3 397,-4-3 0,2-5-200,-7-7 0,-1 0 357,-5 0 1,-2-2 195,-4-3 1,3-7 332,-3-11 0,4-4 0,2-7 0,1-3 0,5-3 0,-3 9 0,9-4 0,-1 7 49,6-1 1,2 4-65,4 7 1,-3 3 625,9 4 0,-6-3 6,5 8 1,-5-5 169,6 5 0,-7-6-215,7 7 0,-6-1 652,5 6-393,-7-8-237,11 6-471,-13-5 1,12 9 95,-9 3 0,1-1-185,-6 8-74,0-1 1,6 7-59,0-1 1,1-2 39,-1-3 1,-2-3-145,8-3 0,-1-4-973,6 4 1,3-6 54,3-6 1120,-4-4 0,14-15 0,-7-1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0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520 312 10013,'2'9'1345,"3"-3"-859,5-4-227,7-2 0,6 0 177,0 0 0,0 0-441,-5 0 0,-1 0 57,0 0 0,1 0-276,-1 0 1,-2 2 65,-3 4 0,-5 3-102,-7 9 1,0-1 151,0 0 0,-7 6 16,-5 0 1,-3 8 101,-2-2 0,-7 3-76,1 3 0,-5-6 567,5 0 1,-1-8-217,7 2 1,8-4 67,3-2 1,-2-5-73,2-1 0,3-5-126,8 6 1,-1-8 28,8 1 0,5-3 2,6-2 0,6-2-337,-6-3 1,6-3 115,-6-4 0,6-3-1058,-6 3 1,0-1 523,-6 1 1,0-1-2072,1 7 2640,-9 0 0,-1-1 0,-8-3 0</inkml:trace>
  <inkml:trace contextRef="#ctx0" brushRef="#br0" timeOffset="653">105 381 7971,'-18'0'0,"1"-2"129,0-4 1,1 2 262,5-7 0,1 7 729,4-2-731,5-3 1,-7-1-294,8-7 1,8 5 111,3 1 1,10-7-57,2-5 0,10-6 28,1 6 1,3-5-61,9 4 0,-6-4 10,7 5 0,-3 0-161,2 5 1,2 1 25,-8 0 1,3 7 129,-3 4 1,-4 4-132,5 2 0,-5 0 116,-1 0 0,-1 2-185,1 4 0,-6 2 34,0 3 0,-2 7 46,1-1 1,5 0-20,-4 6 1,-2-4-147,2-1 0,-6 5-57,5 0 1,-4 2 48,4-2 0,-7-4-12,3 4 0,-7 2 51,-6-2 0,3 8 24,-8-2 1,1-2 31,-1 1 0,-4 1 88,4 6 0,-12-1-5,-6 1 1,-3 0 176,-2-1 1,-6 7 174,0-1 0,-6 0-162,6-5 1,-8 1 212,2 5 0,2-11-135,-2 5 0,3-6 0,-3 0 1,-2-2-70,8-4 1,-2-10-53,2 4 0,2-5-51,-8-1 1,8-3-195,-2-8 1,-2 0-63,2 0 1,-8-2 87,2-4 1,2-5-37,-2-12 1,1 4-8,-7-4 0,0-2 95,1 2 1,5-6 44,0 6 0,2 0-17,-2 5 0,-1 1 18,7 0 1,0 1-25,5 5 1,1-5-164,0 5 1,-1-4 100,1-3 1,0 1-87,0 0 0,5-6 109,1 0 0,7-6-52,-2 6 0,4-2-28,2 2 0,2 3-146,4-3 1,3-2 41,9 2 0,5-5-218,0 4 0,7 1-483,-1 6 1,2 2 385,-2 3 1,3-1 524,-3 7 0,4 0 0,2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3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10404,'9'-10'2320,"7"-5"-1755,-7 13-366,1-6 0,0 8 40,-5 0 256,-3 0-123,6 0 127,-8 0-396,0 8 1,0 3-2,0 12 1,0-1 29,0 6 0,-2 3 239,-4 10 1,3 5 316,-9 11 1,6 7-113,-5 11 0,7 3-496,-2 9 1,2 7-583,-2 4 1,6-47-1,-1 0 393,-2 1 0,0 0 0,1-1 0,2 1-482,0 0 0,0 0 0,2 44-39,4-4 630,-5-3 0,11-5 0,-4-3 0,3-10 0,-3-11 0,-4-10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10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8610,'0'-9'2755,"0"3"-2325,0 12 1,0-2 401,0 7-511,0 1 1,0 5-61,0 0 0,-6 0-46,1 1 0,-1-1-1026,6 0 742,0 1 1,8-3-813,3-3 0,12-7 461,6-10 1,6-7-162,5-11 1,-4 2 89,5-8 1,-7 8 114,-5-2 0,2 9 41,-8 3 395,0 7 1,-8 4 154,-3 11 0,-4 7-179,-8 5 1,-8 4 402,-4 7 1,-11 1-184,-5-1 0,1 7 43,-2-1 0,6 2-1,-6-1 1,6-5 113,-6 5 1,8 1-181,-2-2 1,4 1-81,1-7 1,3 1-240,3-1 1,-1 1 106,7 0 1,0-7-235,6 1 0,0-8 18,0 2 16,0-3 28,0-3 91,0 0-110,0-7 1,2-12 84,4-15 0,4-8-235,7-10 0,0-5 88,1-1 0,7-5 22,3 6 1,-1 0 83,2 5 1,-2 8 95,2 4 1,2 6-45,-8 5 1,0 4 177,-6 8 0,0 0-47,1 0 0,-3 8 145,-3 4 1,-5 3-35,-7 2 0,0 1-76,0-1 0,0 6 38,0 0 1,-2 0-81,-3-6 1,1 1 53,-8-1 1,6-2-96,-5-3 0,5 1-81,-5-7 1,5 0-24,-6-6 1,8-2-181,-1-4 0,-3-3-293,2-9 161,0 1 342,6 0-202,0 7 666,0 2 0,-5 12-17,-1 8 1,-6 7 155,7 16 1,-9-1 115,3 1 0,-5 1-247,-1 5 0,0-5-89,-1 4 0,7-3-85,-1-2 0,7-3-187,-7-3 0,6 2 126,-5-8 1,7 6-417,-2-6 0,2 0 57,-1-6 0,3 0-72,-4 1 0,2-1 152,-2 0 0,4-5 59,-3-1 84,3-7-66,2 12 10,0-15-137,0 7 0,0-10-218,0-4 0,9-13-36,9-15 1,7-3-300,9-9 0,8 0 231,5-6 0,-3 8 211,2 3 0,-2 7 278,2 5 0,-4 4-73,-7 8 1,-2 7 40,-5 4 1,-3 5 172,-7 1 0,-1 0 329,0 0 1,-7 7-161,-4 5 0,-4-1 200,-2 7 0,0-3-203,0 14 0,-2-6-154,-4 6 0,-9-1-25,-8 7 1,-6 2 48,6 3 1,-8-6-105,2 1 0,-4-2 39,-1-10 0,5-2-123,0-10 0,6 3-65,-6-8 0,8-2-232,-2-10 0,-2-4-7,2-7 0,0 0-190,6-1 1,5 1 177,1 0 0,7-1-270,-2 1 61,4 7 200,2-5 314,0 13 0,2-6 6,4 8 1,-2 2 509,7 4 431,-7-4-498,11 13-146,-5-5 1,7 2-29,1-1 0,-1-5 227,0 5 1,0-1-119,1 2 0,1 3 214,4-4 1,4 11-131,8 1 0,-1 0 47,1-6 1,-1 0-367,1 1 0,-1 3 35,1-4 0,-2 4-55,-4-9 1,1 3 98,-7 2 0,0-5-403,-5-1 0,-7-5-238,1 6 1,-8-7-1535,1 7 419,5-8-978,-8 4 2519,6-8 0,-16 0 0,-2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07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7889,'11'0'940,"1"0"1,1 0-406,10 0 0,2 0 115,4 0 0,2 0 35,-8 0 1,2 6 155,-2 0-480,-4 7 0,6-5-132,-8 4 0,-5 1-1051,-1-7 195,1 7 0,-1-3-577,1 7 0,-8-5 428,2-1 0,-4 1-1298,-2 5 2074,-8 0 0,-9 8 0,-10 2 0</inkml:trace>
  <inkml:trace contextRef="#ctx0" brushRef="#br0" timeOffset="715">53 606 7889,'-18'17'831,"7"-6"-464,-1 1 1,8-6-147,-1 5 237,3-7-515,2 4 0,7-8 45,5 0 1,5-2-33,6-4 0,-2-4-1,8-7 0,2 0-220,9 0 0,-3 5 83,3 1 1,-5 7 44,-6-2 1,1 4-143,-7 2 1,-1 8 87,-11 3 0,-3 5 282,-8 1 1,0 8 58,0 4 1,-8-2 185,-3 1 1,-5 1 117,-1 6 0,-6-6-161,0-1 1,0-6 52,5 1 1,-3-4 291,4-2-282,-4 0-113,11-7 1,3-2-818,7-8 0,9-8 115,14-3 1,4-13-168,8-4 1,7 1 298,4-2 1,4 2-91,2-2 0,-6 4 238,0 8 1,-7 5-82,1 1 0,-5 7 614,-7-2 0,3 6-221,-8 6 0,-6 4 512,-5 7 0,-8 0-174,2 1 1,-4 1-11,-2 4 1,-8-2-219,-4 8 0,-3-2-92,-2 1 0,-1-3-131,1-7 0,0-1 88,-1 0 1,1-5-528,0-1 1,0-7 215,-1 2 1,1-12-434,0-5 0,5-12 73,1-6 1,1-12-120,-1-5 0,-5-9 383,5-3 0,3 2 176,2 10 0,-2 4 198,3 7 0,-1 8-158,6 4 393,0 4 1,0 8-29,0-1 584,0 8-432,0 4 1,-2 10 160,-4 7 1,4 2-208,-3 4 0,-3-1-46,2 6 1,-7 1-260,1 6-114,4-1 205,-7 1 1,13 1-161,-4 5 0,5-5 46,1 5 0,0-5-398,0-1 1,0-3 19,0-3 0,1 4-152,5-4 1,-2-4 192,8-2 1,-9-4 118,3-2 0,2 1 493,-2-1 1,-1 0-228,-5 0 0,2 1 797,4-1 0,-4 6-448,4 0 0,-4 0 750,-2-6 0,0 7-398,0-1 1,0 0 470,0-6-947,0 0 0,2-1-217,3-5 0,5-3-495,7-8 0,1 0 310,-1 0 1,8-14-1198,4-3 0,3-18 632,3 1 0,5-12-2696,1 0 3191,-1-4 0,2-10 1,2-1-1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17.6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379 710 8496,'-17'0'-1758,"7"0"1363,2 0 89,8 0 533,0 0-252,0-8 0,6 4-16,0-7 26,7 7 1,-9-11 14,8 3 0,-9-3 0,5-2 0</inkml:trace>
  <inkml:trace contextRef="#ctx0" brushRef="#br0" timeOffset="1393">413 18 8325,'-9'0'-1104,"1"0"821,8 0 42,0-7-299,0 5 540,0-6 0,0 8 0,0 0 0</inkml:trace>
  <inkml:trace contextRef="#ctx0" brushRef="#br0" timeOffset="1699">413 1 9990,'0'17'0</inkml:trace>
  <inkml:trace contextRef="#ctx0" brushRef="#br0" timeOffset="2455">240 624 8355,'-5'-12'1965,"-1"0"-1287,0 9 0,6-7 237,0 4 104,0 4-809,8-5-122,1 7 1,3 0 114,0 0 0,-1 0-32,6 0-36,1 7 0,-1 1-280,0 4 1,-5 3-400,-1-4 0,-7 5 287,2 1 1,-4 0-144,-2 1 0,0-1 95,0 0 0,-2 1-14,-4-1 1,-3 6 79,-9 0 1,-1 6 35,-4-6 1,2 0 180,-8-6 0,6 1-74,-6-1 1,6 0 514,-6 0 0,14-7-41,-2-4 497,3 3-744,5-7 0,3 6-283,12-8 1,3 0 215,8 0 1,8 0-9,4 0 0,-2 0-232,2 0 1,0 0 43,5 0 1,-5 0-60,0 0 0,-10 8 32,-2 3 1,-1 5 310,-10 1 0,-1 8-39,-5 4 1,-9 1 114,-9-1 1,-1 4 34,-10-4 0,1 3 267,-7 3 1,0 0 230,1-1 1,-1-5-249,1 0 1,1-8-353,4 2 0,4-10 105,8-1 0,5-8-1798,1 2 910,7-5 0,-2-2-222,12-5 0,6-10 5,11-7 0,-2-7-1620,8 1 2459,-1-4 0,15-1 0,1-1 0</inkml:trace>
  <inkml:trace contextRef="#ctx0" brushRef="#br0" timeOffset="2855">1157 278 8355,'-8'-10'225,"-1"2"0,-9 8 375,1 0 1,6 8-212,-1 4 1,6 5-178,-5 6 1,5-4-306,-6 4 0,9 4 97,-3 2 0,-2 4-79,2 1 0,-5 1 164,5-1 1,-7 9 64,1 3 0,-9 6 3,-2 5 0,-8 7 138,2 11 0,-3-2-302,-3 7 1,6 1 197,0 6 1,3-7-134,-3 1 1,6-10 87,11-2 0,-1-7 7,7-10 1,2-8-159,10-4 0,3-11-281,9-6 1,7-6 51,4-5 1,9-6-76,2-12 1,8-8-47,-1-14 0,2-5 104,3-19 0,-7 8 164,-5-14 1,-6 8 326,-5-7 1,-6 5-99,-11 6 1,-4-3 246,-8 9 1,0 7 406,0 10 1,-16 4-192,-7 2 1,-10 7 375,-7 5 1,-12 12-686,-11 11 0,-6 7-461,-6 9 0,4 8-4017,-4 4 4182,11 4 0,1 0 0,11 0 0,8 2 0,5 4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44.092"/>
    </inkml:context>
    <inkml:brush xml:id="br0">
      <inkml:brushProperty name="width" value="0.05714" units="cm"/>
      <inkml:brushProperty name="height" value="0.05714" units="cm"/>
      <inkml:brushProperty name="color" value="#E71224"/>
    </inkml:brush>
    <inkml:brush xml:id="br1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8869,'8'-10'209,"-6"1"-127,3 3 1,-3 2 364,-2-7-334,8 7 1,-6-6 178,4 4 8,3 4 158,-7-5 30,6-1 138,-8 6 352,0-6-56,0 8 251,0 0-964,7 8 1,-5-4-85,4 7 1,4-7 93,1 2 1,5 2-182,1-2 0,-5 1-77,-1-1 1,1-4 67,5 4 0,-2-2-134,-3 1 0,1-1 81,-7 8 1,5-7-35,-5 7 1,0-6 59,-6 5 0,0 1-186,0 5 1,0 0 48,0 1 0,-8 1-217,-3 4 0,-5-4-135,-1 4 0,-6 2 141,0-2 0,0-2 155,6-9 0,-1 3-198,1-3 335,0-5 27,0 9 231,7-14-206,2 5 1,10-7 3,4 0 0,4 0 70,7 0 1,2-1 216,4-5 0,-2 4-50,8-4 1,-8 4-167,2 2 258,-4 0 1,-3 2 27,-5 4 0,-3 3 56,-8 9 1,0-1-159,0 0 1,-8 6-37,-3 0 1,-6 8-97,-7-2 0,3-4-176,-7-2 0,6 2-19,-1-2 0,4-2 57,2-9-1508,0 3-124,-1-13 422,9 6 1,1-10 308,8-4 1,0-4 913,0-7 0,8-8 0,1-2 0</inkml:trace>
  <inkml:trace contextRef="#ctx0" brushRef="#br1" timeOffset="455">745 87 8463,'1'-15'-1673,"5"3"836,-4-3 2837,6 5-595,-8-7 252,0 7-806,8 2-701,-7 8 1,7 14 13,-8 3 1,0 10-162,0-4 0,-2 14 85,-4-3 0,5 5 116,-5-5 0,-2 7-336,2-1 0,1 0-17,5-5 1,0-6 260,0 0 1,0-3-36,0 3 0,0-4 31,0-7 0,5-1 17,1 0 0,2 0 12,-2 1 0,-5-7 157,5 1-173,-4-1 1,-2 7-164,0-1 0,-2 0 86,-4 0 1,-3 1-709,-8-1 0,-1-2 4,1-3 0,-6 3-259,0-3 1,-2-4 154,2-3 1,4-3-1046,-4-2 1809,3 0 0,-5-23 0,-2-6 0</inkml:trace>
  <inkml:trace contextRef="#ctx0" brushRef="#br1" timeOffset="595">779 208 8458,'25'-10'-232,"2"-3"232,8 7 0,-3-5 1255,-3 5 1,-4-6-631,-8 7 1,1-1-420,-1 6 0,2 0 202,4 0-408,-4 15 0,6 4 0,-7 16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54.4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105 156 6793,'0'-9'-255,"0"1"255,0 8 0,-8 8 0,-2 1 0</inkml:trace>
  <inkml:trace contextRef="#ctx0" brushRef="#br0" timeOffset="440">53 173 8414,'-10'0'998,"2"0"1,8-2-13,0-3-27,0 3-610,8-14 1,2 13-175,7-9 1,0 8 234,1-2-205,-1 5 0,0 1-21,1 0 1,-1 5-127,0 1 0,-5 8-91,-1-3 1,-7 10-189,2 2 0,-4 0-140,-2-5 0,0-1 178,0 0 0,0 6 3,0 0 1,-8 0 43,-4-5 1,-3-1 49,-2 0 1,0-1-82,-1-5 383,1 5-307,0-15 152,-1 15 3,1-14 1,6 5 270,-1-7-172,8 0-116,-4 0 0,10 0-67,4 0 1,4-2 9,7-3 0,0 3 24,1-4 1,1-2-1,4 3 1,-4-1-50,4 6 0,-4 0-11,-1 0 1,-7 0 158,1 0 0,-3 8-113,3 3 0,-4 4 159,-8 3 0,0-1 39,0 0 1,-2 1 164,-4-1 1,-4 6-177,-7 0 1,-6 2 95,0-2 1,-2-4-208,2 4 0,4-3-76,-4-3 0,-2-2-1107,2-3 551,-1 3-805,7-5-250,8-1-531,1-1 2142,16-8 0,1-15 0,8-5 0</inkml:trace>
  <inkml:trace contextRef="#ctx0" brushRef="#br0" timeOffset="836">1073 0 8872,'-11'0'718,"-1"0"1,-5 0-317,-6 0 0,0 0-107,5 0 0,1 8-51,0 4 0,-2-3-96,-5 3 0,5-1-153,-4 7 1,4 5 25,2 0 1,-3 8-232,-3-3 0,4 7 68,-4 5 1,-2-3 23,2 3 0,0-1 250,6 1 0,-1-4-47,1 5 0,8-10 119,3-3 0,4 1-170,2 6 0,9-8 39,9-4 1,9-6-67,13-5 1,-2 1-3,9-7 1,-1 0-53,6-6 0,-1 0 102,1 0 1,-2 0-348,-4 0 1,0 0-166,-11 0 1,2 0-167,-14 0 1,-2 1-574,-10 5-434,-3-4 1630,-8 6 0,-15-1 0,-5 3 0</inkml:trace>
  <inkml:trace contextRef="#ctx0" brushRef="#br0" timeOffset="998">1021 381 8380,'0'-10'3783,"0"3"-3588,-7 22 0,3 6-167,-8 20 1,-1-3-315,-10 8 0,3 6 32,-3 6 0,-2 7-555,2-2 661,0 5 0,6 1 0,0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56.1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18 104 8355,'-10'-8'277,"3"5"616,7-9-235,0 8-76,0-11-227,7 5 0,3-5 128,7 3 1,0 3-450,1 3 0,-1 4 99,0-4 1,1 4-730,-1 2 1,-6 0-71,1 0 0,-2 8-372,1 4 1,3-3 409,-9 3 628,9-1 0,-5 7 0,9-1 0</inkml:trace>
  <inkml:trace contextRef="#ctx0" brushRef="#br0" timeOffset="142">640 104 8361,'10'0'900,"5"-8"1,-5 7-1119,7-5 0,3-2 226,3 2 0,-4 1-1890,4 5 849,-4 0 506,6 0 527,-6 0 0,6 7 0,-7 3 0</inkml:trace>
  <inkml:trace contextRef="#ctx0" brushRef="#br0" timeOffset="267">1246 156 8353,'-8'-27'-2,"4"8"1492,-7 7 2091,7 1-6851,-4 1 1518,8-5 1752,0 13 0,0 2 0,0 10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4:57.6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171 277 8447,'0'-17'213,"0"-1"0,6 7 395,0-1 1,7 7-256,-1-7 0,3 2-56,2-1 0,3 3 10,3 8 1,-4 0-41,4 0 1,-4 2 61,-2 4 1,1 4-204,-1 7 1,0 0-222,1 0 1,-7 1 107,1-1 0,-9 6-242,3 0 1,-4 6 99,-2-6 0,-9 6-34,-9-6 1,-1 6-364,-10-6 1,6 6 212,-6-6 1,1 0-57,-7-6 1,2 0 151,4 1 1,-1-7 47,7 1 81,0-9 1,11 5 320,1-8-277,7 0 1,4 0 28,11 0 1,6 0 239,7 0 1,2 0-63,9 0 1,3 0 246,-3 0 0,2 6-45,-14 0 1,0 7 303,-6-1-596,0 3 0,-7 8-2,-4 0 1,-6 0 15,-6-5 1,-6 5 3,-11 0 1,0 5-245,-11-5 1,1 8 43,-13-2 0,7-4-253,-1-2 0,4-6-17,1-5 1,8 1-153,4-7 0,4 0 14,2-6 0,7-2-173,4-4 1,14-5 689,9-12 0,16-12 0,11-9 0</inkml:trace>
  <inkml:trace contextRef="#ctx0" brushRef="#br0" timeOffset="405">1261 121 8351,'-8'-17'-932,"4"0"685,-7-1 0,5 1 179,-6 0 1,7 5 72,-7 1 0,6 7 20,-5-2-21,7 4 2,-12 2-457,15 0 356,-7 0 0,8 2 32,0 4 345,0-4 96,-8 6 0,6-6 67,-4 3 103,-3-3 55,7 6-144,-13 0 0,11-6 273,-8 3-375,8-3 0,-3 0-392,7 4 0,-2-4-13,-4 4 52,4 3 1,-8 1 144,5 7 0,3 0-22,-4 1 0,-2 1 63,3 4 0,-7 6 194,6 11 0,-7-1 168,1 7 1,-1 0-118,1 6 0,-3 0-139,3-1 1,-3 7-86,-2 0 1,-1-1-152,1-5 1,0-8-102,0-3 1,5-11-487,1-1 0,7-8-193,-2 3-626,4-13-607,2-3 960,0-8 993,8 0 0,9 0 0,10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02.6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137 156 8254,'0'-18'-852,"0"9"1702,0-7-429,0 7-157,0-8 267,7-1-224,-5 1-60,14 7 0,-12-3 85,7 7 1,-7-2 296,2 3-330,3 3 1,1-6-36,7 8 1,-5 0 17,-1 0 1,-1 2-184,1 4 0,3 3 1,-8 9 1,5 1-198,-5 4 0,0-4-3,-6 4 0,0 2-140,0-2 0,0 2 91,0-2 1,-8-3-106,-4 3 1,-3-2-24,-2 2 1,-1-4 89,1 4 0,-6-4-46,0-1 0,-2-1 70,2 0 1,4-1-26,-4-5 0,4 2 58,1-7 165,1 8 1,5-12-195,1 3 200,7 5 0,-2-8 43,12 4 1,6 1-134,11-1 0,-2 0 454,8-6 0,-1 6-67,7-1 1,-6 1 70,0-6 0,-8 6-185,2 0 1,-4 7-92,-2-1 0,-5-3-29,-1 3 0,-7-1-21,2 7 0,-4-1 97,-2 0 1,-10 6-49,-7 0 0,0 2-167,-6-2 0,-2-3 42,2 3 1,-6 2-43,6-2 0,-6-2-205,6-10-519,0 5-252,6-7-855,7 1 356,2-2 1510,8-16 0,16-9 0,3-10 0</inkml:trace>
  <inkml:trace contextRef="#ctx0" brushRef="#br0" timeOffset="311">846 277 8303,'17'-17'-10,"-5"-1"6,-1 1 1,1 2-108,5 3 0,-6-3 179,1 3 1,-2 3-96,1-3 1,3 6 466,-9-5 499,1 7-291,-6-4-338,0 8 0,-2 0-124,-4 0 1,3 8-15,-9 3 0,0 11-176,-5 1 0,6 7 167,-1-1 0,3 6-142,-3 5 1,-3 4-55,3 8 0,2-2-81,-1-4 1,-1 10-12,-5-4 1,2 2-182,3-8 1,3-4 115,3-7 1,4-9-63,-4-2 0,4-5-330,2-2 1,2-7 227,4-5 0,5-5 354,13-5 0,2-13 0,9-9 0</inkml:trace>
  <inkml:trace contextRef="#ctx0" brushRef="#br0" timeOffset="544">1607 190 8155,'0'-17'0,"0"0"625,7 7 0,3 2-154,7 8 0,-5 0-809,-1 0 0,-7 2 205,2 4 1,-4 4 39,-2 7 0,-10 10 170,-7 8 1,-2 1 42,-10 10 1,0-6-228,-6 7 0,1 1-139,-1 9 0,1-11-234,-1 1 0,2-5 246,5-8 0,3 3-35,7-14 0,7-2 269,-1-9 0,1 3 0,-7-5 0</inkml:trace>
  <inkml:trace contextRef="#ctx0" brushRef="#br0" timeOffset="742">1278 381 9725,'27'0'709,"-4"0"0,-2 7-323,2 5 1,-4 5-86,4 6 0,2-2-413,-1 8 1,4-6-333,-5 6 1,0 0-441,-5 5 1,-1-1-559,0-4 1442,1 4 0,-1-14 0,0 6 0</inkml:trace>
  <inkml:trace contextRef="#ctx0" brushRef="#br0" timeOffset="1403">2160 104 8271,'8'-10'588,"3"4"1,5 5-180,1 1 0,2 0 205,4 0-547,-4 7 1,8 1-540,-4 3 1,-9 5 195,3-5 1,-11 5 127,0 1 1,-4 6 29,-2 0 1,-8 8-107,-4-2 1,-9-2-9,-2 1 1,-6-1-278,6 2 1,0 0 397,6-12-145,0 4 675,-1-11-216,9 0 0,9-3-40,11-7 1,10 6 71,2 0 0,6 2 264,-6-3 0,6-1-50,-6 8 0,0-7 158,-5 7 0,-1-2-197,0 1 0,-7 4-122,-5-3 1,-3 5-367,-2 6 0,-7-2 129,-5 8 1,-5-6-122,-6 6 0,-2-6-222,-4 6 1,-4-8-365,5 2 0,1-4 61,-2-1 1,8-9-1430,-2-3 2024,3-4 0,3-10 0,0-1 0</inkml:trace>
  <inkml:trace contextRef="#ctx0" brushRef="#br0" timeOffset="1703">2731 225 8336,'7'-10'130,"5"5"0,5 3 168,6 2 1,-4 0-333,4 0 0,-3 0 109,-3 0 0,0 0 200,1 0 0,-7 2-117,1 3 1,-7 5 101,7 7 0,-8 1-339,2-1 0,-6 6-279,-6 0 0,-4 8 159,-7-3 0,-8 5-81,-4 2 1,4-3 555,2-3 0,4-4-125,2-8 0,7 1 97,4-1 1,6-5 139,6-1-1,9-7 237,8 2 0,14-4-312,-3-2 1,7-2-113,-1-4 0,-1 2-384,7-7 0,-8 7-715,2-2 0,-9 4 899,-2 2 0,-8 0 0,4 0 0</inkml:trace>
  <inkml:trace contextRef="#ctx0" brushRef="#br0" timeOffset="2121">4028 173 8092,'0'-17'0,"0"-1"1041,0 9-388,0-7-492,0 15 1,0-5 50,0 12 0,-8 9 157,-4 8 0,-5 8-189,-6-2 1,-2 9-46,-4 2 1,-3 3-108,3-3 0,4-4 82,2 5 1,4-5-680,1-1 1,1-6-33,0 0 1,7-8-1172,4 2 1772,4-4 0,-5-9 0,-3-3 0</inkml:trace>
  <inkml:trace contextRef="#ctx0" brushRef="#br0" timeOffset="2304">3734 346 8092,'-18'0'837,"1"8"0,9-1-454,8 5 0,2-3-213,10-3 1,-3-2-74,3 8 1,3-7 159,-3 7 0,3-8-298,3 2 1,-7 3-150,1 3 1,-1-3-38,6 3 1,1-3-253,-1 3 0,6 3 479,0-3 0,0 3 0,-6 2 0</inkml:trace>
  <inkml:trace contextRef="#ctx0" brushRef="#br0" timeOffset="2461">4477 484 8140,'-9'-9'309,"1"1"1,16 8-963,3 0 0,5-6-103,1 0 255,-8 1 485,7 5 0,-12 0 16,7 0 0,1 0 0,5 0 0</inkml:trace>
  <inkml:trace contextRef="#ctx0" brushRef="#br0" timeOffset="2616">4892 536 8566,'18'0'1216,"5"0"-1130,0 0 0,6 0-379,-6 0 0,0 0-98,-6 0 0,-6 0-1443,1 0 1721,-8 0 1,5 0-19,-3 0 131,-4 0 0,21 0 0,-4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06.8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154 329 8131,'0'-12'2273,"0"1"-1865,0 7 0,7-4-224,5 8 1,-2 0-319,1 0 1,1 0 176,5 0 0,-5 6-447,-1 0 0,-7 7 102,2-1 0,-6 3-45,-6 2 0,-6 2 41,-11 5 0,2-3-204,-8 8 1,6-3 146,-6 3 0,6-6 176,-5-11 1,12 1 746,-1-7-427,11 7 271,-2-3 0,16 2-59,4-1 0,9-5 176,2 5 0,8-7-119,-3 2 1,3-2 53,-2 2 0,2-3-65,-8 9 0,-6-6-125,-5 5 1,-9 1-363,3 5 0,-6 2 146,-6 4 0,-9-1-327,-8 6 0,-8 1 45,2 6 0,-1-6-94,1-1 1,-2-6 94,8 1 1,0-12-399,6-5-45,-1-4 0,9-4-5,3-4 679,12-3 0,11-24 0,10-4 0</inkml:trace>
  <inkml:trace contextRef="#ctx0" brushRef="#br0" timeOffset="312">897 52 8242,'-7'-19'1392,"5"1"-857,-4 13 1,12 3-1268,5-4 349,-3 4-337,0 2 0,-8 8 371,0 3 0,-8 7 791,-4 5 1,-9 9-166,-2 9 1,-2 14-175,2 3 0,-2 15-73,-4 8 1,-3 5-330,3 6 1,6-5 497,6-1 0,1-9 8,10-13 0,3-5-90,8-7 0,11-10-38,7-7 1,6-10-294,-6-14 1,6 3 41,-6-8 1,0-2 90,-6-10 0,0-4 186,1-7 0,-9-6 352,-3 0 0,-6-6-300,-6 6 1,-13-2-91,-16 2 0,-1 4-583,-10-4 0,0 5 516,-6 7 0,-16 3 0,-3 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06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18 8148,'0'-10'2628,"0"2"-2306,0 8 1,0 8-275,0 3 1,-8 7-62,-3 5 1,-1 2 101,-5 4 0,2 3 88,-14-3 0,8 2-91,-2-2 0,-2 3-245,2-3 0,0 2-99,5-2 1,3 1-509,3-6 1,-1-1-274,7-6-521,0 0 1560,6 0 0,8-7 0,2-2 0</inkml:trace>
  <inkml:trace contextRef="#ctx0" brushRef="#br0" timeOffset="197">69 242 8148,'-17'0'126,"0"0"0,5 0 434,1 0-486,7-7 1,-4 3 130,8-8 0,8 8 47,3-1 0,5 3 349,1 2 1,0 2-8,1 3 0,-1-1-175,0 8 1,6-1-225,0 7 0,2 5-476,-2 0 0,-3 6-671,3-6 1,-10 7 674,-1-1 277,-1-4 0,-1 8 0,-3-6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2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416 156 8066,'17'-8'-329,"0"0"274,1-3 0,1-5-610,4 5 1,-10 1 1040,5-1 879,-13-1-146,3-5-191,-8 0 0,-8 1 20,-3 5 0,-10 3-389,-2 8 0,-8 2-418,2 4 1,-4 3-15,-1 9 0,-1-1-168,1 0 1,7 1 83,4-1 0,0 6 22,5 0 1,-3 6 177,10-6 0,1 6-195,-1-6 0,7 7-455,-2-1 0,4-2 149,2 2 0,6-6 509,0 6 1,5-6-44,-5 6 0,7-8 291,-1 2 0,1 2-116,-1-2 0,3 0-30,-3-6 1,-3 1-185,3-1 0,-6 0-279,5 0 0,-7-5-482,2 0 534,-4-1 1,-10 6-182,-4 1 1,-5-7 93,-6 1 1,2-7-458,-8 7 0,6-6 52,-6 5 1,8-5-809,-2 6 485,-4-9 1,10 7 882,0-4 0,-1-4 0,9 5 0</inkml:trace>
  <inkml:trace contextRef="#ctx0" brushRef="#br0" timeOffset="417">935 726 9952,'9'0'3389,"-1"0"-2763,-8 0 1,0 2-199,0 4 1,-6-2-223,0 7 1,-1 1-83,1 5 0,4 1-174,-4-1 1,2-2-376,-1-3 1,3 3 340,-4-3 1,4-3-1419,2 3 646,0-8 30,0 3 439,0-7 0,2-5-46,4-1 1,3-8 5,9 3 1,-1-5-88,0-1 0,2 2-39,4 3 0,-3-3-255,3 3 1579,-4 5-598,-2-1 1452,-7 8 0,3 8-460,-7 3 1,0 6 140,-6 7 0,0-3-483,0 7 1,0-4-36,0 4 1,0-7-1023,0 3 1,0-5 220,0-2-1456,0 0 1,0-5 442,0-1 1026,7-7 0,3-4 0,7-9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18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690 587 8289,'17'-25'211,"-1"6"421,-5-4-353,-3 3 0,-6 9 437,4-1-333,-4 9 622,5-13-92,-7 7 799,0-1-678,0 2-862,0 8 1,0 10-83,0 7 0,-9 4-110,-9 14 1,-1-2 110,-10 13 1,1 0-189,-7 6 1,-7 5-93,-4 1 1,-3 3-562,3-9 0,-4 4 5,4-10 0,4-4 249,2-1 0,3-12 86,3-6 0,5-6 139,0-6 0,8-3 152,-2-8 1,4 0-83,1 0 1,3-8 183,3-3 0,-1-4-108,7-3 1,2-1-22,10-4 0,4 4 29,7-4 0,2 4-21,4 1 1,4 1 365,8 0 1,1 5 8,5 1 1,3-7-18,8-5 1,7-2 92,5 2 0,5 2 354,6-8 0,4 0-497,7-5 1,0-1 497,1 1 1,-14 5-512,-4 0 0,-6 8 59,1-2 0,-12 9-591,-12 3 1,-5 7 132,-6-2 0,-4-1-314,-8 1-26,-8 0-531,7 6 530,-14 8 131,5 1 1,-14 9 82,-5-1 1,-3 6 114,-2 0 0,-3 2 296,-3-2 0,2 4 7,-8 8 0,0-1-24,-5 1 0,5 5 62,0 0 1,0 8 272,-5-1 1,5 3-92,0 1 0,6 7 166,-6 0 1,6 1-169,-6-1 0,8-6-72,-2 0 0,10-2-263,1-10 1,8 0 47,-1-5 1,3-8 37,2-4 1,0-4-230,0-2-443,0-7 56,0-2 243,0-8 1,0-2-290,0-4 0,0-6 21,0-11 623,0-4 0,7-7 0,3-1 0</inkml:trace>
  <inkml:trace contextRef="#ctx0" brushRef="#br0" timeOffset="286">967 1192 8217,'0'-17'289,"2"0"72,3-1 0,-1 1-282,8 0 1,-1-1-63,7 1 0,-1 0 58,0 0 0,1 5 124,-1 0 1,-6 7 59,1-7 0,-6 8-62,5-1 1,-1 5-62,1 5 1,3 1 80,-8 11 1,5-1 236,-5 13 0,5 5-6,-5 7 1,6 7 178,-7-2 1,7 6-193,-6 5 1,7-3-129,-1 4 0,3-5-633,2-1 1,-5-2 302,-1-4 0,1-3-265,5-9 1,1-1-115,-1-4 0,-6 1-298,1-6 1,-8-1 67,1-6 0,-3 0-212,-2 0 1,0-5 235,0 0 1,-7-7 2,-5 7 0,-5-8 605,-6 1 0,-4-10 0,-8-5 0</inkml:trace>
  <inkml:trace contextRef="#ctx0" brushRef="#br0" timeOffset="536">1140 1365 8166,'0'-17'1838,"0"-1"-1192,0 9-10,7 1-808,-5 1-890,14 5 664,-14-6 315,5 16 1,-7 1 164,0 8 0,0 1-136,0-1 1,-5 0-59,-1 1 1,-2-1 244,2 0 417,4-7-51,-5 5-265,7-13 1,7 6-293,5-8 1,3-6 97,3 0 0,7-7-797,3 1 0,5-3 757,2-2 0,7-8 0,2-2 0</inkml:trace>
  <inkml:trace contextRef="#ctx0" brushRef="#br0" timeOffset="1020">1019 1417 8159,'-18'0'242,"7"0"91,-1 0 0,8-2 285,-1-4 1,3 4-431,2-13 0,6 5-1,-1-7 1,11 2-233,1 3 1,2-3-388,10 3 1,0 5 431,5 1 0,1-4 0,0 1 0</inkml:trace>
  <inkml:trace contextRef="#ctx0" brushRef="#br0" timeOffset="1359">2281 327 8109,'-17'-7'1291,"7"-3"246,2 1 1,10-5-974,4 8 1,4-1-271,7 1 0,2 2-237,4-7-57,-3-1 1,5 1 164,-8-1 0,0 8 14,0-2 1,1-1-975,-1 1 0,0 0 461,1 6 0,-1 8-1072,0 3 1,-5 11 605,-1 1 1,-7 7-708,2-1 1507,-12 4 0,-4 1 0,-7 1 0</inkml:trace>
  <inkml:trace contextRef="#ctx0" brushRef="#br0" timeOffset="2989">2316 725 8827,'-10'0'1594,"18"-7"1,11-3-2316,16-7 0,-1-1 238,1 1 1,-3 2 118,-3 3 1,2-1 157,-8 7 0,0 0-210,-6 6 0,1 2 8,-1 4 1,-2 3 148,-3 9 0,-5 1 90,-7 4 1,-7 2 145,-5 4 1,-9 4 608,-2-5 1,-8 5-384,3 2 0,3-3 430,1-3 1,5-4-248,2-8 0,2 1 221,3-1-448,4 0 0,10-7-227,4-4 1,6-4-21,11-2 0,4-4-399,7-8 0,8 1-3,5-12 0,-3 3 166,2 3 0,-8 0 430,3-1 0,-5 9 45,-1 3 1,-6-2 121,-1 3 0,-8 1 511,-3 10 89,0 3 1,-15 14-336,4 0 1,-12 8 45,-5-2 0,-5 2-807,-1-3 1,-6 5 208,0-4 1,-8-2-622,2 2 1,4-10 127,2-2 1,-2-2-146,2-9 1,6 0 247,5-6 1,3-2-88,-3-4 1,4-11 125,8-12 0,0-3 121,0-3 1,0-5 225,0-1 0,0-5-162,0 6 1,2-6 317,4 5 1,-4 7-113,4 5 1,-2 8-18,1-2 0,-3 9 153,4 3-18,-4 7 1,-10-2 0,-3 12 1,-5 4 84,-1 7 0,0 6 279,0 0 1,-1 8-208,1-2 1,6 1 39,-1-1 1,8 4-156,-2-4 0,4 3-28,2 3 1,6-1-55,0 1 1,6 0-271,-7-1 0,9-1 110,-3-4 1,3 1-209,-3-7 0,3 6 260,-9-6 0,7 6 8,-6-6 1,-1 6 378,-5-6 0,2 6-128,4-6 1,-4 6 3,4-6 1,-2 0-36,1-6 0,-3 0 184,4 1-181,4-1 1,-1-2-84,9-3 0,-7-2-195,1-5 91,-1-3 1,7 4-305,-1-12 1,0 0 31,0-11 0,1 2 27,-1-14 1,2-8 17,4-9 1,2-17-209,4-6 1,4-22 8,-19 43 0,1-2 0,1-2 0,2-1 160,2-7 0,1-1 0,-3 2 0,2 1 57,3-6 1,0 1-1,-4 5 1,0 0-5,2 3 1,-1 1-1,16-38 179,-1 5 0,-2 14 189,-5 4 0,3 15 336,-8 14 1,0 5 197,-5 6-76,-1 5 1,-2 12-344,-3 0 1,-3 9 33,-3-3 1,-4 12 267,4 5 0,-4 5-354,-2 1 0,-6 8-125,0 4 0,0-2-86,6 1 1,0-5-138,0 6 1,2-8-20,4 2 0,4-5-199,7-7 0,8-3 83,4-8 1,3 0-74,3 0 1,0-8-37,-1-3 0,-1-5 60,-4-1 0,1 6 79,-6-1 40,-1 8 242,-6-4-21,-8 8 1,-9 10 273,-11 7 1,-10 3-181,-2 8 0,-8 1 20,2 6 0,2-1-154,-2 1 0,3 0 50,-3-1 1,4 6-61,7 1 0,3-1-23,4-5 1,1-1-18,4 1 0,4 0 46,-3-1 0,3-7-24,2-4 1,0 2 137,0-2 303,0 0-238,0-6 0,5-5-62,1 0-125,0-9 0,0 3-63,-1-12 0,9-3-211,-3-9 1,7-1-26,5-4 0,2-9-335,4-9 1,3 1 265,-3 5 0,2 6 14,-2 1 1,1 12 277,-7-1 0,0 5-355,-5 1 966,-1 3 1,-2 10-79,-3 4 1,-4 9 162,-8 8 0,-2 8-430,-4-2 0,-4 4-65,-7 1 0,0-1-149,-1-4 0,1 1-327,0-7 1,0 6 72,-1-6 0,7-5-157,-1-7-436,8-7 502,-3 4 0,7-10-32,0-4 0,0-4 99,0-7 0,2-6-65,3 0 1,5 0 180,7 6 1,-5-1 8,-1 1 154,-7 7 1,6-3-114,-4 7 1,-5 2 733,5 10 1,-6 4-121,-6 7 0,-1 6 125,-5 0 1,-3 8-356,3-2 1,-3 3-65,-2 3 0,-6 7-61,0 4 1,0 2-177,5-2 1,1 2 77,0-7 1,1 5 68,5-6 0,-5 1 32,5-7 1,3-5-130,2 0 0,4-8-120,2 2 0,0-9-133,0-3-128,0-7 0,2 4 122,4-8 1,6-10-108,11-7 1,-2-10-83,8-14 1,0-3 63,5-8 0,6 0-328,1 1 0,7-1 345,-2 0 1,-4 8 306,-1 3 0,-7 14 286,-5 10 1,2 2 200,-8 9 1,-6 0-237,-5 6 1,-7 2 206,7 4 0,-8 9 283,2 8 0,-6 8-207,-6-2 0,-4 4-631,-7 1 0,-6 1-128,0-1 0,-8 3-224,2 3 0,-2-3 221,3 3 1,-3-5-201,8-7 1,0-3 136,5-7 1,1-9 91,0-3 0,5-6 421,1-6 1,7-7-120,-2-16 0,12 0 681,6-11 1,11 5-19,5 6 0,5-1 307,2 7 1,1 7-496,5 11 0,1-3-6,4 2 0,2 2-277,-8 10 0,1 6-137,-7 11 1,1 3-674,-1 9 1,-7 4 416,-4 7 1,-5 0 145,-7 11 0,5 5 0,-7-1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29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122 347 8225,'-12'1'0,"1"5"37,7-4 261,-4 6-132,8-8-412,0 0 6,0-8 1,0 4 40,0-7-727,8 7 326,1-11 600,9 13 0,-1-14 0,0 7 0</inkml:trace>
  <inkml:trace contextRef="#ctx0" brushRef="#br0" timeOffset="539">156 312 8225,'-17'0'91,"7"0"-42,3 0-403,7 0 2828,0 0-2082,7-8-200,-5 6 0,14-5 24,-5 7 0,-1 0 49,1 0-290,1 0 0,5 5 23,0 1 1,-5 2 124,-1-2-36,1-4-35,5 13-27,-7-5 1,-2 7-22,-8 0 0,0 6 15,0 0 0,-10 8-44,-7-2 1,-1 3-143,-5 3 1,-2-6 24,2 0 1,-6-6 131,6 6 1,0-8-23,6 2 0,0-4-91,-1-2 25,1-7-92,0 5-220,7-13 344,3 14 1,14-15-17,5 5 0,3-4 216,2-2 1,8-2-129,4-4 1,2-1 101,-2-5 1,2 3 42,-8 3 0,5 4 174,-4-4 0,-1 4-167,-6 2 1,-6 2 17,1 4 1,-8-2-30,2 7 0,-5 1-40,-1 5 1,0 6 33,0 0 0,-7 0-34,-5-5 0,-1 5-61,1 0 0,-3 2 6,3-2 1,-5-4-3,-6 4 1,4-4-16,-4-1 0,4-1-103,1 0 1,1-5 67,0-1 1,-1-7-163,1 2 1,6-4-753,-1-2 654,8 0 1,-4-2-351,8-4 0,2-6-13,4-11 0,10 2-246,7-8 0,7 3 172,-1-3 697,12-4 0,-5-2 0,6-9 0</inkml:trace>
  <inkml:trace contextRef="#ctx0" brushRef="#br0" timeOffset="964">952 122 8225,'0'-18'0,"2"7"282,3-1 0,-3 7 287,4-7-301,4 1 1,-6-5 14,7 5 1,-5-3 282,5 8-389,-7 1-328,12 5 0,-13 0 68,9 0 1,-8 7 137,2 5 0,-5 5-180,-1 6 0,-1 4 38,-5 8 1,-4 7 143,-7 4 0,0 4 24,-1 2 1,-5 2 111,0 3 1,-8 3-79,3 3 0,1 5 47,-2-5 1,8-3-86,-2-3 1,4-9 49,1-2 0,3-13-164,3 2 0,5-12 31,7 0 0,7-6-84,5-5 1,5 1 75,6-7 0,4 0-152,8-6 1,1-2-14,5-4 1,-5 0 93,4-11 0,-5 3-187,-6-9 1,-4 6 49,-8 5 1,-2-3 204,-3 4 1,-4-5 39,-8-1 0,-2 5 209,-4 1 0,-6 7-53,-11-2 1,2 2 235,-8-1 1,1 3-153,-7-4 0,6 4 67,0 2 1,8 0-745,-2 0 286,4 0-1808,9 0 1936,3-15 0,22-5 0,4-14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0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 8109,'-2'-9'-1143,"-3"3"1734,3 4-233,-14 2 0,12 0 445,-7 0-541,7 8 1,-5 1-58,3 9 1,4-7 30,-4 1 1,-2 5-13,3 6 0,-9 8-48,3-2 0,-5 11 46,-1 6 0,0 4-77,-1 2 1,7 0 0,-1 0 1,3-6-119,-3 0 1,5-13 108,7 1 1,1-11-151,5 0 0,4-5-45,7-7 1,2-3-35,4-8 0,4-8-68,8-3 1,-2-7 147,-5-5 0,3-4-138,-8-7 1,0 3-46,-6-4 1,-7 10 102,-4-9 1,-4 9-21,-2-4 1,-2 8-146,-4-2 1,-5 11-1270,-12 7 1526,-4 10 0,-16 13 0,-1 8 0</inkml:trace>
  <inkml:trace contextRef="#ctx0" brushRef="#br0" timeOffset="2056">519 1211 8376,'-9'0'-1395,"1"0"1523,8 0 367,0-8-287,0 6 249,0-6-42,0 8 4719,0 0-4904,8 0 0,1 0 45,9 0 1,-1 0-142,0 0 1,8-2 36,4-3 0,-2 3-104,2-4 0,0-2 109,5 2 1,6-5-15,1 5 1,-1-2 54,-5 3 1,-1 1 1,1-8 1,0 8 33,-1-1 1,1 3-50,-1 2 0,1-2-75,-1-4 0,-1 4 13,-4-4 1,4 4 5,-5 2 1,-1-1-15,2-5 1,-8 4-42,2-4 1,-3 4 130,-3 2-28,0 0-221,0 0 259,1 0-444,-9 0 62,-1 0-132,0 0 168,-6 0 33,5 0-34,-7 0-5,0 0-366,0-7 233,0 5-1575,0-6 527,-7 8 1,-1 8 1298,-4 3 0,-11 12 0,4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9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7990,'-10'-7'2542,"3"5"-1958,7-6 1,13 2 388,4 1 1,12-7-387,0 6 0,4-5-189,1 5 1,1-2-313,-1 3 1,1 3 18,0-4 1,-7 4-828,1 2 1,-8 2-104,2 4 0,-11 3-638,-6 9 1,-4 1 1462,-2 4 0,-8 4 0,-2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9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35 8123,'-27'0'4095,"12"0"-3175,15 0 1,9 0-1330,14 0 1,-1 0 113,6 0 0,1 0 523,6 0 0,5 0-530,1 0 0,-1-2-1019,-6-4 1321,9 5 0,1-15 0,8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40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7974,'9'-19'0,"-3"-4"0,-4 9 2954,-2-3-1905,15-4 0,-1 2-426,15-4 1,-1 1-342,7-1 0,0 4 126,-1-4 0,1 6-132,-1 5 1,-5-1 21,0 7 0,-6 0 5,6 6 0,-8 0-14,2 0 0,0 4 3,-6 8 0,3-1 108,-15 12 1,1 4-221,-6 2 0,0 6 14,0 5 1,-9 2-1042,-9 4 1,-1 6 498,-10 0 1,6 2-3889,-6 9 4112,1-7 1,-7 3-1,0-7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4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14 7895,'-44'-9'3291,"4"5"503,11 15 0,12 1-3701,11 11 0,18 2-2104,5-2 0,6 2 2011,0-2 0,-4 4 0,6 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8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416 242 8104,'0'-9'3958,"0"1"-3273,0 8-395,0 8 0,-2 3 7,-4 12 1,-11 4-61,-12 8 0,-4 1-388,-1 5 1,-3-3-237,-3 8 1,9-7-561,-4 1 1,7-4 508,-1-1 0,4-8-299,7-4 0,7-4 737,-1-2 0,1-7 0,-6-2 0</inkml:trace>
  <inkml:trace contextRef="#ctx0" brushRef="#br0" timeOffset="203">87 432 8058,'-27'-17'1834,"10"8"-884,9 1-292,8 8-362,8 0 1,-4 0 224,7 0 1,-1 8 326,1 3 0,5 10-303,-5 2 0,5 6-844,1-6 1,0 8 228,1-2 0,-1 3-1483,0 3 0,-5-8 332,-1-4 0,1 2-1303,5-2 2524,-7 0 0,5-13 0,-5-3 0</inkml:trace>
  <inkml:trace contextRef="#ctx0" brushRef="#br0" timeOffset="624">986 225 8047,'10'-17'750,"0"1"194,-5 5 0,-1-5 703,8 5-1102,-1 3 0,6-5-25,1 7 1,1 0-229,4 6 1,-10 0-103,5 0 0,-7 8 0,1 3 1,-4 7-806,-8 5 1,0 4 479,0 7 1,-14 7-1530,-3-1 1,-6 6 659,0-6 0,2 1-43,-8-7 0,13-1 643,-1-4 1,11-4 439,1-8 0,3-5 161,2-1 1,9-5 444,8 5 1,7-7 532,4 2 0,5-4-534,-4-2 0,-2 0 627,2 0 0,-8 0-474,2 0 0,-10 2 441,-1 4-920,-8-4 1,3 13-119,-7-4 0,-13 11-221,-4 1 0,-18 7-384,0-1 1,-5-2-728,0 2 0,3-8 600,-3 2 1,3-4-1361,3-1 1,5-3 1894,0-3 0,0 3 0,-5-5 0</inkml:trace>
  <inkml:trace contextRef="#ctx0" brushRef="#br0" timeOffset="912">1626 17 8031,'10'-2'1701,"-4"-3"-1055,-5 3 0,1-6 497,4 8-237,-4 0-427,6 0 1,-6 2-126,3 4 0,-3 9 70,4 8 1,-2 10 305,2 1-413,-4 9 1,5 16-184,-7 5 1,0 5-293,0 6 0,6-2-1774,0 8 0,0-1 543,-6 7 1030,0-1 0,-8 8 0,-2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7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0 8099,'-23'2'1260,"0"4"1,6 4-548,5 7-479,0 8 1,-5-4-440,0 8 0,-2 2-578,-4 9 0,2 2 328,-8 4 1,0 4 209,-6-3 1,6-3-380,1 2 0,6-10 156,-1-1 1,4-8 467,2-10 0,0 0 0,-1 1 0</inkml:trace>
  <inkml:trace contextRef="#ctx0" brushRef="#br0" timeOffset="168">0 243 8099,'12'7'1523,"-1"5"1,-7 3-1122,2 2 1,2 1-325,-3-1 1,7 0-159,-6 1 1,5-1 132,-5 0 0,7 0-348,-1 1 0,3-1-349,3 0 0,-1-5 644,0-1 0,8-7 0,2 4 0</inkml:trace>
  <inkml:trace contextRef="#ctx0" brushRef="#br0" timeOffset="334">813 433 8109,'0'-10'3421,"13"2"-2486,5 8 1,3-1-1318,-4-5 1,0 4-53,1-4 1,-1 2-271,0-1 0,-5 3 124,-1-4 0,-5 4 580,6 2 0,-1 8 0,6 1 0</inkml:trace>
  <inkml:trace contextRef="#ctx0" brushRef="#br0" timeOffset="497">1366 415 8109,'18'0'0,"-1"2"360,0 4 0,0-4 555,1 4 0,7-4-1104,4-2 0,-3 0 82,3 0 0,-2 0-138,2 0 1,2 0-17,-8 0 0,0 6-61,-6-1 1,0 1-28,1-6 1,1 2-294,4 4 1,-4-4 92,4 3 549,-3-3 0,-3-2 0,0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6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85 259 8166,'0'-9'3605,"10"1"-3198,7 8 1,0 0-298,6 0-1013,-3 8 714,-3-6 1,-8 13-77,-3-3 1,-4 9-282,-2 2 0,-8 8 214,-3-3 0,-4-1-73,-3 2 0,-5 0-181,0 6 0,-6-9 125,6-2 1,2-11 543,10-1 1,-3-7 74,8 7 0,2-8 208,10 1 1,4-3-207,7-2 1,6 0 178,0 0 0,8 2 107,-2 4 1,2-4 355,-3 4 1,-1 1-253,-4-1 1,-5 8-141,-1-3 0,-7 4-617,-10 3 1,0 7-90,0 4 0,-8-3-295,-4 3 1,-9-2 345,-2 2 0,-6-4-156,6-8 0,-6-1-163,6-5 1,0 3 563,6-9 0,0-7 0,-1-7 0</inkml:trace>
  <inkml:trace contextRef="#ctx0" brushRef="#br0" timeOffset="295">898 35 8203,'-2'-16'0,"-4"5"911,4 3 193,2 8 0,2 2-1011,4 4 0,-4 3-667,-2 9 0,-2 7 753,-4 3 1,-2 13-22,-3 5 1,3 4-388,8 2 1,0 0 35,0 0 1,0-3 128,0-2 1,0 1 57,0-8 1,2 0 182,4-5 1,2-1-50,3 1 0,-1-6 40,-5 0 0,-3-8-176,4 2 1,-4-2 43,-2 2 1,0-4-205,0 4 0,-6-1 65,1 1 1,-11-4-110,-1 4 1,0-6-124,-6-5 0,-2 1-294,2-7 0,-6 5 103,6-5 526,-8 0 0,12-14 0,-6-1 0</inkml:trace>
  <inkml:trace contextRef="#ctx0" brushRef="#br0" timeOffset="432">898 415 8167,'17'-25'0,"0"6"1414,1-4 0,1 9-791,4 3 0,-2 7-1133,8-2 0,-8-1 46,2 1 1,-4 0-8,-1 6 1,-3 2 17,-3 4 1,1 3 452,-7 9 0,7 7 0,-3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1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100 259 7993,'-42'0'2176,"8"0"-1836,14 0 0,16 0-530,16 0 1,9 0 194,19 0 1,7 0-60,10 0 1,3-5 769,3-1 0,1-6-295,-12 7 0,1-7-25,-12 6 0,-1 1-531,-5 5 0,-8 0-1187,-4 0 281,-4 0 84,-2 0 1,-9 1 371,-8 5 585,0-4 0,-23 6 0,3-8 0</inkml:trace>
  <inkml:trace contextRef="#ctx0" brushRef="#br0" timeOffset="189">394 35 8015,'-21'-8'2275,"4"-4"-975,11 5-249,-2-1-682,8 16 1,2-4 49,4 7 1,-4 3-34,4 9 0,-6-2-158,-6 8 1,2-1-872,-7 7 1,7 0 421,-2-1 0,4 6-1448,2 1 0,0-3 1669,0-9 0,-7 4 0,-3-6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87 8288,'10'-25'0,"0"7"703,-5 1 1,-3 6-96,4 5 1,-2 4 597,2-4-807,-4 4 1,3 2 46,-10 0 0,1 10-369,-8 7 0,1 6-207,-7 6 0,1 9-115,0-3 1,-6 5 255,0 1 0,0-3-1065,5 8 0,1-7 252,0 1 0,0-5-439,-1-7 0,7-3 1241,-1-7 0,1-1 0,-7 0 0</inkml:trace>
  <inkml:trace contextRef="#ctx0" brushRef="#br0" timeOffset="183">69 242 8372,'-17'2'169,"0"4"0,7-2-186,4 7 1,-1-5 813,1 6-200,0-1 1,6 6 233,0 1 1,0-1-458,0 0 0,2 1-322,4-1 1,5 0-76,12 0 1,4 1-244,8-1 0,-6-2 266,-1-3 0,1 3 0,6-5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5:35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154 191 8240,'0'-17'1182,"0"7"0,2 2-76,4 8-1030,4 0 1,7 0-93,0 0 0,-5 2-22,-1 4 1,-5-2 7,5 8 0,-5-1-96,6 6 0,-8 1-266,1-1 1,-3 0 49,-2 1 1,0 5 33,0 0 1,-2 5 176,-3-4 0,-7-1-25,-11-6 1,4 0 18,-4 0 1,4 1 182,1-1 1,3-5-137,3-1 467,-3-7 178,13 11-218,-6-13 0,10 12 83,4-9 0,4 3-187,7-2 0,0-2 76,1 7 0,-1-5-43,0 6 0,0-3 6,1 3 0,-7 5-296,1 0 1,-8 2 151,1 10 0,-10 0-168,-7 6 1,-5-1-30,-6 1 0,4-2-54,-5-5 1,-2 3 33,-3-8 1,4 0-101,2-5 0,3-9-530,3-3-666,0-4 507,7-2 1,5-8 877,10-3 0,13-20 0,8-6 0</inkml:trace>
  <inkml:trace contextRef="#ctx0" brushRef="#br0" timeOffset="455">950 35 7980,'0'-9'369,"0"1"-540,0 0 1,2 7 139,3-5-316,-3 4 825,6 2-161,-8 0 589,0 0 0,-2 6-521,-4-1 1,2 9-167,-7-3 0,-1 10 56,-5 3 0,0 8-151,0 3 1,-1 1-331,1 10 1,0 2-79,-1 10 0,3-4 153,3 4 1,-3-1-43,4-5 1,3 2 43,2-14 0,4-5 74,2-6 0,0-8-2,0 2 1,8-6 13,3-5 1,5-5 47,1-7 0,2 0 14,4 0 0,-3-7-46,3-5 1,2-3 14,-2-3 1,-2-5 12,-10 0 0,3 0-18,-8 6 1,-1-6 144,-5 0 0,-7 0-35,-5 5 1,-11 7-30,-6-1 0,-3 9-23,-3-3 0,0 4 9,1 2 1,1 8-877,4 3 1,6 4 115,12 3 710,3-9 0,8 7 0,0-7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05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62 346 8095,'-18'0'1108,"1"0"1651,0 0-1864,7 0-659,10 0-59,10 0 0,9 0-107,4 0 0,4-6-201,8 0 0,-1-7-259,1 1 1,-6 3 243,-1-3 1,-6 8-221,1-1 50,4 3 0,-8 2 50,4 0 0,-12 9 200,-5 9 0,-4 9-38,-2 13 0,-8 4 131,-3 8 0,-10 8 80,-2 3 0,-8 12 272,2 6 1,2-3-351,-2 3 1,6-6 202,-6 6 0,8-10-335,-2-2 0,10-13-228,1-10 0,7-10 33,-7-1 1,8-8-89,-2-10-41,-3-7 235,7-3 0,-6-9-193,8-3 1,8-13-49,3-10 1,5-13-52,1-5 0,6-4-156,0-2 640,0 0 0,2-7 0,2-3 0</inkml:trace>
  <inkml:trace contextRef="#ctx0" brushRef="#br0" timeOffset="421">563 484 8095,'18'0'1485,"-1"0"1,-2-2 573,-3-3-963,11 3-884,-12-6 0,16 8-368,-4 0 0,-3 0-173,3 0 1,-4 0-1414,-2 0 1158,0 0 0,-7 8-334,-4 3 1,-4 6 157,-2 7 0,-8 2 273,-4 9 0,-9 0 487,-2-1 0,0 1 0,-2-1 0,6 1 0,-6-8 0,15 5 0,-5-12 21,13 5 105,-13-8 753,13-7 318,-6 5-701,8-13 1,8 6-21,3-8 1,5 0 33,1 0 1,6-6-277,0 0 1,6-6-204,-6 7 264,0-1-58,-6 6-355,1 0 0,-9 8 168,-3 3-257,-4 5 181,-2 1-38,0 8-29,-15 2 0,1 7-367,-15 1 369,8-1 96,-11-7 1,14 0 63,1-4 269,0-11 1,13 11 464,-8-12 0,8-1-397,-1 2 0,10-3 64,7 3 0,3-3-24,3-3 1,7-4-2,3 4 0,5-4-385,2-2 1,5-6 146,0 0 0,1-7-1322,-7 1 1,7-3-98,-1-2 1,-5-1-1974,-7 1 3185,-6 0 0,10-8 0,-5-2 0</inkml:trace>
  <inkml:trace contextRef="#ctx0" brushRef="#br0" timeOffset="1240">1532 519 8136,'0'-12'189,"0"1"0,2 7 2033,3-2-1751,5 4 0,2 2 428,-1 0-530,-7 0 0,6 2-55,-5 4 0,-3-2-53,4 7 0,2 1-133,-3 5 0,1 0-244,-6 1 0,2-1-503,4 0 1,-2-5 114,7-1 0,-5-1-380,6 1 1,-1-3 433,6-8 1,1 0 6,-1 0 0,-6 0 147,1 0 0,-6 0 204,5 0 1,-7 2 657,2 4 1,-4 3-367,-2 9 1,0 7 339,0 4 1,-8 3-320,-3 3 0,1-6-179,-2-1 1,1-1-63,-6 2 1,-1 2-323,1-8 0,0 0 210,-1-6 1,7-1-6,-1-5 233,9 5 1,-11-13-250,8 9 67,1-8 1,5 5 170,0-3 1,2-2 548,3 8-306,-3-9 0,6 7 510,-8-4-204,8-4 34,1 5-447,8-7 0,1-2-5,-1-3 1,0-5-615,1-7 1,-1-1 148,0 1 1,1 0-72,-1 0 0,0 1 100,0 5 188,1-5 1,-1 14 42,0-3 0,-5 3 341,-1 2 1,-5 2 280,6 3 0,-9-1-262,3 8 1,-4-6-107,-2 5 0,6-5-251,0 5-780,-1-7 598,3 4 0,0-10-73,3-4 0,10-11-285,-3-12 0,9 2-624,-4-2 0,6 2 409,-6-1 0,0-3 304,-6 8 0,0 2 320,1 9 612,-1 5 76,0 7 0,-7 7-232,-4 5 0,-5 3 393,-1 2 1,0 1-131,0-1 1,0 0 1197,0 1-2037,0-1 276,0-8-701,0-1 0,8-8 146,4 0 1,-3-8-219,3-3 0,-1-12 13,7-6 721,-9 4 0,14-15 0,-4 3 0</inkml:trace>
  <inkml:trace contextRef="#ctx0" brushRef="#br0" timeOffset="1651">2466 35 8106,'0'-10'0,"0"2"0,0 1 1640,0 5-642,0-6-767,0 8 1,1 0-258,5 0 872,-4 0-129,6 0-98,-8 0-467,8 8 0,-7-4-19,5 7 1,-4-5-107,-2 5 1,6-5-183,0 6 0,-1-7 7,-5 7 1,0-6 107,0 5 0,2 1 78,4 5 1,-4 0-41,4 1 1,-4 1-4,-2 4 0,0 4-9,0 7 0,5 3 21,1 3 0,0 4 5,-6 8 1,6 0-8,0 0 0,5 6 35,-5-1 1,5 11-32,-5 1 0,2 6-74,-2 5 1,-5 7 19,5-1 0,2 3-421,-2 9 0,5-6 325,-5 6 0,0-13-228,-6 1 1,6-5 102,-1-1 1,1-10 185,-6-13 1,6-5-118,0-6 0,5-4 37,-5-7 0,2-8-425,-3-4 147,-3-11 0,8-5 335,-4-7 0,-4-7-235,3-5 1,-1-11 13,2-6 0,-4 2 81,4-2 0,-3 3 120,3-3 1,-4-2 122,4 8 0,2-6 0,-3 6 0,9-15 0,-5 1 0</inkml:trace>
  <inkml:trace contextRef="#ctx0" brushRef="#br0" timeOffset="1865">3330 1072 7893,'-9'0'5159,"1"2"-4902,8 4 0,2-4-1079,4 4-500,-5 3 1,7-5 52,-8 8 685,8-9 1,-6 13 139,4-5 0,-5-1-277,-1 1 721,0 9 0,8-1 0,2 6 0</inkml:trace>
  <inkml:trace contextRef="#ctx0" brushRef="#br0" timeOffset="1937">3417 1453 7893,'0'17'582,"0"0"624,0-7-1206,0-2 0,-8-24 0,-2-3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03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53 553 8177,'-27'-17'2552,"10"8"-1963,9-7-152,8 14 0,0-13 203,0 3 1,8-3-408,3-2 0,12 1-193,6 5 1,2-5-133,-3 5 0,9 3 151,-8 2 1,7 4-168,-7 2 123,-4 0-130,8 8 1,-14 4-90,4 11 1,-9-2 30,-3 8 0,-1-2-17,1 1 0,-3 5 92,-8-4 1,0-4 46,0-2 0,-2 2-80,-4-2 0,2 0 70,-7-6 0,7 1-547,-2-1 227,-3 0 0,5-5-517,-8-1 580,8-7 0,-5 4-71,3-8 1,4-8 159,-4-3 1,-1 1-5,1-2 694,0 1-412,6 1 272,-8-5 0,6 21-63,-3-1 558,3 9-525,-6 11 1,0 4 48,-3 11 0,-4 0 132,3 12 1,2-9-148,-1 8 0,-1 1 49,-5 0 1,6 4-321,-1-10 1,8-2 119,-2 2 1,4-13-838,2 2 187,0-12-142,0 2 282,0-16 244,0-1 1,0-10-61,0-4 0,6-5 26,0-12 0,0-4-427,-6-8 1,2-1 199,3-5 0,-3-5-419,4-11 0,-4 3 231,-2-4 0,6-1 541,0 1 0,7 0 0,-3 6 0</inkml:trace>
  <inkml:trace contextRef="#ctx0" brushRef="#br0" timeOffset="956">814 0 8177,'9'0'2959,"-1"0"-2132,0 0 1,-5 0-358,9 0 1,-6 8-341,5 3 1,-5-1-241,6 1 0,-9 1 130,3 5 0,-4 0-137,-2 1 1,0-1-45,0 0-174,0 8 0,2-2-721,4 0 691,-4 1 0,13-17 404,-3 5 0,3-5-22,2-7 0,8 0 89,4 0 0,2 0-120,-2 0 1,3-5 36,-3-1 1,-2-6-9,2 7 1,-14-1 30,2 6-340,-3 0 288,-4 0 3,-3 8 0,-7 3-245,0 12 0,-9 0 53,-9 12 0,-7-3 54,-9 15 0,1-7 103,4 6 1,-9-6 141,3 6 0,3-7-34,3 1 1,8-11 247,-2-6 0,5 2 197,7-2 1,1-6 123,4-5-521,4 0 1,-3 3 77,10-4 0,5-3 13,7-8 1,1 0-62,-1 0 1,2 0-138,4 0 0,-4-8 25,4-3 1,2 1-147,-1-1 0,4 5-184,-5-6 1,0 9 143,-5-3 0,-7 4-289,1 2 201,-8 0 47,11 0 1,-13 2 68,4 4 1,-4-3 41,-2 9 0,-8 1 165,-4 10 0,-3 2-121,-2 4 0,-1 2 120,1-8 1,0 8 101,0-2 1,-1-2-121,1 1 0,0-1 125,-1 2 1,7 2-63,-1-8 1,3 2-28,-3-2 0,3-4-69,3 4 0,4-4-153,-4-1 133,4-1 1,4-2-107,4-3 0,4-4 50,7-8 0,2-2 53,4-4 1,4-4-90,8-7 0,-7-2-45,1-4 1,-2 2-225,2-8 0,-2 8 88,-4-2 0,-10-2-163,5 2 1,-13-2 80,1 2 1,-4 3 137,-2-3 0,0 10 235,0 1 1,-8 6-191,-3-5 192,-4 7 1,-3-2 66,1 12 1,5-2 65,1 7 0,7 1-29,-2 5 0,2 1 97,-1-1 1,3 0-102,-4 0 1,4 8 164,2 4 0,0 6 196,0 5 0,6-3-146,0 3 0,5 4-39,-5 2 1,2-1-271,-3 1 1,-3-6-168,4 6 1,2-9 65,-3-3 0,1-1-184,-6-10 1,0 0 82,0-6 1,0-5-386,0-1-132,0-7 1,-2 4 279,-3-8 1,1-8-704,-8-3 458,-7-5 302,0-1 1,-14-6-147,4 0 1,2-8 340,-1 2 1,6-1 135,-1 1 0,4 4 56,2 8 0,0 5 19,-1 0 328,9 9 1,-5-3-263,8 12 1,-5 3 360,5 9 0,-7-1 126,1 0 1,3 0 331,-3 1 1,6-1-174,-5 0 0,1 1 310,-1-1 1,-3 0-687,8 0 1,1 1-336,5-1 0,0-5-801,0-1 0,7-7 376,5 2 361,11-4 0,4-18 0,7-3 0</inkml:trace>
  <inkml:trace contextRef="#ctx0" brushRef="#br0" timeOffset="1070">1972 1314 8124,'16'2'523,"-5"4"1,-3 6 629,-8 11 1,-12-2-1060,-11 8 0,-2-1-673,-9 7 579,-1-8 0,8 5 0,-7-5 0</inkml:trace>
  <inkml:trace contextRef="#ctx0" brushRef="#br0" timeOffset="1398">2335 432 8145,'18'0'2106,"-1"0"1,0 6-1086,1 0 1,1 2-570,4-3 0,-4-1-429,4 8 0,-4-8-205,-1 1 0,-1 3-451,0-2 1,-5 1-58,-1-1 43,-7 4 1,4 13-1992,-8 0 2638,0 0 0,-16 2 0,-3 2 0</inkml:trace>
  <inkml:trace contextRef="#ctx0" brushRef="#br0" timeOffset="2130">2456 951 8145,'0'17'0,"0"3"1026,0 3 1,0-2-419,0 8 0,0-6 140,0 6 0,0-3-441,0 3 0,0 2-443,0-8 1,0 6-72,0-6 0,0 0-1073,0-6 1062,8 1 0,-4-3-94,7-4 0,-5-3-123,6-8 0,-5-8 42,11-3 0,-9-14-279,14-10 0,-7-7-77,7-10 120,-4-7 629,-2-3 0,1-1 0,-1-1 0,0 14 0,1-1 0,-3 16 0,-4 0 0,5 7 0,-5-1 0,5 10 0,1 7 0,0 8 87,1-4 1,5 3 209,0-1 0,0 0 164,-6 6 0,0 0 383,1 0 0,5-6-293,0 1 1,2-3 96,-2 2 1,4 2-313,7-7 0,-5-1-208,0-5 0,-2 0-405,2-1 1,-2 1 243,-4 0 0,-6 0-974,0-1 106,0 1-458,-7 0 964,0-1 1,-10 9-106,-12 3 0,3 4 178,-3 2 0,1 0-203,-7 0 1052,1 0-335,0 0-170,7 0 659,2 0 1,6 0 615,-3 0-369,3 0 0,-6 2-302,8 4 0,0 3 185,0 9 0,0 1-239,0 4 1,-2-2 38,-4 8 1,4-6-886,-3 6 0,3-6 214,2 6 1,-6-6-1260,0 6 1,0-3 374,6 3 0,-1 2-178,-5-8 0,4 0 143,-4-6 779,4 8 1,2-5 97,0 3 0,0-4 0,2-4 362,4-3 1,-2 3 181,7-3 0,-5-5-133,6-1 978,-1 4-637,6-8-174,1 5 0,-3-9 83,-3-3 1,9 1-205,-4-8 0,4 3 56,-4-3-431,1-3 0,-1 13-711,0-4 83,-7 4 1,-2 6 340,-8 8 1,-2 7 490,-4 15 0,-11 3 19,-12 3 1,-4 2 148,-1 5 1,5 1 14,0-8 0,10-5 488,1-7 1,3-12-247,9 1-337,0-4 1,14-3-237,4-4 0,11-4 72,6-2 0,-3 0-363,3 0 0,-2-6-24,2 0 1,-2-1-683,-4 1 212,-4 4 1,-2 2-669,-11 11 1,-4 12 411,-2 6 1005,-8-4 0,-17 8 0,-11-6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0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10809,'17'-9'183,"1"-1"-6,-1 4 0,2 4-127,4-4 1,-2 5 141,8 1 0,0-6 55,6 0 1,-1-2-15,1 3 1,7 1-155,4-8 0,4 6-259,2-5 1,6 1 61,-1-1 1,-1-5-69,-10 5-1,2 3 109,-7 2 1,-1 5-95,-6 1 1,-5 0 322,0 0 1,-8 0-137,2 0 0,-5 7 462,-7 5-219,5 11 11,-15-4 0,7 8 120,-8-4 0,-2-2-69,-4 8 0,-3-6 81,-8 6 0,-1-2-37,1 2 0,5 3 49,1-3 0,-1-2-732,-5 2 1,2-6 248,3 6 0,-1-8-1231,7 2 0,-6-4 139,7-2 0,-7-5-367,6-1 0,-7-7 828,1 2 0,-5-4 701,-6-2 0,-4-8 0,-7-1 0</inkml:trace>
  <inkml:trace contextRef="#ctx0" brushRef="#br0" timeOffset="376">35 277 8174,'0'-9'-1523,"0"-7"1674,0 14 1057,0-5-545,0 7-22,0 0 1,2 7-325,3 5 1,5 3 146,7 3 0,3 5-459,3 0 1,-4 2 121,4-2 0,-4-4-808,-2 4 0,-5-4 407,-1-2 0,-1 1-692,2-1 0,-3-5-319,-3-1 917,-4-7 1,7 4 367,-3-8 0,-2 0 0,8 0 0,-1 0 0,6 0 0</inkml:trace>
  <inkml:trace contextRef="#ctx0" brushRef="#br0" timeOffset="867">398 191 7633,'0'11'800,"0"1"0,0-6 234,0 5-705,0 1 0,2-1 69,4 1 0,-3-1-425,9 7 1,-8-7 81,2 1 29,3-1-94,-7 6 1,6 1-340,-8-1 1,0-6-382,0 1-776,0 0 109,0 5 631,0-8 320,0-1 446,0-8 0,2-2 0,3-4 0,3-5 0,4-12 0,9 2 0,-4-8 0,4 8 0,-3-2 0,-1 4 0,0 1 0,0 1 0,1 0 0,-1 5 0,0 1 0,-5 7 0,-1-2 0,-5-2 0,6 3-75,-9-1 1056,13 6 347,-14 0-274,5 0 0,-7 2-425,0 3 1,-5 5 25,-1 7 0,-6 3-867,7 3 1,-9-4 215,3 4 0,1 4-930,-1 2 577,7-4-359,-12 7 1,12-11 707,-7 8 0,-1 8 0,-5 7 0</inkml:trace>
  <inkml:trace contextRef="#ctx0" brushRef="#br0" timeOffset="1006">571 675 8236,'9'0'506,"-1"0"1261,-8 0-1141,0 0 1,8-2-1393,3-4 1,10 2 538,3-7 1,6-1-1243,-1-5 1469,4 0 0,9-1 0,2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1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8271,'0'-9'-1050,"0"-7"0,0 7 1050,0-9 0,0 1 0,0 0 0,2 1 0,3 5 0,-3-5-65,14 7-54,-14-8 237,5 7 326,-7 2-374,0 8 552,0 0-207,0-7 0,0 3 393,0-8-480,0 8 1,0-5 607,0 3-23,0 4-87,0-6-386,0 8-309,0 0 1,2 8 207,4 4 0,4 11 151,7 6 0,-2-3-146,-3 3 1,3 0-97,-3 6 1,1-1-162,-1 1 1,3-6 102,-3-1 0,-3-6-533,3 1 0,-3-4-58,3-2 1,-3-1-1023,-3-5 493,-4 4-553,6-13 1065,-8 6 1,0-10 28,0-4 1,0-3-392,0-9 1,0-1-7,0-4 786,7-4 0,3-7 0,7-1 0</inkml:trace>
  <inkml:trace contextRef="#ctx0" brushRef="#br0" timeOffset="217">589 18 8152,'-8'-10'3195,"6"3"-3075,-6 7 0,3 2-287,-1 3 1,0 5 110,6 7 1,-8 6-93,-3 0 0,-3 10 190,3 2 0,-5 1-241,5 10 284,-12 0 1,4 0-219,-4 1-79,3-1 1,3 0-381,0 0 0,0-8 302,-1 3 0,3-7-924,3-5 1214,-3 4 0,5-14 0,-7 6 0</inkml:trace>
  <inkml:trace contextRef="#ctx0" brushRef="#br0" timeOffset="1087">260 710 8152,'-8'17'0,"1"-6"450,-5 1-193,-3-1 1,11 5 443,-8-5-400,9 5 1,-11-7-104,8 9 1,1-7 1071,5 1-828,0-1 1,0 8-268,0 5 0,2-5 67,3 4 0,-1-2-682,8 2 1,-1-4 176,6 4 1,-5-4-98,0-1 1,-3-7 50,3 1 0,-3-8-990,-3 1 1115,-4-3-300,6-2 754,-8 0 1,0-2-61,0-3-116,0-5 1,2-7-81,3-1 1,-1-1-150,8-4 1,-1 2-195,7-8 1,-1 8 98,0-2 0,6-2 165,0 2 1,6-2-88,-6 2 0,6 6 197,-6-1 1,0 3-25,-6 9-50,-7-7-14,5 11 0,-15 4 40,0 15 1,-7 8 13,-11 10 0,-7-1-43,-3 1 1,1-1 267,-2 1 1,2 0-97,-2-1 1,4-5 506,8 0-151,0-8-313,-1 4-2,9-15-192,1 5 148,8-13 1,8 6 43,3-8-122,5 0 0,1-6 1,0 0 0,0 0-186,1 6 0,-3-2 108,-3-3 1,3 3-259,-3-4 1,-5 6 59,-1 6 1,-4-3 64,-2 9 1,0-6 88,0 5 1,0 1-45,0 5 1,-8 2 258,-3 4 1,-5-3-97,-1 3 1,0 2 250,-1-2 1,1 7-117,0-1 0,-2 4 231,-4 2-363,3-1 29,-12 8 0,12-5-95,-3 3 0,4-3 53,2-3 1,2-5 42,3 0 0,-1-8-95,7 2 0,0-9 64,6-3 1,2-1-209,4 1 124,3 5 1,9-9 49,-1 5 1,0 1-32,0-7 0,7 0-17,-1-6 0,5 0-131,-5 0 0,6 0 78,-6 0 0,8-8-135,-2-3 0,4-5 107,1-1 0,-1 0-2,-4-1 0,-4 1 104,-8 0 1,0 5-7,1 1 1,-7 5-84,1-6 209,-9 9 28,5-5-119,-8 0 0,-6 4-235,1-7 0,-9 5 137,3-5 1,-3 5-448,3-6 342,-5 1 1,9-7 101,-5 1 0,4-2 54,8-4 1,2 4 182,4-4 1,-2 3 372,7 3 1,7 0-262,5 0 0,2 1 427,-2 5 1,2-3-221,4 8 0,-3-5 108,-2 5 1,1 0-153,3 6 1,-3 0-159,-7 0 0,5 2-441,0 4 0,0-2-488,-6 7 1,-2-5-1457,-3 6 1,1-7 2104,-7 7 0,0 0 0,-6 5 0</inkml:trace>
  <inkml:trace contextRef="#ctx0" brushRef="#br0" timeOffset="2381">1315 1142 8173,'0'-10'486,"2"-3"117,4 7 0,-3 0-213,9 6 1,-6 0-133,5 0 0,-7 2-64,2 4 0,2 4 34,-3 7 1,7 0-21,-6 1 1,-1 5-58,-5 0 0,0 5-3,0-4 1,6 4-124,0-5 0,0 0-486,-6-5 185,7-1 1,-3-5 13,8-1-177,-8-7 0,5 2 187,-3-12 1,-4-4-44,4-7 0,-2-2 68,1-4 0,-3 2 102,4-8 0,2 8 34,-3-2 1,3 3 148,-2 3 0,-2 0-274,7 0 1,1-1 88,5 1 0,0 0-84,1-1 0,5 1 98,0 0 1,7-6 120,-1 0 0,2 0 23,-2 5 1,4 1 124,-5 0 1,3-1-24,-2 1 1,2 6 193,-8-1 1,0 8 7,-6-2 0,0 5-48,1 1 1,-3 7 196,-3 5 1,-3 9-66,-3 2 1,-4 8-208,4-2 0,-12 3-181,-6 3 0,-5-1-282,-6 1 1,2 1 27,-8 5 1,6-10-206,-6 3 0,0-5 175,-5 0 0,-1-4 14,1-8 0,-1-5 270,0-1 0,8-7-122,4 2 0,4-6 355,2-6 1,2-4-67,3-7 0,4 0 69,8-1 1,8-5-222,4 0 1,9-2-162,2 2 0,7 4 9,-1-4 0,10-2 83,1 2 0,-1 0-273,-11 6 1,3 5 34,-8 1 0,0 1-50,-6-2 0,1 3-436,-1 3-129,-7 4 307,-3-13 209,-7 5 0,-2-7 281,-3 0 1,-3-1 78,-4 1 4,-3 0 1,5-1-35,-7 1 1,2-6 114,3 0 1,-1 0 125,7 6 0,-5 5 747,5 1-665,0 7 0,6-6 431,0 4-297,0 4 0,-2 8-3,-4 12 0,4 5 167,-3 0-460,3 4 0,2 13 98,0 0 0,0 6-35,0-5 0,0 5-95,0-6 0,0 4-760,0-9 463,0 3 1,2-13-214,3 4 0,-1-6-325,8-11 0,-6 1 242,5-7 1,-5-2 148,5-10 0,-1-5 45,2-13 0,1-2 41,-7-9 0,7-2 112,-1-3 0,-3-6 147,3-12 0,-8-3 0,1-8 0,-1-6 0,2 0 0,-4-6 0,4 6 0,-2 0 0,1 6 0,5 13 0,7 4 0,1 12-60,-1 0 1,6 11 59,0 6 0,0 6 329,-6 5 1,1 4 152,-1 8 0,0 0 293,0 0 0,-7 8-241,-4 4 0,2 9 182,-3 2 0,1 6 149,-6-6 0,0 7-330,0-1 1,0-2-362,0 2 1,6-8 14,0 2 1,7-4-318,-1-1 0,11-9 21,5-3 0,7-6-119,5-6 1,3-9 127,3-8 0,2-6-215,-8 6 0,1 0-317,-7 6 0,-5-1 239,0 1 0,-8 7-831,2 5 1,-10 3 1221,-1 2 0,-8 15 0,3 4 0</inkml:trace>
  <inkml:trace contextRef="#ctx0" brushRef="#br0" timeOffset="2613">2612 831 8061,'-12'11'1124,"1"1"-291,7-8-484,-4 11 93,8-5-195,0 7 1,2 0 142,4 0 0,-4 1-89,4-1 1,-4 0-323,-2 1 0,0 5 83,0 0 0,-2 2-625,-4-2 0,-4 2 206,-7 4 1,0 3-36,-1-3 0,1-4 72,0-2 0,-6-4-177,0-1 0,0-7 130,5 1 0,1-9 40,0 3 0,0-4-110,-1-2 1,1 0 196,0 0 1,-1-8 239,1-3 0,0-12 0,-1-4 0</inkml:trace>
  <inkml:trace contextRef="#ctx0" brushRef="#br0" timeOffset="2797">2335 1021 10641,'0'17'1018,"2"-3"-638,4 3 1,4 2 640,7 10 0,8 9-434,4-3 0,5 5-1,7 1 0,3-3-383,8 8 1,1-7-423,5 1 0,4-5-460,7-7 0,8-5 679,3-11 0,13-4 0,3-8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19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8216,'-10'0'737,"2"0"1,10 2-286,4 4 1,5-2-348,12 7 0,4 1-17,8 5 1,11-7-216,0-5 1,8 3 156,-8-2 1,2-1-33,-2-5 1,4 0 321,-4 0 1,-1 0-113,1 0 1,-8 2-307,2 4 1,-3-4 17,-2 4 1,-7-2-54,1 1 0,-6-1-147,6 8 1,-8-8-539,2 1 0,-9 3 308,-3-2 510,1 0 0,5 1 0,0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1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8224,'18'0'-10,"-1"0"0,0 0 185,0 0 1,8 6 432,4 0-426,4 7 1,9-9 113,4 7 1,6 1 77,6 5 0,3-1-59,8-5 1,8 3 12,4-9 0,4 7-3,1-6 1,4 7-431,8-1 1,-5-3 199,-42-3 1,1 0 0,42-2-57,4 1 0,-1 3-215,1-2 0,-4 5-209,-8-5 1,-9 6-530,-8-7 0,-4 15 914,-13-3 0,2 6 0,-13 0 0,-3 6 0,-2 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1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1107 225 8235,'8'-17'-53,"-7"6"107,5-1 140,4 1 1,-1-7-46,9 1 1,-7 2 0,1 1-183,1 3 1,1-1 124,-3-5 1,5 5-162,-5 1 1,-1 1 219,1-1 4,-7-5 1,6 14 185,-4-3-330,-5 3 0,-2 4-98,-17 3 0,-3 7 13,-14 11 1,-1 4-168,-10 7 0,-10 9 125,4 3 0,-11-2-161,-1 2 1,3 0-34,-2 6 0,1-8 219,-1-3 1,-3-5 119,9-1 1,-1-1-72,6 1 0,2-8 130,4-4 0,2 2-52,4-2 0,5-2 164,0-9 0,3 3 16,9-4 0,0-1-109,5 2 1,1-9-10,0 3 1,7-2 153,4 2 1,-1-2-345,1 7 67,0-7-146,6 11 1,2-7 122,4 4 1,3-3-163,9-3 0,7-4 106,4 4 1,5-4 18,6-2 0,3 0 68,3 0 0,2-6-62,-8 0 1,6 0-27,-5 6 0,-1 0-20,-5 0 1,-7 2-142,1 4 0,-6-2 134,6 7 0,-8 1-141,2 5 1,-9 0 82,-3 1 190,1-1 0,5 0 0,0 1 0</inkml:trace>
  <inkml:trace contextRef="#ctx0" brushRef="#br0" timeOffset="594">398 969 8219,'-10'-10'464,"-3"1"836,7 3-1146,0 4-535,6-6 1,2 8 236,4 0 1,4-5-13,7-1 0,2 0 158,4 6 1,0 0-10,12 0 1,-4 8 236,9 3 1,2 5 38,-1 1 0,7 6 46,-2 0 1,4 0-150,1-5 0,3-1 79,4 0 1,2-5-128,3-1 0,4-1-151,-3 1 0,9-3-29,2-8 0,-6 0 35,-6 0 0,-1 2-83,1 4 1,-9-4-75,-8 3 0,-8 3-154,3-2 0,-7 5 38,-5-5 0,-4 6-576,-8-7 876,1 9 0,-9-5 0,-1 9 0</inkml:trace>
  <inkml:trace contextRef="#ctx0" brushRef="#br0" timeOffset="2179">1211 191 8310,'9'-17'108,"-1"-1"11,0 1 1,1 7-1,9 3 719,-1-1 1,2 6-709,4-4 0,4 3-578,8-3 1,1 4-170,4-4 0,-1-2 617,7 3 0,-8-9 0,5 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8140,'17'0'0,"-5"0"455,-1 0 143,-7 0 0,6 0-234,-5 0 1,-3 2-101,4 4 1,-4-2 533,-2 7-510,0 1 0,-8 7 399,-3 4 0,1-2-216,-1 8 0,5-2-232,-6 2 0,9 3-317,-3-3 0,2-2-418,-2 2 1,4-2 255,-3 1 1,3 3-350,2-8 1,-2 6-2228,-4-6 2816,4 0 0,-13 2 0,5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0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8186,'0'-9'913,"10"-1"251,7 4 1,2 4-1064,10-4 1,-8-3-4,2-3 0,-9 3 3,-3-3 0,-5 8 46,5-1-194,-7 3 1,6 2 304,-4 0-258,-5 0 0,15 7 0,-7 3 0</inkml:trace>
  <inkml:trace contextRef="#ctx0" brushRef="#br0" timeOffset="137">658 70 8139,'0'-17'5725,"8"7"-5497,3 4 1,7 4-43,5 2 1,-4 0-2396,4 0 0,-4-2-207,-2-3 2416,1 3 0,7-14 0,2 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8105,'-9'18'-59,"1"-1"-187,8 0 0,0 1-4,0-1 1,0 0-588,0 1 837,0-9 0,0 14 0,0-4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4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8085,'0'11'493,"0"1"1,1-3-321,5 3 0,-2 3-131,8-3 1,5 1-43,6-1 0,8 3 0,-4-5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4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8071,'-35'9'0,"3"9"0,3-1 0,0 0 142,12 6 0,-2-3-142,13-3 0,0 8 0,6 2 0</inkml:trace>
  <inkml:trace contextRef="#ctx0" brushRef="#br0" timeOffset="586">260 450 8213,'0'-17'-12,"-8"0"1884,6 7-778,-13 3-719,13 7 0,-8 9-262,4 8 1,4 3-108,-3 8 1,-5 9 375,-1 9 0,1 6-144,-2 6 1,1-3-87,-6 9 0,-1-9-124,1 3 1,0-4-247,-1-2 0,7-8 189,-1-4 0,7-5-82,-7-6 0,8-4-225,-2-8-305,-3 0-1098,7-7 1245,-6-2 1,8-10-527,0-4 0,0-6 37,0-11 983,0-4 0,8-15 0,2-2 0</inkml:trace>
  <inkml:trace contextRef="#ctx0" brushRef="#br0" timeOffset="1005">346 450 8184,'-9'-21'1301,"3"4"-1203,4 11 0,11-3-118,9 3 0,7 2-174,9-8 0,5 9 201,-5-3 1,9-2 14,-15 2 1,9 3-55,-8 8 1,-4 5 7,-2 7 1,-10 1-66,-1-1 0,-8 8-121,1 4 0,-5-2-253,-5 1 0,-5 1 170,-7 6 0,-8-1-38,-4 1 0,-4 0 84,-1-1 1,-7-7 209,1-4 1,2-6 269,9-5 0,2 3 262,4-3 1,9-5 831,-3-1-617,11-4-248,-1 6 1,7-4-79,0 7 1,7-5 103,5 6 0,5-7-185,6 7 1,-4-3 74,4 3 1,-1 3-281,1-3 1,-4 3-258,4 2 0,-10 1-429,-1-1 0,-6 0 379,5 1 0,-7-7-61,2 1 0,-12-1 77,-6 7 1,-5-7-7,-6 1 0,-4-3 35,-7 3 0,-1-5 79,0-7 1,-5 6-101,0 0 0,-1 0-71,7-6 1,-1 2-13,1 3 1,7-1-610,4 8 877,3-1 0,3 7 0,0-1 0</inkml:trace>
  <inkml:trace contextRef="#ctx0" brushRef="#br0" timeOffset="1380">1176 986 7976,'-27'0'555,"2"0"1,8 14 768,0 3 1,7 4-1387,4-3-75,4-1 1,2 0-30,0 1 0,0-7-632,0 1 700,8-1 0,-6 1 174,4-1-214,-4-7 0,-2 4 177,7-8 0,-3-2-290,8-4 0,-1-9-223,7-8 1,5-8 210,0 2 1,7 4 70,-1 2 1,-4 6 273,-2 5 0,2 4 327,-2 8 1,0 2 247,-5 4 0,-1 11-371,0 12 0,-5 4 2133,-1 2-1497,1-1 1,-3 6 567,-3 1-1042,4-1 1,-6-13-320,7-4 1,-5-4-509,6-1 0,-7-9-256,7-3 1,5-6-1691,6-6 2325,8-11 0,-4-18 0,7-9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70 8223,'0'-17'1323,"0"7"-924,0 3 0,2 7-407,4 0-276,-5 0 0,13 1 341,-8 5 1,-1 4 8,-5 7 0,0 2 318,0 4 0,0 4-111,0 8 0,0-1-101,0 1 1,0 0-89,0-1 0,0-1-16,0-4 0,0 1 15,0-6 1,-1 1-201,-5-2 0,4-10-26,-4 4 0,2-5-47,-2-1 0,5-1-487,-5-4 478,4-4 0,0 5-194,-4-7 193,4 0 13,-5-7 35,-1 5 9,6-14-439,-6 14 368,8-13 1,0 5-143,0-7 1,0 6 72,0-1 0,2 1-86,4-7 0,-4 1 369,4 0 0,1-1 0,-1 1 0,0 0 0,-6 0 0,0-1 0</inkml:trace>
  <inkml:trace contextRef="#ctx0" brushRef="#br0" timeOffset="430">346 174 8176,'12'-17'163,"-1"-1"0,-5 7 313,6-1 1,-1 6-508,6-5 1,3 1 40,3-1 0,2-5-216,3 5 1,3 1 86,-8-1 1,6 5 15,-6-5 0,0 7 91,-5-2 1,-1 4-110,0 2 1,-2 2 167,-3 4 1,1-2 35,-7 7 0,0 1 3,-6 5 0,0 0-75,0 0 1,-8 1-30,-3-1 0,-5 6 52,-1 0 1,-8 6-44,-4-6 0,-3 0-5,-3-6 1,2 1-27,5-1 0,-5-2 98,4-3 0,4 1 351,2-7-248,4 8 0,3-11-64,5 9-202,3-8-23,8 11 174,0-5 0,8 1-51,3 1 0,5-3 83,1 3 0,2 3-16,4-3 1,-3-3-25,3 3 0,-2-2 0,2 1 1,-4 4-106,4-3 130,-4 3 16,-1 3-43,-9-1 1,-1-6 276,-8 1-264,-8-8 20,-1 11 0,-16-11 129,-4 8 0,-8-7-130,-9 7 1,6-8 25,-12 1 1,10-3-205,-4-2 1,1 0 127,-1 0 1,4 6-222,7 0 0,9 2 68,2-3 1,5-3 134,2 4 0,0 4 0,-1-1 0</inkml:trace>
  <inkml:trace contextRef="#ctx0" brushRef="#br0" timeOffset="753">1315 330 10181,'11'11'-642,"1"1"-203,-8-9 715,3 13 0,-7-7 152,0 9 0,-2 1-17,-3 4 0,-5-4-88,-7 4 0,-1 4 110,1 2 0,0-4 167,-1-2 1,1 2 285,0-2 1,2 2 41,3-2 0,4-4 961,8 4-985,0-3 0,2-3-85,4 0 1,6-5-429,11-1 1,-2-7 97,8 2 1,-1-4-670,7-2 1,1-2-186,5-4 1,-5 2-1563,5-7 2333,-5 7 0,-1-12 0,-1 7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2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8140,'0'-18'-758,"0"9"284,0-7 570,0 7 0,7-9-101,5 1 1,-2 2-22,1 3 0,-5-1-47,5 7-131,-7-7 1,10 9 66,-9-8-30,1 8 8,-6-3 85,0 7 2053,0 0 0,0 7-1913,0 5 0,0 5 114,0 6 1,0 6-168,0 11 1,0 10 18,0 8 1,0 7 32,0-1 1,0 9-21,0 2 0,0-2-118,0-10 0,0-3 89,0-8 0,2-8-124,4-4 1,-4-11 84,4-6 1,-3-6 89,3-5-254,-4 3 1,12-15-87,-9 0 0,7-8-83,-6-9 1,1-2 6,-1-4 1,-4-4-132,4-8 0,-4 1 14,-2-1 0,-6 3 466,0 3 0,-7-4 0,1 4 0,-11-3 0,-4-3 0</inkml:trace>
  <inkml:trace contextRef="#ctx0" brushRef="#br0" timeOffset="436">174 173 8140,'17'-23'-137,"0"0"0,-5 0 365,-1 6 0,1 1 523,5 5 1,2-3-483,4 9 0,-1-7-381,6 6 1,-5-5 179,6 5 1,-2 0-130,2 6 1,4 0-101,-5 0 0,-3 2 99,-2 4 1,2 3-249,-1 9 1,-7-1-38,-6 0 0,-7 8-57,2 4 1,-6 4 94,-6 1 1,-5 1 99,-12 0 1,1-3 100,-6-3 0,1-2 3,-2-4 0,-2-10 452,8 5 1,0-7-193,6 1 0,5-4 827,1-8-402,7 7-408,-4-5 0,10 12-111,4-9 1,3 9-10,9-3 1,5 3 4,0-3 0,6 5 20,-6-5 1,6 3-8,-6-3 0,5 5-32,-4-5 1,4-1-120,-5 1 1,-5 1 83,-7 5 1,-5 0 5,6 1 1,-9-1 85,3 0 1,-6 0 99,-6 1 1,-9-1-129,-8 0 0,-2 1-6,2-1 0,-4 0 207,-8 1 1,7-9-96,-1-3 1,6 2-130,-6-3 0,8 1-412,-2-6-225,3 0 0,11-2-7,3-4 1,4 3-378,2-9 0,8 1 269,3-7 708,5 1 0,9 0 0,2-1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4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7965,'-8'-10'0,"6"-5"-1087,-6 13 407,8-6 474,0 8 1,0 2 205,0 4 0,2 3 0,4 9 0,-2 7 0,7 4 0,-7 11 122,2 6 0,-4 6-55,-2 6 1,-2 5 69,-4 12 0,-2-8-212,-3 8 0,-4-13-52,3 7 0,4-17 85,3-1 0,-3-10-5,2-1 1,0-5 46,6-6 0,0-4 0,0-8 0,0-8 0,2-3 0,4-12 0,4-11 0,7-10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41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7232,'2'20'-541,"3"3"1,-1-2 540,8 8 0,-1-6 0,7 5 0,-1 1 0,0 6 0,-5 1 0,-1 5 0,-7-5 0,10 14 0,-9-4 0,1-3 0,-6-3 0,0 2 0,0-2 0,-6-1 0,1-10 0,-3-4-118,2-8 0,4 0 147,-4 1-215,5-9 183,-7-1-4,6-16 1,-6-7 7,8-8 1,0 0-2,0 5 0,0-5 0,0 0 0,0 0 0,8-2 0,2-2 0</inkml:trace>
  <inkml:trace contextRef="#ctx0" brushRef="#br0" timeOffset="440">208 363 8044,'0'-26'-1133,"0"1"1,10 9 1187,7 5 1,2-3 103,10 8 1,2 1-94,9 5 0,-3-6 8,3 0 0,-3 0-132,-3 6 1,-5 2 99,0 4 0,-8 4-247,2 7 0,-6 0 79,-5 1 1,-4 7 125,-8 3 0,-2 3 0,-4-2 0,-4 4 0,-7-5 0,-6 5 0,0 2 0,-6-8 0,6-4 0,-6-4 0,6-2 0,6-5 0,5-1 455,1-7-226,1 4 1,4-6-128,12 3 1,0-3 0,11 4 0,-3 2 18,9-2 0,4 7 19,2-1 0,3-3 23,3 3 1,-3-3-98,-3 3 1,8 3 40,-8-3 1,5 3-279,-11 2 1,0 1-16,-5-1 1,-1 0-8,0 1 1,-7-1 126,-4 0 0,-6 0 15,-6 1 0,-6-1 75,-11 0 1,-4 1-13,-7-1 0,-9 0 49,-3 0 1,-4-5-83,-2 0 0,8-9 1,4 3 0,3-4-150,3-2 1,7 0-185,4 0 0,4 0 354,1 0 0,9 0 0,1 0 0,8-8 0,0-1 0</inkml:trace>
  <inkml:trace contextRef="#ctx0" brushRef="#br0" timeOffset="740">1280 778 8044,'27'0'92,"-4"0"1,-3 0 278,-3 0-149,0 0 0,1 6-77,-1 0 1,0 6-230,0-7 0,1 7-124,-1-6 1,-5 5-495,-1-5 0,-7 7 154,2-1 0,-12 5 548,-6 6 0,-11-2 0,-6 8 0,-5 0 94,-6 6 0,3-7 228,-3 1 1,5-8-65,6 2 1,4-3 166,8-3 0,7 0-3,5 1 1,3-7-27,2 1 0,2-9-254,3 3 0,13-4 58,11-2 0,5 0-612,6 0 1,5-2-211,7-4 1,7-11-496,5-12 0,1-3 844,-2-3 0,3 0 273,-9 1-240,1-8 0,-6-3 1,0-6-1</inkml:trace>
  <inkml:trace contextRef="#ctx0" brushRef="#br0" timeOffset="1053">2283 139 8044,'-5'-18'-252,"-1"1"0,-6 0-315,7-1 1,-1 7 432,6-1 0,0 7 310,0-7 1,2 8-320,4-1-75,3-5 1,8 8 217,1-4 0,-7 4 0,1 2 0,-6 2 0,5 4 0,-7 6 0,2 11 0,-2 3 0,1 9 0,-3 7 0,4 4 0,-4 18 0,-2 5 0,0 12-202,0-1 1,-2 13 373,-4 5 0,3-48 0,-1 1-68,-2 2 0,0-2 1,-9 47-37,3 0 1,3-7-229,-3 1 1,6-13 58,-5-10 1,7-10-73,-2-13 0,4 1 139,2-13 0,0 3 34,0-14 0,0-6 0,0-6 0,2-7 0,4 2 0,3-19 0,9-7 0</inkml:trace>
  <inkml:trace contextRef="#ctx0" brushRef="#br0" timeOffset="1442">2941 917 7989,'17'0'-705,"0"0"1,0 0 422,1 0 0,5 0 282,0 0 0,6 2 0,-6 4 0,6-5 0,-6 5 0,2-4 0,-2-2 0,-10 2 0,4 4 0,-3-4 0,3 4 0,-5-5 0,-1-1 0,-5 0 0,6 0 0,-1 0 0,6 0 0,1 0 0,-1 0 0,-4 6 0,5 0 0,-5 0 0,10-6 0,-4 2 0,-1 3 0,5-3 0,0 4 0,6-4 0,-6-2 0,7 0 0,-1 0 0,-2 0 0,2 0 0,-2 0 0,2 0 0,3 0 0,-3 0 0,-2 0 0,2 0 0,-6 0 0,6 0 0,-8 0 0,2 0 0,-4 0 0,-2 0 0,3 0 0,3 0 0,-10 0 0,5 0 0,-5 6 0,4 0 0,1-1 0,-1-5 0,0 6 0,0 0 0,1 0 0,7-6 0,2 0 0</inkml:trace>
  <inkml:trace contextRef="#ctx0" brushRef="#br0" timeOffset="1834">4653 519 7906,'-25'-8'0,"5"6"42,-3-3 1,10 3 162,1 2 1,9 7-332,-3 5 1,6-2-520,6 1 0,1-5 343,5 5 1,3-5 134,-3 6 1,-3 1 330,3 10 0,-8 0-86,1 12 1,-5 3 345,-5 14 0,1 6-166,-8-1 0,7 9-39,-7-3 0,8 4-229,-2 3 0,4-3-333,2-4 0,0-5-21,0-12 0,0 2 199,0-8 1,0-5-44,0-6 0,0-8 208,0 2 0,0-11 0,0-5 0,-7-14 0,-3-3 0</inkml:trace>
  <inkml:trace contextRef="#ctx0" brushRef="#br0" timeOffset="4397">2439 986 7932,'0'-10'503,"0"-5"0,2 13-260,4-4 1,-2 4-187,7 2 0,3 0 4,9 0 1,-2 0-142,8 0 0,-6 0-151,6 0 1,-1 2-281,7 4 0,-6-4 185,0 4 0,-1 1 326,7-1 0,0 8 0,-1-5 0</inkml:trace>
  <inkml:trace contextRef="#ctx0" brushRef="#br0" timeOffset="4542">3165 1055 7932,'12'0'182,"-1"0"1,-7 2 309,2 4 1,4-4-851,1 4 0,5-5 117,1-1 0,8 0-268,4 0 1,3 0 166,3 0 0,-2-5 135,-5-1 0,3 0-20,-8 6 227,0 0 0,-5-7 0,-1-3 0</inkml:trace>
  <inkml:trace contextRef="#ctx0" brushRef="#br0" timeOffset="4675">3840 1107 7932,'9'0'547,"-1"-8"0,0 6-759,3-3 0,5 3-421,1 2 1,6-2 26,0-4 606,0 4 0,2-6 0,2 8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4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243 450 7963,'0'-10'0,"-8"3"-449,-3 7 1,1 5 342,-1 1 1,5 13 379,-6-1 1,7 10-199,-7 1 1,6 4-44,-5 2 0,5 7 56,-5 4 1,-1 4 80,-5 2 1,-1 5 338,1 1 1,6 2-196,-1-3 1,2-9-161,-1 4 0,-3-10-197,9 5 0,-1-9-338,6 2 0,0-9 165,0-2 0,0-8-97,0 2 0,0-9-1248,0-3 888,0-7 673,0 4 0,0-18 0,0-7 0,0-8 0,0-10 0</inkml:trace>
  <inkml:trace contextRef="#ctx0" brushRef="#br0" timeOffset="582">278 398 7958,'0'-17'-502,"2"7"364,3 4 0,5 4-49,7 2 1,8 0 111,4 0 1,4-1 70,1-5 1,1 2 1,-1-8 1,1 9 2,0-3 1,-8-2 195,-4 2 1,2 1-72,-2 5 1,0 0 99,-6 0 1,6 0-43,0 0 0,0 0-142,-6 0 1,-5 2-13,-1 3 1,-1-1-146,2 8 1,-3-7 140,-3 7 0,-4-1-15,4 7 1,-4-1-115,-2 0 1,-2 3 47,-4 3 0,-4 4-139,-7 7 0,-8 3 43,-4 3 0,-9-2-40,-3 9 0,-7-3 100,2 2 1,-4-4 46,-2-7 0,8-3 112,4-3 1,0-4 247,5-8 0,-2-1 175,14-5 1,0-3 80,6-8 18,7 0-360,3 0 0,9 0-387,3 0 0,7 0 95,11 0 0,4 0 38,7 0 1,3 0 9,3 0 1,5 0-118,6 0 1,1 0 71,0 0 1,0 8 31,0 3 0,-2-1 106,-4 1 0,2-1-23,-8 2 0,-5 3 13,-6-4 0,-8 5-3,2 1 0,-6 0 6,-5 1 1,-4-1 16,-8 0 0,-2 6 85,-4 0 1,-13 2-226,-16-2 0,-7-1 84,-10 6 0,-8-7-107,-3 3 1,-6 1 71,-6-2 1,4-2 56,-4-10 0,6 3-112,5-9 1,5 7-134,7-6 1,9 5-130,9-5 0,7 0-925,10-6 556,7 0 0,4 0 688,12 0 0,11-8 0,10-1 0</inkml:trace>
  <inkml:trace contextRef="#ctx0" brushRef="#br0" timeOffset="999">1263 1349 7836,'-25'0'0,"6"0"110,-4 0 1,4 0 531,2 0 114,7 0 1,-3 2 109,7 4-606,0 3 0,6 9-20,0-1 0,0 0-27,0 1 1,0-1-477,0 0 1,0 1 260,0-1 0,2-2-610,4-3 1,-2-3 354,7-3 0,-5-4-207,5 4 0,1-6 12,5-6 1,0-4-96,1-7 1,7-6 142,4 0 0,-3-8 107,3 2 1,0-1 466,6 1 1,-8 4-220,-4 8 1,-4 7 611,-2 4 0,0 4-340,1 2 1,-7 2 313,1 4 0,-6 4 13,5 7 1,-5 6 142,5 0 0,-5 6-355,6-6 1,-7 6-328,7-6 0,-6 0-363,5-6 1,-1 0 289,1 1 1,-3-7-1124,-8 1 676,8-8-460,-6 3 385,5-7 0,-7-7 584,0-5 0,0-11 0,0-4 0</inkml:trace>
  <inkml:trace contextRef="#ctx0" brushRef="#br0" timeOffset="1650">2197 52 8279,'0'-17'490,"0"7"1,0 1-315,0 3-139,0 4-78,0-6 0,8 8-348,3 0 375,-3 0 1,2 0 0,-5 0 0,-3 2 227,4 4 1,-4 6-77,-2 11 1,-8 13 353,-3 16 1,-5 17-161,-1 18 0,-8 9-411,11-42 0,-1 1 1,-1 6-1,0 1 218,-2 7 1,1 1 0,0 2 0,0 2-63,-1 3 0,1 1 0,-1 1 0,-1 0-158,-1 1 0,0 1 0,6-3 0,1 0-237,1 0 0,1-1 1,1-6-1,3-3-15,3-7 0,2-1 1,-2 40-108,10-14 1,5-13-530,13-4 1,-5-9 968,4-14 0,-2 2 0,2-11 0,6-10 0,4-10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40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52 8030,'0'-17'3723,"-8"7"-3284,6 3 1,2 7-395,12 0 1,3 0-357,3 0 1,6 0 227,5 0 1,6-2-453,5-4 0,-3 4 281,3-4 0,-9 4-155,-2 2 1,-8 0-49,2 0 1,-4 0-248,-2 0 1,-5 2-278,-1 4 981,-7 4 0,4 7 0,-8 0 0</inkml:trace>
  <inkml:trace contextRef="#ctx0" brushRef="#br0" timeOffset="136">217 312 8030,'-17'0'3984,"0"0"-3676,7 0 1,4 0-65,12 0 0,12 0-355,10 0 1,7 0-408,5 0 1,4 0-1352,8 0 1869,0 0 0,8 0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39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8419,'0'-17'433,"0"0"-883,0 0 150,0 7 267,0-5-71,8 5 1,2-7-15,7-1 0,0 7 118,0-1 1,-1 7 19,-5-7 149,5 8 0,-14-5-97,3 3 474,-3 4-349,-2-6 0,0 10-28,0 4 0,0 4-74,0 7 0,-2 8 35,-3 4 0,3 3-78,-4 3 0,4 7-5,2 4 1,0 10 82,0 2 1,0 13-25,0-2 1,0 10-33,0-4 0,0 5 3,0-5 1,0 0-86,0-6 0,0-1 43,0-5 1,0-9-76,0-8 1,0-8 57,0 3 1,0-7-110,0-5 0,2-4-90,4-8 1,-4-5 53,3-1-92,-3-7 0,0 4 125,4-8 0,-2-8-297,7-3 1,-5-12-117,6-6 1,-7 2-94,7-2 0,-1 0 600,7-5 0,7-9 0,2-1 0</inkml:trace>
  <inkml:trace contextRef="#ctx0" brushRef="#br0" timeOffset="745">623 225 8107,'0'-9'1525,"0"1"-1283,0 8 103,0 0-544,7 0 0,5 2 189,11 4 1,-2 5-255,8 12 1,-8 4 126,2 8 0,-4 5 184,-1 0 1,-3 16 21,-3 2 0,-5 1-31,-7 5 1,0-9 99,0 3 1,0-12-77,0-6 0,0 1 46,0-7 0,0 3-12,0-14 0,0 0-126,0-6 1,-5-5-7,-1-1-375,0-7 290,6 4 0,0-10-126,0-4 1,0-3-3,0-9 1,0-1 110,0-4 0,0 2-148,0-8 0,0 2 34,0-2 0,0-1-71,0 7 0,0-6 92,0 6 1,0-2 230,0 2 0,0 2 0,0-8 0,0 8 0,0-2 0,0-4 0,0-2 0,0-2 0,0 2 0,0-3 154,0 3 0,0 2 6,0-2 0,0 8 843,0-2-565,0 4 1,6 1 70,0 1 1,7 6-184,-2-1 0,11 6-79,1-5 1,6 7-163,-6-2 0,5 2 96,-5-2 1,8 5-465,-2-5 0,-4 4 186,-2 2 1,-4 8-411,-1 3 0,-3 4 190,-4 3 0,-3 5 0,-8 0 1,0 6 218,0-6 1,0 0 192,0-6 117,-8 0-95,-1 1 651,-1-1-530,3 0 0,8-1 91,5-5 0,4 5-69,7-5 0,0-1-133,1 1 0,5 1-47,0 5 0,0 0-139,-6 1 1,0-1-2,1 0 0,-3 0 69,-3 1 0,-5 1-128,-7 4 0,-7-2 75,-5 8 1,-3-6 171,-3 6 0,-6-8-48,-5 2 1,2-4 7,-2-1 1,6-7-68,-6 1 0,6-9 23,-6 3 1,8-4-256,-2-2 0,10-2 92,1-4 1,6 5-737,-5-5 266,7 4-244,-4 2 0,16 0 269,3 0 1,7 0 563,5 0 0,4 0 0,7-15 0,1-5 0</inkml:trace>
  <inkml:trace contextRef="#ctx0" brushRef="#br0" timeOffset="976">1574 744 9918,'0'17'-489,"0"1"359,0-1 1,0-4 316,0 5 1,0-5-77,0 10 1,0 2 139,0-2 1,-6 6 233,0-6 0,1 6-191,5-6 1,-6 0-487,0-6 1,0 1 97,6-1-1448,0-8 470,0-1 497,8-8 0,-4-8 575,7-3 0,-7-20 0,4-5 0</inkml:trace>
  <inkml:trace contextRef="#ctx0" brushRef="#br0" timeOffset="1272">2006 139 8041,'0'-27'624,"0"4"982,0 4-1232,-7 1 1,5 7-334,-4-1 1,6 6-669,6-5 634,3 7 0,8-4-291,1 8 1,-7 0 209,1 0 1,-8 16 14,1 7 1,-1 9 184,2 9 1,-4 3-175,4 8 1,-4 2 107,-2 3 0,0 5 243,0 7 0,0 6-371,0 0 1,-6-2 123,0-10 1,0-3-496,6-8 0,0-2 212,0-4 0,0-6-364,0-11 1,6-4 139,0-8 1,2-1-365,-3-5 815,-3-3 0,14-16 0,-7-1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5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8764,'19'0'1296,"4"0"1,10-1-1140,7-5 0,6-2 0,-3-5-80,1 1 1,-8 6-274,-1-5 0,-6 7 149,-6-2 0,-10-2-1796,5 3 353,-13-1-59,3 6 1549,-16 0 0,-1 0 0,-9 0 0</inkml:trace>
  <inkml:trace contextRef="#ctx0" brushRef="#br0" timeOffset="195">156 18 9341,'0'-10'1794,"0"3"0,0 9-1565,0 3 1,0 5 347,0 7 1,0 3-157,0 3 1,-2 2-278,-4 3 0,4 5-259,-4-4 1,4 4-498,2 1 1,0 1 38,0-1 1,0-1-724,0-4 0,2-2 261,4-4 0,4-10 1035,7 4 0,0-3 0,1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53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240 157 8285,'-9'-27'1187,"1"9"1,8 13-833,0 10 1,0 5-1,2 9-326,4 4 0,3 4-162,9 8 1,-1-3 79,0-3-1,-1 4 44,-5-4 1,4-2-9,-3 1 0,-4-6 7,-3 1 0,-3-4-138,-2-2 0,0-5-180,0-1 0,0 1 30,0 5 1,6-6-500,0 1 798,0-8 0,1 11 0,3-5 0</inkml:trace>
  <inkml:trace contextRef="#ctx0" brushRef="#br0" timeOffset="990">846 174 8182,'0'-23'3908,"0"0"-3675,-8 7 0,0 16-885,-3 12 485,3 3 1,8 3-385,0-1-367,0-8 1,0 7 480,0-5 1,0 5 222,0 1 1,-14 6 170,-3 0 0,-6 8 122,0-2 0,2 1-323,-8-1 0,6 4 250,-6-4 0,6-4 130,-6-2 0,2-2 153,-1 2 0,-5-4-42,4 4 0,2-4-131,-2-1 0,8-1 2,-2 0 1,4 1-44,2-1 0,1 6-8,5 0 0,-3 2 51,9-2 0,-1-2 10,6 8 0,0-8-2,0 2 0,0 2 123,0-2 1,0 2-95,0-2 0,0-2-33,0 8 0,0-8-194,0 2 0,0 2 132,0-2 1,0-5-45,0-7 100,0 1-21,0-3-98,0-1 72,0-8-255,0 0 0,0-8 143,0-3 0,0 1-363,0-1 1,2-3 38,4-9 0,3 2-88,8-8 0,6 8 146,1-2 0,6-4 70,-1-2 1,4 2 66,1-1 0,-1 7 219,-4-3 1,-4 11 267,-8 1-262,0 9 1,-5-5 336,-1 8 1,-7 2-66,2 4 0,-12 3 86,-5 9 0,-5 5-198,-1 0 0,-2 7-100,-4-1 1,4 2-30,-4-2 0,3 2-208,3-8 0,2 0 79,3-6 1,4-6 187,8 1-27,0-8 1,8 4-41,4-8 0,11 0-7,6 0 0,3 0 25,3 0 1,-6-2 33,-1-4 0,-4 4-289,4-4 1,-7 4 102,3 2 0,-11 6-236,-1 0 0,-9 9 119,3 2 0,-4 3-12,-2 8 0,-2-4 118,-4 4 1,-9-1 35,-8 2 0,-14 8-3,3-9 0,-7 15 184,1-9 0,-4 5-61,-8-5 0,0 7-4,0-1 1,0 0 101,1-5 1,4-1-82,1 1 1,10 0 150,1-1 1,3-7 284,9-4-381,-1 4 1,15-8 12,3 4 0,6-9 143,6-3 1,11-7-63,12 2 0,6-4 146,5-2 1,4 0-92,8 0 0,6 0-101,-1 0 0,9 0-377,-3 0 0,4-6 27,2 0 1,1-1 18,-1 1 1,-6 4-42,1-4 1,-9 4-242,3 2 1,-6 0-209,-6 0 1,-11-5 208,-12-1 0,-4 0-37,-2 6 0,-7-2 135,-5-4 0,-5 2 47,-5-7 0,-5-6 78,-7-6 0,-2 0 147,-4 5 1,-2-5 6,-4 0 1,-2 6 288,8 5 0,2 1-38,9-7 1,-1 1 257,7 0 1,0 0-26,6-1 0,8-5-163,3 0 1,13 0 79,4 6 1,-1-6 13,2 0 1,0 2 47,5 9 1,1-1-199,0 7 1,-7-2-226,1 2 1,-2 4-80,2-3 0,-2 5-389,-4 5 0,-4-1-697,4 8 0,-9 1 141,-3 10 1012,-7 4 0,-4 16 0,-10 1 0</inkml:trace>
  <inkml:trace contextRef="#ctx0" brushRef="#br0" timeOffset="1807">1987 883 8112,'-17'0'1521,"5"21"1610,0 8-2435,9 23 0,-5-8-67,8 8 0,8 0-424,3-6 1,5-2-417,1 2 1,6-8-929,0 3 797,8-5 1,-12-1-271,4-1 0,0-1-389,-6-4 0,4-6-485,-9-11 579,3 3 404,-5-13 0,-2 4 123,-8-12 0,0-6 265,0-11 0,-2-6 62,-4-11 0,4-4 53,-4-8 0,4 6 12,2 0 1,14 5-37,3-5 0,18 10 452,-1 1 1,18 3-249,0 9 1,11-1 147,1 7 0,3 0-44,2 0 1,-7 1 284,-5 5 0,3 3-108,-2 8 0,-3 0 23,-9 0 0,-3 2-243,-9 4 0,-1 9-313,-4 8 1,-4 2-32,-8-2 1,-5 4 129,-1 8 1,-7-1-361,2 1 1,-14-1 171,-9 1 0,-8 3-134,-10-3 1,-7 7-1,-4-13 0,-4 6 9,-2-12 0,-6-2 236,1-10 1,-1-3 14,6-8 0,0-2 137,0-4 1,8-3-107,4-9 1,11-5 530,6 0 0,6 0-250,5 6 1,6 0-37,12-1 0,6-3-129,11 4 0,9-4-20,9 9 0,5-3-22,-6-2 0,8 1-32,-2 5 1,-3 1-231,-3 4 1,-5 4 39,-7-3 0,-3 5-1562,-7 5 1714,-9 5 0,-1 7 0,-8 1 0</inkml:trace>
  <inkml:trace contextRef="#ctx0" brushRef="#br0" timeOffset="2061">2558 831 8204,'-10'-19'2006,"2"3"0,16 24-1865,3 4 0,5 3-354,1 2 1,0 6 127,1 0 1,-7 10 255,1 2 1,-8 1-164,1 10 0,3-5-5,-2 5 1,0-2-232,-6 2 0,0-4 143,0-7 1,1-2-921,5-5 378,-4 5-789,6-14 817,0 6 0,1-25 599,8-11 0,8-20 0,2-13 0</inkml:trace>
  <inkml:trace contextRef="#ctx0" brushRef="#br0" timeOffset="2287">3682 208 8098,'-18'-5'0,"1"-1"0,-8 10 2136,-4 13 1,2 8-990,-2 10 1,10-1-1128,2 1 1,2-3-76,9-3 0,0-4 62,6-7 1,4 5 106,7 0 1,3-6 37,15-6 1,9-7-200,14 2 0,4-6 65,13-6 0,-4-3-718,10-9 1,-6 3 315,-5 3 1,-7-1-858,-10 7 0,-1 1 234,-12 5 0,-3 7 1007,-14 5 0,-7 11 0,-2 4 0</inkml:trace>
  <inkml:trace contextRef="#ctx0" brushRef="#br0" timeOffset="2512">3820 969 8098,'11'0'2245,"1"0"0,-6 2-2100,5 4 0,1 4 50,5 7 0,2 2-192,4 4 0,-3-2 46,3 8 0,-10 0 15,-1 6 1,-9-1-129,3 1 1,-13 7-388,-11 4 1,-7 2-440,-9-2 0,-7 4 249,1-4 1,-8-3-155,2-3 0,-4-7 237,-2-10 0,2 0 253,4-12 1,-2-3 126,8-2 1,-1-14 177,7-9 0,-9-16 0,-1-11 0</inkml:trace>
  <inkml:trace contextRef="#ctx0" brushRef="#br0" timeOffset="2662">3647 1177 8098,'17'6'646,"1"-1"1,-7 15 925,1-3 1,-1 4-488,6-4 1,3 6-506,3 0 0,6 6-735,11-6 1,-2 0 146,8-5 0,1-3-1311,4-3 0,1 3 388,0-4 1,-4-3 930,4-2 0,-12 3 0,10 1 0</inkml:trace>
  <inkml:trace contextRef="#ctx0" brushRef="#br0" timeOffset="3068">5878 18 8072,'-12'-6'766,"1"1"0,5-1-351,-6 6-489,9 0 114,-13 0 1,14 8-118,-3 3 1,1-1-181,-2 1 187,4 1 1,-8 11 38,5 0 1,-5 2 28,-7-2 1,1 4 261,5 7 1,-10 9-103,3 3 0,-10 6 236,-1 5 1,-4 7-116,-1 11 0,-11 11-406,20-38 1,-2 2-1,1 5 1,-1 2 223,-5 3 0,0 1 0,0 1 0,-1 1-23,-4 5 1,-1 2 0,2 0 0,-1 2-50,-3 5 1,-1 2 0,1-1 0,-2-1-431,-4 1 1,-1 0 0,3-2-1,-2 0 342,-2 2 1,-2-1-1,2-5 1,0-1 42,-1 1 0,0 0 1,4-9-1,2-1 172,2-7 0,1-1 1,3-7-1,1-2-168,-1-1 0,-1-1 1,3-6-1,1-1 52,-30 33 1,13-9-59,10-14 0,7-6-162,5-11 1,10-6 504,7-12-1022,8-3 0,6-18-385,15-7 1086,8-15 0,18-28 0,1-11 0</inkml:trace>
  <inkml:trace contextRef="#ctx0" brushRef="#br0" timeOffset="3526">6103 1644 8430,'9'-10'1483,"-1"2"0,-8 10-1080,0 4 0,0 6 36,0 11 0,0-2-60,0 8-211,0-1 1,0 7-75,0 0 0,0-1-184,0 1 1,0-6-451,0-1 1,0-1 342,0 2 0,0-4-257,0-8 238,0 1 1,0-7-612,0 1 510,0-8 1,6-4 7,-1-12 0,17-11 17,1-6 1,7-11-129,5-6 0,1-4 301,5-2 1,-5 10-48,5 7 1,-1 4 834,-5 14 0,3 4 179,-9 13 1,-4 2 564,-2 3 0,-4 7-435,-2 11 0,-5 4 383,-1 7 1,-5 1-944,6 0 0,-7-1-413,7 1 1,-6-1-731,5 1 0,-5-6 394,6 0 331,-1-8 0,14-4 0,2-9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6:52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8196,'-12'0'0,"1"0"305,7 0 77,-4 0-195,8 0 0,0-2 188,0-4-168,0 4 0,8-5 58,3 7 1,1-2 159,5-4 0,-2 4-53,14-4 1,-2 4 146,2 2 1,6-5-47,-1-1 1,3 0-154,9 6 0,-2-6-81,2 0 1,10-7 6,-4 2 0,9-5-194,-3-1 0,5 0-18,-5-1 1,5 7-69,-5-1 1,5 1 32,-5-7 1,0 9-215,-6 3 1,-3 2-321,-2-2 0,-5 4 283,-8-3 0,-1 3-209,-4 2 0,2 6 170,-8-1 0,-6 7-672,-5-6 1,-7 1-665,7-1-17,-8-4 1644,3 13 0,-7-5 0,0 7 0</inkml:trace>
  <inkml:trace contextRef="#ctx0" brushRef="#br0" timeOffset="313">259 710 8184,'-17'9'0,"6"-1"0,-1-8 789,8 0-159,-3 0-739,7 0 0,1 0 160,5 0 0,6-6 196,11 1 1,4-7 107,7 6 0,1-5 201,-1 5 0,11-6-132,7 7 0,1-9-130,11 3 0,-1 1-100,6-1 0,6 5-297,0-6 0,4 3-64,-10-3 1,4-1-219,-9 7 0,3-6-552,2 7 1,-7-1 268,-5 6 1,-5 0-1210,-6 0 1877,4 0 0,-8-6 0,4 0 0,-5 3 0,-5 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07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589 364 8451,'9'-19'372,"1"-4"781,-4 11-348,-5-3-621,15-2 1,-12-1 578,7 1 236,-7 0-433,4-1 24,-1 1-722,-5 8 262,6 1-224,-8 8 1,-2 0-12,-4 0 1,-3 13 52,-9 5 1,-12 16 28,-5 1 1,-13 11-179,-4 0 1,-2 4-173,-9 2 1,7 0 151,-1 0 1,5-6-21,6 0 1,3-13 103,9 1 1,7-9-188,4 4 0,11-14-33,6 3 0,5-11-57,1 5 0,3-8 207,9 1 1,1-3 169,16-2 0,0 0 466,6 0 0,-1 0-257,1 0 0,-8 0 755,-4 0 1,-4 8-440,-2 4 0,-1 5 611,-5 6 0,-3-2-518,-8 8 1,0 0-359,0 5 0,0 1-36,0-1 1,0-5-167,0 0 1,0-8-288,0 2 0,0-4 200,0-1-963,0-1 1,0-5-203,0-1 93,0-7 0,8-6 203,3-15 1,4-8-20,3-10 1,7-7 519,4-4 0,3-4 434,3-2-207,-1 0 0,9 0 0,1 0 0</inkml:trace>
  <inkml:trace contextRef="#ctx0" brushRef="#br0" timeOffset="369">848 658 8190,'27'-27'-243,"-4"2"1154,-12 8 1392,5 0-1279,-7-1-238,9 1-764,-9 7 1,1 3 98,-4 7 1,-4 4-318,3 7 0,-3 1 225,-2 11 1,0 4-655,0 1 1,0 5 319,0 2 0,0-7-2,0 1 0,2-6 114,4 6 1,5-8 173,13 2 1,-5-9 395,4-3 0,2-1-198,-2 2 1,0 1 316,-6-7 1,-5 7-168,-1-1 1,-7 3-339,2 2 1,-4 3 15,-2 3 1,-2-2-156,-4 8 1,-9-8-246,-8 2 0,-6-4 179,6-2 0,-8 1-184,2-1 1,4-8-186,2-3-23,-4-4 109,8-2 476,2 0 0,11 0 11,12 0 1,3-6 95,9 1 1,-1-1 169,0 6 1,6 0 1025,0 0-263,0 0 1,-5 0-435,-1 0 0,-5 0-288,-1 0 1,-7 2-492,2 4 0,1-3-674,-1 9 0,2-8 478,-2 2 0,-1-5-297,13-1 0,-3-9-108,14-8 0,0-10 795,5-14 0,9-3 0,1-8 0</inkml:trace>
  <inkml:trace contextRef="#ctx0" brushRef="#br0" timeOffset="494">1505 900 8232,'27'-17'93,"-4"0"0,-4 7 468,-1 4-53,-1 4 1,-6 8 353,1 0 1,-8 13 53,1-2 1,-3 4-369,-2-3 0,0 1-611,0 4 1,-5-4 106,-1 4 0,0-3-2007,6-3 1705,0 0 0,2-2-1487,4-3 1745,3-4 0,16-16 0,2-2 0</inkml:trace>
  <inkml:trace contextRef="#ctx0" brushRef="#br0" timeOffset="936">1955 87 8230,'0'-17'96,"0"0"1,0 5 512,0 1-381,0 7-442,0-11 1035,0 13-124,0-6-618,0 16 1,0 1 88,0 9 0,2-7-158,3 1 1,-3-1 25,4 6 1,2-5-115,-3-1 1,7 1 60,-6 5 1,1 1-93,-1-1 0,-2 0 156,8 0 1,-7 8-35,7 4 0,-8 4 158,2 2 0,1 7-107,-1 4 1,5 6 132,-5 5 0,0 1-126,-6 11 0,0 4-3,0 14 1,0 7-396,0 4 1,0-47 0,0 2 334,0 1 1,0 1 0,0-2 0,0 0-53,0 1 1,0 1 0,0 0 0,0 0 18,0-3 1,0 0 0,2 48-175,4-14 1,-2-7 231,7-4 0,-1-6-104,1-6 0,3 1-69,-9-12 1,7 1-227,-6-12 1,1-3-6,-1-9 131,-4 4 0,6-14-41,-8 4-437,0-12 211,0-3 128,0-8 1,6-2 378,-1-4 0,1-3 0,-6-8 0</inkml:trace>
  <inkml:trace contextRef="#ctx0" brushRef="#br0" timeOffset="1134">2681 1540 8049,'0'-17'389,"0"-1"1,8 9 587,3 3 1,5 2-2027,1-2 681,0 5-462,0-7 830,-7 8 0,-2 8 0,-8 1 0</inkml:trace>
  <inkml:trace contextRef="#ctx0" brushRef="#br0" timeOffset="1240">2767 1834 8049,'0'10'1928,"8"-3"0,2-7-3143,7 0 1215,-7 0 0,5-7 0,-5-3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11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8500,'0'-27'950,"0"10"1508,0 9-2085,8 0 0,2 6-406,7-3 1,0 3 660,0 2-293,8-8 0,-3 6-16,6-4 1,1 4-82,6 2 1,-6 0-191,-1 0 0,1 0 41,6 0 0,-6 2-170,-1 4 0,-1-4 209,2 4 0,2-4-211,-8-2 0,2 2-103,-2 3 1,-10-3-404,5 4 465,-5 4 0,3-6-3,-5 7 1,-1-5 23,-5 5 0,-3-5 24,4 6 1,-4-1 359,-2 6 0,-8 3-110,-3 3 0,1 4 121,-1 7 1,-1 1-9,-5-1 1,0 7 7,-1-1 1,-1 10-271,-4 2 0,4-4 121,-4 10 0,2-8-750,-2 7 1,9-5 321,-3-6 1,5-4-507,1-7 1,-3-2-605,9-4-389,-1 3 1131,6-13 1,2-1-582,3-13 1234,5-3 0,15-9 0,2-3 0</inkml:trace>
  <inkml:trace contextRef="#ctx0" brushRef="#br0" timeOffset="391">1505 1 9806,'-8'9'292,"4"7"-154,-7-5 0,-3 5 18,-9 1 1,4 6-16,-4 0 1,2 6-103,-2-6 0,3 8-106,-3-2 0,-2 3 91,2 3 0,-2-1 170,2 1 0,4-4-81,-4 3 0,4-3 115,2 9 0,7-3-84,4-3 0,4-5-45,2 0 0,2-6 1,4 6 0,5-8 25,13 2 0,2-6-45,9-5 0,7 1 49,4-7 0,4 0-260,2-6 1,-2 0 66,-4 0 0,2 0-376,-7 0 0,-1 0 20,-5 0 0,-8 2-142,-4 4 0,-4-4-615,-2 3-509,-7 5 1686,-3-8 0,1 13 0,2-5 0</inkml:trace>
  <inkml:trace contextRef="#ctx0" brushRef="#br0" timeOffset="612">1695 450 8090,'-17'-17'0,"-1"0"0,9 5 1161,3 1 263,4 7 1,0-4-1027,-4 8 1,3 8-445,-9 3 1,0 5 544,-5 1 1,0 8-90,0 4 0,-3 4-664,-3 1 1,10 1 273,-4-1 1,5 1-267,1 0 0,3-1-370,8 1 1,0-6-285,0-1 1,0-5 206,0 6 0,2-8 693,4 2 0,11-11 0,10-4 0</inkml:trace>
  <inkml:trace contextRef="#ctx0" brushRef="#br0" timeOffset="978">2248 450 8178,'0'-23'575,"0"0"210,0 8 1,2 7-312,4 8-785,-4 0 1178,6 0-555,-8 0 0,-8 8-206,-4 3 1,3 5 168,-3 1 0,7 6-224,-7 0 0,6 6-11,-5-6 0,7 6-211,-2-6 0,4 0 94,2-6 0,2 6-27,4 0 0,3-5-80,9-7 0,1-1 124,4 1 1,4-3 177,7-8 1,1-2 3,0-4 0,-1 3 221,1-9 0,-6 1-114,-1-7 0,-6-1 153,1-4 0,-6 4-140,-5-4 0,1 2 85,-7-2 1,-1 1-287,-5-6 0,-7 4 93,-5-4 1,-5 1-174,-6-2 0,-4-2-68,-8 8 0,1 6-258,-1 5 1,1 8-342,-1-1 1,0 5-672,1 5 1,5 5 1376,0 7 0,0 8 0,-5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15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8186,'9'-25'960,"7"6"-721,-5-4 1,6 6 1121,7 5 1,2-1-608,9 7 0,2 0-117,3 6 1,-4 2-180,5 4 0,-5 11 240,-1 12 1,-1 4-287,1 1 1,-8 9-170,-4 3 1,-6-2-717,-5 2 1,-5 0 340,-7 6 0,0-2-772,0-4 1,-7 2 471,-5-8 0,-9 7-529,-2-7 1,-2-2 294,2-9 0,4 0 212,-4-12 1,-2 3 284,2-15 0,0-1 128,5-10 0,3-11 98,3-12 0,5-11 480,7-6 1,4 2 912,7-3 0,8 11-671,16 1 1,13 3 43,4 9 0,5 0-303,1 5 0,-4 7-480,4-1 1,-1 8-526,-5-1 1,-4 5-552,-13 5 0,-3 5 1036,-3 7 0,-4 8 0,-8 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1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139 364 8255,'0'-27'463,"8"10"1,1 9 539,9 8 1,-1 2-693,0 4 1,-2 3-207,-3 9 1,1-1 238,-7 0 1,2 2 71,-2 4 0,-4 4 85,3 8 1,-3-6-383,-2 0 0,0-1-374,0 7 1,0-6 18,0 0 0,2-8 209,4 2 0,-4-10-830,4-1 610,-4-8 0,0 3-97,3-7 1,-3-13-213,4-4 0,-2-7-205,2 1 1,-3-3 239,9-9 0,-8 6 225,2 0 1,1 8 242,-1-2 1,2 10-165,-3 1 0,-1 8 618,8-1 1,-6 3-301,5 2 1,-1 2 780,1 3 0,-3 5-297,-8 7 0,0 2-60,0 4 1,-2 4-245,-4 8 0,-3 0-262,-9-1 0,1 1 11,0-1 0,-1-1 105,1-4 1,8-4-122,3-8 1,-2-5 48,2-1 185,1-7 1,12 4-50,5-8 1,5-2-22,6-4 1,-4 2-45,4-7 1,2 1-1,-2-2 1,-5-1-285,-7 7 300,1 0-1612,-3 6 1068,-1 0 1,-18 14-618,-7 3 0,-2 10 89,-10-4 0,2 8-898,-2-2 1820,-3 3 0,-3 3 0,-9 0 0</inkml:trace>
  <inkml:trace contextRef="#ctx0" brushRef="#br0" timeOffset="154">1 1298 18401,'9'7'-1041,"1"-3"123,-4 8 1,-3-7-769,9 7 0,-1-2 1686,7 1 0,7 12 0,2-4 0</inkml:trace>
  <inkml:trace contextRef="#ctx0" brushRef="#br0" timeOffset="284">934 1332 8193,'0'-17'0,"2"7"3890,4 5 0,4 3-1968,7 2 0,-5 5-3594,-1 1 0,-7 8 885,2-3 0,-14 12-3024,-9 6 3811,-8 4 0,-18 1 0,-1 1 0</inkml:trace>
  <inkml:trace contextRef="#ctx0" brushRef="#br0" timeOffset="665">1782 35 8319,'0'-11'3387,"0"-1"-2427,0 8 1,0-1-878,0 10 0,-8 11 152,-3 7 0,-7 8 114,-5-3 1,-6 13-49,-11 5 0,4 0 97,-5 6 1,5-4-912,1 9 0,2 5 357,5 1 1,3-5-1200,7-6 1,3-2 676,3-10 0,-1-5-1863,7-6 2541,0-8 0,6 4 0,0-8 0</inkml:trace>
  <inkml:trace contextRef="#ctx0" brushRef="#br0" timeOffset="859">1799 398 8088,'-10'-26'0,"5"8"2587,10 12 0,13 5-1267,11 1 0,9 0-1756,2 0 1,1 0 322,-7 0 1,-7 0 104,-4 0 0,-4 0 234,-1 0 9,-1 0 1,-2 7-609,-3 5 0,-4 3-832,-8 2 1,0 6-572,0 1 0,-2 1 241,-4-2 1535,-4-4 0,-7 6 0,0-8 0</inkml:trace>
  <inkml:trace contextRef="#ctx0" brushRef="#br0" timeOffset="1267">1678 883 8220,'-17'-27'4054,"9"9"-4185,8 13 0,10 1-991,13-2 1,-4-4 533,4-7 0,-4 6 202,-2-1 1,-5 8 1037,0-2-589,-1 5-215,-1 1-142,5 7 0,-15 5 12,0 11 0,-8-4 299,-9 4 0,0 2 322,-1-2 1,1 2 192,0-2 0,2-4-31,3 4-358,-3-3 1,13-3-104,-4 0 0,4-5 0,2-1-28,0-7 1,8 4-187,3-8 1,5 0 102,1 0 0,0 0-150,0 0 0,-5 0 294,0 0-99,-1 0 180,-1 0 0,-3 8-50,-7 3 1,-7 4 668,-5 3 0,-3-7-53,-3 1 1,3-1 160,4 7 0,-3-7-495,8 1 1,1-7 96,5 7-776,0-8 1,7 3 267,5-7 0,5-7-359,6-5 0,-2-5 244,8-6 1,-6 2-1514,6-8 0,0-2 63,5-9 1590,1-4 0,0-8 0,-1 0 0</inkml:trace>
  <inkml:trace contextRef="#ctx0" brushRef="#br0" timeOffset="2044">2335 104 8183,'10'-25'668,"-1"8"190,-3 0 1,-2 1-347,8 11 1,-7-7 163,7 6-187,-8 1 1,3 5 1,-7 0 0,0 2-174,0 3 0,0 5-596,0 7 0,-5 6-113,-1 0 0,0 2-502,6-2 0,10-3 377,7 3 0,4-6-100,14-5 0,-5-3 234,11-3 1,1-4 65,-2 4 0,-1 1 551,-10-1 0,-1 2-209,-10-3 0,3-1 1547,-10 8-999,-3-1 1,-2 12 64,-12 0 1,-4 1-458,-7-7 0,0 6-287,0 0 1,-6 2-195,-1-2 1,-4-4 225,5 4 0,5-9-1602,7-3 679,-1-7-312,3 4 937,1-8 0,10-6 308,4 0 0,-3 0 140,9 6 0,0-5 999,5-1-476,0 0 0,0 8-287,1 4 1,-7-4 709,1 4 1,-8 3-362,1 3 0,-3-3-377,-2 3 1,0-1-388,0 7 0,-7-3-472,-5-3 1,-3 1 189,-3-7 1,1 5-1366,0-5 1089,0 0 1,-1-6 166,1 0 1,5-8 298,1-3 1,7-5-56,-2-1 1,2-6 499,-1 0 1,3 0 380,-4 5 743,4 9-1054,-6 1 0,-1 16 71,-8 3 0,-7 12-52,1 6 0,-7 6-103,1 5 1,2-3-139,-2 3 1,8 2 46,-2-1 1,9-1-180,3-5 0,7-7-16,-2 1 0,4-8-147,2 2 1,10-9 91,7-3 1,8-7-81,10 2 1,9-6-339,8-6 0,2 2 204,9-7 0,-5 7 14,5-2 0,-7-1 123,2 1 0,-7 0 572,-4 6 0,-5 8 96,-8 3 0,-7 3 388,-4-3 0,-3 10-449,-3-3 0,-8 5 97,-3 0 0,-4 4-241,-2 7 1,-13 1-29,-5-1 1,-5 1-963,0 0 0,4-1 486,-4 1 1,-2-3-681,2-3 1,-2-4 294,2-7 1,4-7 110,-4 1 0,-2-9 143,2 3 0,-6-10 205,6-1 0,2-9 777,9 3 0,-1-5-434,7-1 1,0 5 732,6 1 0,8 1-277,3-1 1,12-3-76,6 9 1,4-9-325,1 3 0,7-3-369,-1 3 1,2-5 39,-1 5 1,-7 3-522,1 2 599,0 4 0,-16 2 0,6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2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190 779 8577,'0'-10'-265,"0"2"-35,0 8 117,0 0 106,0-7 280,0 5-15,0-6-22,0 8 1,0-2 520,0-4 174,0 4-171,0-5 178,0 7 83,0 0 0,8 0-1038,3 0 1,5-6 116,1 0 0,6-5-242,0 5 1,10-8-106,1 3 1,3-4 184,9-3 1,0 1-21,6 0 0,2-3 67,4-3 0,1 2 41,5-8 0,9 6-140,-4-5 1,11 1 249,1-2 1,2-4 16,-3 4 1,5-1 164,-4 1 0,1-4 23,-1 4 0,-4 4-122,-8 2 1,-6 2 8,1-2 1,-10 4-26,-2-4 1,-4 9 30,-14 3 1,5 1-118,-11-1 0,-3-3-17,-2 8 1,-3 1-91,-3 5-451,0 0 420,1-8-112,-9 6-127,-1-6 178,-8 8 1,-2 2-134,-4 4 1,2 2-118,-7 3 0,-7 10-366,-5-3 0,0 3 85,6-4 0,-6 6 683,0 0 0,-8 8 0,4-4 0</inkml:trace>
  <inkml:trace contextRef="#ctx0" brushRef="#br0" timeOffset="595">173 1038 8405,'0'-17'111,"0"7"413,0-5-276,0 13-395,0-6 50,8 0 209,-6 7-11,13-7 0,-5 8-59,7 0 1,0 0-21,0 0 1,6 0 11,1 0 0,6 2-116,-1 4 1,4-3 80,1 9 0,1-6 1,0 5 1,1-5 73,4 5 0,-1 1-58,7 5 1,0 1 111,6-1 0,-2 6-65,-4 0 1,4 2 11,-4-2 0,10 4 16,1 8 1,1-1 17,-6 1 1,6-1-102,-1 1 1,9 1-165,-3 5 1,2-5 151,-1 5 0,5-3 47,0 2 1,0-3-8,6 3 0,-4-3 65,-2-3 1,-5-5 148,-1 0 0,-1-6-70,1 6 1,2-8 247,-7 2 1,0-4-248,-6-1 0,-6-1-28,0 0 0,-8 0-91,3 1 1,-13-1 77,-4 0 1,-7 1-403,-6-1 1,3-6-254,-8 1-32,-1-1 128,-5 7 1,-2-3-176,-3-3 1,-7 1-2,-11-7 595,-4 0 0,-15 1 0,-2 3 0</inkml:trace>
  <inkml:trace contextRef="#ctx0" brushRef="#br0" timeOffset="1216">0 2162 8365,'0'-10'-596,"0"3"664,0 7-21,8 0 121,1 0 25,9 0 1,-1 6 110,0-1 1,0 9-138,1-3 0,1 5 107,4 1 0,4 6-133,8 0 1,-1 8 21,1-2 1,1 3 4,5 3 0,1-1-36,4 1 0,4 5 33,-4 1 0,6 5 1,6-6 0,-1 6-186,12-5 0,-3 5-162,9-6 1,-33-13-1,0 0 276,1-1 0,1 0 0,4 2 0,2 0-49,-2-2 1,2-1 0,0 1 0,1 0-2,1 1 0,0-2 0,0-2 0,0-2 35,0 0 0,0-1 1,-4-1-1,0 0 19,-2 1 0,0 1 0,42 15 82,-1 4 1,-8-3 192,-4-3 0,-12 7-187,-5-1 0,-6 1-6,-6-7 0,-6 1 228,-11-1 1,2 1-180,-8-1 1,0-5-196,-6 0 1,0-8 116,1 2 0,-1-4 409,0-1-2445,0-1 1194,1-7-785,-1-3 0,-7-16 1476,-5-9 0,-10-14 0,-5-12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2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743 35 8083,'-18'-17'0,"9"7"0,-1 2 1429,4 8 1,4 2-602,-3 4 0,8 4-1430,3 7 0,2-3 432,-2 3 1,-4-4-1199,3 10 0,-3-3 578,-2-3 1,0 0 789,0 0 0,-7 8 0,-3 2 0</inkml:trace>
  <inkml:trace contextRef="#ctx0" brushRef="#br0" timeOffset="136">760 502 8083,'0'10'502,"-2"5"165,-4-3 0,4-3-21,-4 3-551,5-1 0,-1 6-1043,-4 1 0,4 5 476,-4 0 1,2 2-780,-1-2 1251,3 4 0,-6 7 0,8 1 0</inkml:trace>
  <inkml:trace contextRef="#ctx0" brushRef="#br0" timeOffset="240">864 1021 8083,'-27'17'901,"0"-3"-566,4 3 1,-2-2 110,-4 14 1,4-8-575,8 2 1,7 2 127,4-2 0,4 0 0,2-5 0</inkml:trace>
  <inkml:trace contextRef="#ctx0" brushRef="#br0" timeOffset="928">500 1384 8158,'-34'-19'0,"-1"3"0,1 18 1209,-1 4 0,2 6-582,5 11 0,3-2-1194,7 8 0,-5-6 173,0 5 0,-6-4 327,6 4 1,-7-5 103,1 6 1,4-6 208,2 6 1,4-8 56,1 2 20,9-3 0,3-5 334,12-4 1,11 3-280,12-8 0,9-1 328,3-5 0,1 6-171,-2 0 1,-3 0-276,3-6 0,-5 2-245,-7 3 0,3-3-254,-8 4 0,6 2-275,-6-2 1,2 5-654,-2-5 0,-4 0-2216,4-6 3383,4 0 0,0 0 0,8 0 0</inkml:trace>
  <inkml:trace contextRef="#ctx0" brushRef="#br0" timeOffset="1086">1019 1280 8094,'10'-17'-246,"-4"0"-179,3 7 427,-7 2-2,6 8 0,0-7 0,1-3 0</inkml:trace>
  <inkml:trace contextRef="#ctx0" brushRef="#br0" timeOffset="1501">1037 1280 8118,'9'-8'-1,"5"5"387,-9-9 309,1 8-218,-6-3 145,0 7-116,0-8-483,0 6 0,-8-4 75,-3 12 1,-6-2-57,-6 7 0,1 1 77,-6 5 0,1 0-17,-2 1 1,-2-1-131,8 0 1,-6 1 74,6-1 1,2 0-21,10 1 1,-5-1 70,5 0 1,1-7 73,-1-5 184,7 5 254,-4-8-322,16 6 0,9-8 271,12 0 1,-2 0-159,2 0 1,-1 0-40,7 0 1,-2 0-436,-5 0 1,3 0-306,-8 0 1,6 2-415,-6 3 0,0-3-33,-6 4 1,-5-2 824,-1 2 0,1 3 0,5 9 0</inkml:trace>
  <inkml:trace contextRef="#ctx0" brushRef="#br0" timeOffset="1783">1711 1073 8151,'-13'-21'1629,"-5"3"0,-1 7-896,7 16 0,5-1-3341,7 8 1636,0-1 1,-2 7 238,-4-1 1,-11 2 390,-12 4 1,-11 4 260,-6 8 1,-2-1 263,1 1 1,-1-6-234,8 0 1,0-6 778,5 5 0,8-6-421,4 1 0,4-10 2274,2-1-1611,7-1 0,4 1-155,12-1 0,6-7-321,11 2 0,3-4-161,9-2 0,2 0-504,3 0 1,-4 0 205,5 0 0,-7 0-1170,-5 0 0,-4 0 586,-8 0 1,-5 7 547,0 5 0,-16 11 0,2 4 0</inkml:trace>
  <inkml:trace contextRef="#ctx0" brushRef="#br0" timeOffset="2872">639 1989 8069,'-12'-15'0,"1"3"1116,7 5 0,-2 7 171,12 0-362,-4 0-375,13 0 0,-13 7 81,4 5 1,-4 3-318,-2 2 1,0 8-209,0 4 0,0-2-781,0 2 1,0-6 499,0 6 0,0-8-2229,0 2 1191,0 4-890,0-8 1450,0 6 0,6-17 366,-1-8 0,7-10 155,-6-13 0,7 0 174,-1-11 1,5 3 27,6-10 0,-2-1-171,8 2 0,2-1 380,9 7 0,-2 1-90,9 4 0,-7 4 621,6 8 1,-8 6-222,3-1 0,1 8 5,-2-2 1,-1 6 0,-10 6 0,1 4-174,-7 7 0,1 0-151,-7 1 0,0-1-22,0 0 1,-7 1-274,-4-1 0,-4 0-261,-2 0 1,-4 1-351,-8-1 0,-1 0 381,-16 1 1,0 1-70,-5 4 1,-3-10 38,-3 5 1,3-7-123,-3 1 1,0-5 88,5-7 1,-2 0 88,14 0 1,0-2 391,6-3-175,7-5 0,3-7 109,7 0 1,7-1 30,5 1 0,11 2 1,6 3 0,2-3 176,-3 3 0,5-1 291,-4 1 0,-2 4 418,2 8-648,-8 0 0,2 2-474,-12 4 1,-3 0 107,-8 11 1,-8-3-591,-3 9 1,-5-2 188,-1 2 1,-6-4-49,0 4 1,-8-4-27,3-1 1,1-1-266,-2 0 1,0 1 645,-6-1 1,8-6-89,4 1 0,0-6 763,6 5-416,-4-7 255,19 11-211,-6-5 0,8 7 112,0 1 0,6-1-126,0 0 0,0 1-226,-6-1 1,0 0-101,0 0 0,-2 3 97,-4 3 0,-4-4 311,-7 4 1,-6-4-118,0-2 1,-2 1 88,2-1 1,4-7 120,-4-5 0,9 3 638,3-2-662,7 0 1,-2-6-49,12 0 0,9-2-266,8-4 0,16-4 119,1-7 0,8 0-378,4-1 1,0-1 147,0-4 0,0 4-313,-1-4 0,-6 6-251,-5 5 1,-4-3-496,-1 3 0,-8-1-227,-4 1 737,-11-3 1,-7 5 399,-10-7 0,-7 2 228,-11 3 0,-4-3 38,-8 3 1,-5-3-93,0-3 1,-1 1 173,7 0 1,7 2 388,4 3 543,4-3-461,1 5-391,9-7 0,1 5 457,8 1-178,8 7 269,1-4-38,9 8-453,-1 0 0,-6 2-106,1 4 0,-8-2-115,2 7 1,-4 1 172,-2 5 0,0 6-222,0 0 1,0 8 335,0-2 1,0 5-160,0 7 1,0-1 126,0 12 1,-2-4 89,-4 10 1,4-3 282,-4 3 1,-2 1-335,3 5 1,-7 3-284,6-3 0,-1-5-159,1-1 1,4-4-543,-4-3 0,-1-4-297,1-1 1,0-14-63,6 3 88,-8-12 623,-1 2 0,-9-15 69,1-5 1,6-12-44,-1-11 1,3-7-104,-3-9 0,-3-1-71,3 1 0,4-1-716,3 0 1166,3 1 0,-6-8 0,-2-3 0</inkml:trace>
  <inkml:trace contextRef="#ctx0" brushRef="#br0" timeOffset="3029">587 2854 8041,'-52'9'0,"2"9"682,4-1 1,6 0 936,11 6 1,6-3-1393,11-3 0,-1 0-725,7 0 0,0 1 47,6-1 1,8-2-365,3-3 0,13 3-1125,4-3 1940,5-4 0,9-1 0,2-7 0</inkml:trace>
  <inkml:trace contextRef="#ctx0" brushRef="#br0" timeOffset="3153">1279 3009 8041,'17'0'0,"-6"0"0,1 0 0,-8 2 4164,2 4 0,-4-2-2123,-2 8 1,-2-1-1770,-4 6-292,4 1-811,-13-1 0,11 2-2419,-8 4 3250,8-4 0,-19 6 0,4-7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2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275 381 8340,'0'-17'0,"0"-1"630,0 9 1,2 1-225,4 8-555,-4 0 66,5 0 1,-12 8-40,-1 3 1,-13 5 360,1 1 0,-9 2-97,4 4 0,-7-4 27,1 4 0,2 2-113,-2-2 0,8 1 259,-2-7 0,9 0 379,3 0-344,7 1 0,-2-1 6,12 0 1,0-1 94,11-5 0,-1-1-17,12-4 0,-1-5-129,2 5 1,2-4-58,-8-2 0,6 0 38,-6 0 1,0 0-801,-6 0 0,0 6-998,1 0 137,-9 7 1,5-3-508,-8 7 1882,-1 0 0,-12 1 0,-3-1 0</inkml:trace>
  <inkml:trace contextRef="#ctx0" brushRef="#br0" timeOffset="348">984 277 7861,'-17'0'-243,"5"0"1053,1 0 1,-1 0-403,-5 0 1,0 8-434,-1 3 0,1-1 101,0 1 0,-1 1 29,1 5 1,2-5 86,3-1 0,-1 1-45,7 5 1,-5 0-29,5 1 0,-2-1 0,2 0 1,4-5 148,-3-1 1,3-5 462,2 6-208,0-8 0,6 5-174,-1-3 0,9-4-57,-3 4 1,5-4-293,1-2 0,0 0 117,0 0 0,1-2-1099,-1-4 1,0 4 520,1-4 0,-7 4-2292,1 2 2753,-8 0 0,3 0 0,-7 0 0</inkml:trace>
  <inkml:trace contextRef="#ctx0" brushRef="#br0" timeOffset="659">1624 70 8151,'-2'-27'0,"-4"4"769,4 11 0,-7 4-312,3 8 0,2 2-1405,-7 4 0,-1-2 444,-5 8 0,-8-1 542,-4 6 1,2 1-57,-2-1 0,0 2 117,-5 4 0,7-4 108,4 4 0,-2-3-127,2-3 1,0 2 175,6 4 0,1-4 40,5 5 1,1-7 40,4-6 1,4 5-131,-3-5 1,5-1-60,5 1 0,5-5-21,7 6 0,1-8 30,-1 1 0,0-3-51,0-2 0,-5 0 33,-1 0 1,1 0-135,5 0 197,-7 0-1279,5 0 379,-13 0 1,8 2 697,-4 4 0,-5-4 0,7 5 0</inkml:trace>
  <inkml:trace contextRef="#ctx0" brushRef="#br0" timeOffset="2119">552 813 8272,'0'-32'3682,"0"10"-2248,0-3-964,0 18 1,0 9-94,0 3 0,2 5-368,3 7 1,-1 1-56,8-1 1,-8 0 83,1 1 0,-3 1-343,-2 4 0,6-2 183,0 8 0,0-6-314,-6 6 0,0-2-124,0 1 1,0 3-474,0-8 0,-2 6 291,-4-6 1,4-6-220,-4-5 1078,-3-8-313,7 3 174,-6-7 0,8-7-93,0-5 1,2-3 32,4-2 0,5-1 107,12 1 0,-1-2-97,6-4 1,1 3 45,6-3 0,1-2-40,5 2 1,-5-5 364,4 4 1,-1-4-155,1 5 1,-3 0 528,3 5 0,2 3-159,-1 3 0,-7-1 38,-5 7 1,-8 0-138,2 6 1,-3 2 58,-3 4 1,-8 9-266,-3 8 0,-12 10-270,-5 2 0,-12 1-614,-6 10 1,-9-5 457,-3 5 1,-1-6-320,2 6 0,-3-13 160,-3 2 0,2-11-9,4 5 1,5-13 7,1 1 1,1-11 100,10 0 0,0-6 74,5-6 0,9-4 211,3-7 0,6-2 0,6-4 1,11 3-95,12-3 1,6-2 130,5 2 0,-4 2-103,5 10 0,-5-5 218,-1 5 0,-2 3 153,-5 2 0,-3-1 547,-7 1-552,-9 0 1,-1 14-9,-8 3 0,-8 5-362,-3 1 1,-7 2 148,-5 4 1,2-2-207,-8 8 0,1-6 70,-7 6 1,0-8-383,1 2 1,1-5 127,4-7 0,-1 4 76,7-3 1,-1-4 109,7-3 1,0 3 217,0-2 0,5 5-20,1-5 0,1 8-65,-2-3 1,-3 4 24,3 3 1,-1-1-21,1 0 0,-3 1 73,4-1 1,-5 8-42,-1 4 1,0-4 107,-1-2 0,1-2-38,0 2 0,-1-4 157,1 4 0,0-4 167,0-1 1,-1-9 226,1-3-22,7 4-389,3-8 0,22 3-17,8-10 1,17-13-106,12-10 0,14 1 19,9-2 1,3 0-225,-8-6 1,3 3-24,-10 3 0,-5 4-645,-6 8 0,-3 1 427,-8 5 0,-7-3-774,-5 9 119,-8-1 30,4 6 1,-17 0 334,-8 0 1,-10 0 592,-13 0 0,-4 0 181,-7 0 0,-6 0-181,-1 0 0,1-6 0,5 0 0,3 0 0,3 6 0,-2 0 0,8 0-208,0 0 195,6 0 761,-1 0 614,9-7-424,1 5 249,8-13-740,8 13 1,1-6-186,9 8 0,-7 6-208,1-1 0,-3 15 115,3-3 0,1 6-81,-7 0 1,0 10 153,-6 7 0,0 2-2,0-1 1,0 3-34,0 8 0,0 0 15,0 0 0,0-1-130,0 1 0,0-6 76,0 1 0,0-9-545,0 2 1,0-3 31,0-3 0,0-1-207,0-4 1,0-4 145,0-8 1,0-5-947,0-1 233,0-7 217,0 4 404,0-8 0,-8-2 498,-3-4 0,-12-11 0,-4-10 0</inkml:trace>
  <inkml:trace contextRef="#ctx0" brushRef="#br0" timeOffset="2251">344 1989 8185,'-19'2'160,"-4"4"1,4 2 199,-4 3 1,9 4-641,3-3 1,7 3 279,-2 3 0,4-1 0,2 0 0</inkml:trace>
  <inkml:trace contextRef="#ctx0" brushRef="#br0" timeOffset="2371">1399 2093 8232,'19'-15'-6,"4"5"2703,-11-7 1,-2 7-1324,1 10 1,-1 2-449,1 4-1493,5 3 1,-9 9-2372,5-1 2938,-12 8 0,-10 2 0,-7 7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32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8305,'-17'-8'-4,"8"-2"215,1 1 1,8-1-86,0 4-354,0 4 385,0-5 1,2 7-69,4 0-94,-5 0 0,9 0 49,-4 0 1,-2 0 54,7 0 1,-5 0 28,5 0 0,1 0 165,5 0 1,1 2-171,-1 3 0,8-3 30,4 4 0,11-4-56,6-2 1,4-2 23,2-4 0,6 4 24,-1-3 1,9 3-13,-3 2 0,4-6 49,2 0 1,-7 0-25,-4 6 1,-5 0-14,-1 0 0,0-2 29,0-3 1,-6 3 139,0-4 1,-2 4-135,3 2 1,-3 0 13,-4 0 1,-1 0-242,7 0 1,0 2 121,6 4 1,-6-4-264,0 3 0,-6-3-48,6-2 1,-7 2-64,1 4 0,-9-4 125,-2 4 1,-8-4 42,2-2 1,-10 5 117,-1 1 0,-6 0 12,5-6 234,-7 0-176,4 0-252,-8 0-329,0 0 0,-16-8 0,-3-1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8:01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7996,'0'-18'930,"0"1"0,9 8-512,9 3 1,1-4-935,10-1 0,-8 3-124,2 2 612,-12 4 38,5 2 59,-14 0 334,5 0-218,1 0-320,-6 16 0,6-5-120,-8 12 1,-6 4 101,0 2 0,-7 4-64,1 1 0,5-5 266,1 0 1,4-2-102,2 2 1,0-3 255,0-2-105,8-5-33,1 6 1,14-10 20,0-3 0,0 3-78,-5-3 1,-7-3 118,1 3 1,-9-7-85,3 7 0,2 0 0,-2 5 0,-2 0-131,-10 0 0,-4 1 99,-7-1 0,0 0-13,-1 1 0,-1-3 80,-4-4 1,4 3 129,-4-8 0,4-1-50,1-5 0,1 0 392,0 0-452,-1-7 0,9-3-14,3-7 0,6 0-239,6-1 1,3 7 107,9-1 1,5 6-158,0-5 0,6 7 0,-6-2 1,5 4 129,-4 2 0,4 0 93,-5 0 1,0 0 162,-5 0 0,-1 0-110,0 0 144,1 0-164,-1 0 1,0 0 14,1 0 0,-7-3-1120,1-9 509,-1 0 326,14-12 0,-6 0-564,4 1 1,-3-5 385,-3 5 1,0-1 394,0 7 0,1 2 79,-1 3 0,-5 5 15,-1 7 1,-5 0 2753,5 0-2141,-7 7 1,6 3 798,-4 7 1,-4 0-166,3 1-863,-3-1-168,-2 0 0,0-5 170,0-1-42,8-7-484,-6 4 0,7-8-343,-3 0 1,-2-8-3069,8-3 1743,-9-5 949,13-1 0,-14-6-1390,3 0 2155,5-8 0,-8 4 0,6-7 0</inkml:trace>
  <inkml:trace contextRef="#ctx0" brushRef="#br0" timeOffset="366">831 121 7982,'0'-27'0,"0"4"583,8 4-180,-7 2-36,7 7 1,-6 1 655,4 3-329,-4 4 78,5-6-368,-7 8-280,0 0-537,8 0 223,-6 0 16,6 0 0,-6 0-383,3 0 404,-3 8 0,6-4-136,-8 7 237,8 1 1,-6 5 48,3 0 224,-3 1 27,6-1-255,-6 8 1,6-6 170,-8 4 0,2 4-90,3 2 1,-3 4-54,4 1 1,-2 8 5,2 5 0,-4 4-4,3 7 0,-3 0-26,-2 11 0,0-2-31,0 14 0,6 0-500,0 5 0,-1-5 347,-5-1 1,0 1-172,0 6 0,0-9 118,0-3 1,0-9 140,0-3 0,0-7-49,0 1 0,6-9-13,0-1 1,0-9-67,-6 2 0,0-3 43,0-3 1,0-7-309,0-4 1,0-9 266,0-3 225,0-7 0,7 4 0,3-8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9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502 277 8022,'0'-17'0,"0"7"0,0-5 990,0 3-566,0-3 0,0 3 553,0 1-492,0-1 0,-6-5 270,0 0-305,-7 7 0,3-3-181,-7 7 0,-6 0-26,0 6 0,-2 0-223,2 0 33,-4 0-106,-8 0 0,1 6-19,-1 0 0,1 7 21,-1-1 0,2 3-182,5 2 0,3 0 108,7 1 1,1-1-14,0 0 0,7 1-77,4-1 1,5 0 104,1 1 0,15 1 74,8 4 1,8-10 61,3 5 0,1-5 6,-1 4 1,7-1 34,-1-5 1,-1 5 156,-11-5 1,3 3-112,-8-3 0,-2 4 115,-9-3 1,1 3 42,-7 3 1,0-1-79,-6 0 1,0 0-25,0 1 1,-10 1-86,-7 4 0,-2-4-95,-10 4 0,6-5 38,-6-7 0,0 3-169,-5-9 1,5 7 50,0-6 0,8-1-385,-2-5-1624,4 0 881,1 0-212,9 0 1,9 0 1430,11 0 0,5 8 0,1 2 0</inkml:trace>
  <inkml:trace contextRef="#ctx0" brushRef="#br0" timeOffset="309">675 796 8321,'8'-10'113,"7"1"-790,8 3 1,0 2-164,-6-8 632,1 9 0,-1-7 871,0 4 0,-5 4 449,-1-4-341,-7 5 0,4 2-314,-8 5 0,0-2 174,0 8 0,0-1-240,0 6 1,-2 1-130,-4-1 1,-3 0-435,-9 1 1,-1-1 234,-4 0 0,4 0-417,-4 1 1,4-1 343,1 0 1,3-5 239,3-1 43,5-7 50,7 4 1,7-8-195,5 0 0,11 0 15,6 0 1,5-8-494,7-3 0,-5-3 252,5 3 0,-5-5-1032,-1 5 1,-8 1 108,-4-1 1,2 1 1019,-2-1 0,0-5 0,-6 7 0</inkml:trace>
  <inkml:trace contextRef="#ctx0" brushRef="#br0" timeOffset="618">1332 225 8051,'0'-23'612,"0"0"0,0 0-158,0 6 0,6-1-176,0 1 1,5 0-128,-5-1 1,0 7-105,-6-1 0,0 7 93,0-7 1,0 6 191,0-5-231,0 7 141,0-4-514,0 8 135,-8 0 0,6 8 58,-4 3 0,4-1 118,2 2 1,-2-1-16,-3 6 1,3 6 7,-4 1 0,4 6-31,2-1 1,-2 11 362,-4 7 1,4 4-93,-3 7 0,-3-2-115,2 7 1,-5 3-508,5 8 1,-6-2-674,7 3 0,-1-4 782,6-2 1,-8 0-1,-1 0 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34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8137,'10'-8'-244,"5"-1"0,-11-1 487,8 4 1,-1 4 243,6 2 0,-5 0 229,-1 0-393,1 0 1,0 2-146,-1 4 0,-7 0-131,2 11 1,-2-3-458,1 9 1,-3 2 331,4-2 1,-4 2-270,-2-2 1,0-4 238,0 4 1,2-6-612,4-5 1,-3 1 214,9-7 0,-6 0 198,5-6 1,1 0 305,5 0 0,0-8 0,1-3 0,5-5 0,0-1 0,6 0 0,-6-1 0,2 1 0,-2 0 0,-10 1 0,4 5 0,-3-5 124,3 15 0,-5-7 619,-1 8 365,-7 0-185,4 0 1,-8 2-748,0 4 1,0-3 34,0 9 1,0 5-448,0 6 1,-2 8 257,-4-2 0,-4-2-963,-7 2 1,0-1 340,0 7 1,-6-2 34,-1-5 0,-4 3 586,5-8 1,-6 0-23,6-5 0,0-1 748,5 0-475,1-7 1766,0 5-686,7-13 214,2 6-1023,16-8 0,8 0 37,7 0 1,2-2-537,-2-4 0,4 2-384,7-7 0,-1 7-1422,-4-2 0,1 4 939,-7 2 1,0 2-154,-5 4 1,-9 5 975,-3 12 0,-4 4 0,-2 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34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8137,'-10'0'1906,"-5"0"-108,13 0-1188,-6 0 1,10 5-211,4 1 1,-4 8-794,4-3 1,2 4 345,-3 3 1,9 1-1682,-3 4 1,5-2 423,1 8 1304,-7-8 0,13 4 0,-4-8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34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8114,'8'-9'1256,"-4"1"290,7 8 1,-7 2-735,2 4 1,2 5 78,-3 12 1,1-4-1291,-6 4 1,-2 6 164,-3 6 234,-13 15 0,-24 11 0,-12 8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33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79 8189,'7'-17'-258,"-5"-1"0,6 7-51,-8-1 1619,8 9-245,-6-5-9,5 0-431,-7 6-58,0 2 1,0 16-180,0 7 1,-7 6-175,-5-6 0,3 7 5,-3-1 1,8 4-31,-2 1 0,5 1-91,1 0 0,1-1 129,5 1 0,11-1-142,12 1 0,12-6 51,5 0 1,4-8-141,2 2 0,-1-2-68,1 2 1,-7-4 9,-5 4 1,-11 2-83,-6-2 1,-6 2-276,-5-2 0,-7-2 187,-10 8 1,-13-6 100,-10 6 0,-7-6 172,-5 6 1,-5-8-138,-7 2 0,1-9-68,-1-3 0,6-7-86,0 2 0,1-4-248,-1-2 1,10-10 113,7-7 384,8 0 0,-12-24 0,6 5 0</inkml:trace>
  <inkml:trace contextRef="#ctx0" brushRef="#br0" timeOffset="177">329 287 8188,'0'-33'2301,"0"6"-1621,0-8 0,7 14-454,5 10 1,11-7 130,6-5 0,2 0 167,-3 6 1,3 0-145,-8-1 0,2 9-87,-2 3 1,-4-2-1179,5 3 0,-3 7 652,2 9 1,-4 12 232,4 6 0,-12 11 0,-3 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40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190 537 8349,'-9'-18'168,"3"1"-232,-4 7 825,8 3-74,-5 7 235,7 0 875,0 0-1727,7 0 0,3 0 128,7 0 0,-5 2 15,-1 3 0,1-3 23,5 4 0,1-4-32,-1-2 0,0 0-160,0 0 1,3 0 73,3 0 1,-2 0-196,8 0 1,-2 0-64,1 0 1,3 0-109,-8 0 0,0 2 82,-6 4 0,1-4-344,-1 3 396,-7 5 1,3-6 13,-7 7 0,0-5 428,-6 6-154,0-1-28,-8 7 1,0-1-161,-3 0 1,-3-5-186,9-1 1,-9 1 138,3 5 1,1 0-24,-2 1 0,1 7 59,-6 3 0,-3 13-9,-3 5 1,2 6 191,-8 5 1,1 5-142,-7 7 1,-2 6-98,-3 0 1,9-2 164,-3-10 1,5 1 1,0-12 0,-2 7-79,8-13 1,0 6-106,6-11 0,2-3 34,3-9 1,-1 2-415,7-8-308,0 0 1,6-6-128,0 0-1059,0-7 1970,0-2 0,8-24 0,1-3 0</inkml:trace>
  <inkml:trace contextRef="#ctx0" brushRef="#br0" timeOffset="467">1626 450 8240,'0'-17'2458,"0"7"-2095,0-5 0,-2 13-183,-4-4 1,2 4 30,-7 2 0,5 2-288,-6 4 0,1 4 112,-7 7 0,-5 8-344,0 4 0,-5 5 114,4 7 0,-6-3-115,1 8 0,-10-5 91,-1 5 0,-2-2 30,2 2 1,3-2 216,-3-4 0,3-3 292,3 3 1,7-5 88,4-6 1,3 1-170,3-6 0,8-1-110,3-6 0,6 4 58,6-4 0,9 4 1,8-9 0,13-2 36,-1 1 1,11-7 108,0 2 0,6-4-257,6-2 0,-4-2-106,3-4 1,-5 4-118,-6-4 1,2 4 83,-7 2 1,-3 0-678,-9 0 1,2 0 160,-8 0 0,0 0-87,-6 0 1,-5 0 664,-1 0 0,-7 8 0,4 2 0</inkml:trace>
  <inkml:trace contextRef="#ctx0" brushRef="#br0" timeOffset="695">1574 986 8230,'0'-17'780,"0"5"-146,0 1-328,0 7 121,0-11-229,0 13 0,-2 2 131,-4 11 1,-4 10 129,-7 3 0,-2 4-161,-4-5 1,-2 8-34,-4-2 1,-2-2-235,8 2 1,0-6 57,6 6 0,2-3-742,3 3 0,-1 2 181,7-8 1,0 0-116,6-6 1,8-1 153,3-5 433,12-3 0,12-8 0,9 0 0</inkml:trace>
  <inkml:trace contextRef="#ctx0" brushRef="#br0" timeOffset="1007">2214 1055 8373,'0'-17'407,"0"0"0,0 0 512,0-1 1,0 7-615,0-1 0,0 6-105,0-5-596,0-1 351,7 3 84,-5 1 0,4 10 9,-12 4 0,2 9 11,-7 8 1,7 8 5,-2-2 0,4-2 149,2 1 0,0-1-9,0 2 0,8-4-75,4-8 1,5 1 51,6-1 0,-2-7-85,8-5 0,0-3 16,5-2 0,1-2-35,-1-3 1,-1-5-174,-4-7 0,2-6 89,-8 0 0,0-2 54,-6 2 1,-7 2-19,-5-8 1,-3 2 7,-2-2 0,-7-2-67,-5 8 1,-11 0-101,-6 6 0,-3 0-231,-3-1 0,0 9-245,1 3 0,-1 6-509,1 6 0,7 3 1114,4 9 0,-4-1 0,0 0 0</inkml:trace>
  <inkml:trace contextRef="#ctx0" brushRef="#br0" timeOffset="1434">3701 52 8245,'-8'-25'2279,"6"14"-1653,-5-4-1702,7 15 413,0 0 615,0 7 0,-10 5 106,-7 11 1,-3-2 272,-8 8 0,-1 2-149,-6 9 1,1 4 178,-1 8 0,-5 8-36,-1 3 1,-7 6-430,2 6 0,19-32 1,-2 1 149,0 4 1,1 2 0,-2 3-1,2 1 61,2 1 1,0 0-1,-2 2 1,1 1-262,1-3 1,0-1 0,-2 2-1,2 0 24,5-7 1,2 0 0,1 0 0,3-2-203,-8 28 0,4-2 117,1-10 1,1 1 133,0-12 0,-1-4 82,1-14 1,8-7-111,3-4 1,-2-9 292,2-3-118,1-7-133,5 4 1,1-12-527,5-8 1,4-1 620,7-16 0,0-7 1,1-9-1</inkml:trace>
  <inkml:trace contextRef="#ctx0" brushRef="#br0" timeOffset="1753">3753 934 8295,'27'-34'-11,"-4"-1"1,-4 3 124,-2 3 0,2 4-130,4 7 1,-3 1 479,3 0 0,-10 5 178,-1 1-350,-8 7 0,3-2-85,-7 12 0,-13 11 9,-5 12 1,-8 10-217,3 1 0,-8 10 93,2 2 1,4 0-295,2 5 1,9-3 96,3-2 0,7-6 280,-2 0 0,6-6 64,6 7 1,4-9 186,7 2 0,0-3-193,1-3 1,1-1 111,4-4 1,-6 2-211,0-8 1,1 2 114,-7-2 0,-3-4-418,-2 4 1,-4 2 126,-2-2 1,-8 6-379,-4-6 0,-5 2 17,-6-2 1,-4-10-155,-7 5 1,5-7-8,0 1 1,2-4-728,-2-8 1289,-3 0 0,5-16 0,-8-3 0</inkml:trace>
  <inkml:trace contextRef="#ctx0" brushRef="#br0" timeOffset="1938">3770 1176 8221,'0'-24'1353,"0"4"1,10 3-734,7 11 0,14 4-397,9 2 1,0-5-181,-5-1 0,-2-2 5,-5 2 0,3 4-34,-8-3 1,6 3 10,-6 2 0,0 6-852,-6-1 0,6 9 85,1-3 742,6 5 0,-3-7 0,8-1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7:43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10 275 8198,'-7'-10'2313,"5"3"0,2 7-2011,11 0 0,10 0-43,2 0 1,8 0-347,-2 0 1,4 0-13,1 0 0,-5 0-19,0 0 0,-6 0-206,6 0 1,-8 1-503,2 5 0,-4-2-418,-2 8 1,-1-7 1243,-5 7 0,-3 7 0,-8 8 0</inkml:trace>
  <inkml:trace contextRef="#ctx0" brushRef="#br0" timeOffset="141">62 811 8035,'-10'-14'6619,"5"-3"-5972,3 4 1,19 5-589,12 8 1,13 0-186,16 0 0,-2 0-431,7 0 1,0 0 556,7 0 0,-9 0 0,-1 0 0</inkml:trace>
  <inkml:trace contextRef="#ctx0" brushRef="#br0" timeOffset="3045">1705 137 8139,'-17'-8'1003,"7"-2"-386,2 1-644,8-7 0,0 12 459,0-7 36,0 7-275,0-4 1,0 10 56,0 4 0,-5 4 101,-1 7 1,-10 10-196,-1 7 0,-2 3 198,-10 9 0,0 0-4,-5 6 0,-1 0-110,1 0 1,1-2-43,4-4 1,-2-2-31,8-4 1,0-3-287,6 3 0,2-5 130,3-6 0,-1-2-274,7-4 165,0-4 1,6 6-785,0-8 1,8-7 55,3-5 0,5-3-264,1-2 1,8-2 352,4-3 0,5-7 736,7-11 0,3-11 0,8-11 0</inkml:trace>
  <inkml:trace contextRef="#ctx0" brushRef="#br0" timeOffset="3381">2570 154 8261,'0'-25'0,"0"11"514,0-3 135,0 11 0,1-7-72,5 7-600,-4 0 440,6 6-261,-8 0 0,-4 8 31,-8 4 0,1 5-29,-12 6 0,-2 4-233,2 7 1,-8-5-22,2 0 0,2 2-34,-1 9 0,5-3 77,-6 3 0,2-9 13,-2-2 1,4-1 136,8 7 0,5-6-108,1 0 0,7-8 184,-2 2 0,6 2-73,6-2 1,5-2 162,12-10 0,6 3 9,12-8 1,-3 1-83,8-1 0,0-4-145,6 4 1,0-4-154,0-2 0,-6 0-214,0 0 0,-7 0 144,1 0 0,-11 0-955,-6 0 1,-4 6 72,-2-1 1060,-7 9 0,-2-5 0,-8 9 0</inkml:trace>
  <inkml:trace contextRef="#ctx0" brushRef="#br0" timeOffset="3593">2777 396 8312,'-17'-25'0,"5"8"1610,1-1 0,5 9-835,-6 9 0,9 2-326,-3 3 1,4 5-148,2 7 1,-6 1-423,0-1 0,-7 8 63,1 4 1,-3 3-58,-2 3 0,-2 5-11,-5 1 1,5 5-248,-4-6 1,4 6-862,2-5 0,-1 5 507,1-6 1,6 0 725,-1-5 0,1 0 0,-7-1 0</inkml:trace>
  <inkml:trace contextRef="#ctx0" brushRef="#br0" timeOffset="4085">3348 794 8060,'7'-45'0,"5"17"493,11 10-423,4 5 1,15-10-133,4 0 0,2-8-162,-2 2 0,3-2 42,-9 3 1,0-5 152,-5 4 1,-8-4-103,-4-1 48,4-1 0,-14 1-75,4-1 1,-5-5 5,-1-1 1,-3 1 133,-8 6 0,-2 5-14,-4 0 1,-5 8 536,-12-2 0,2 9-276,-8 3 0,0 7 93,-5-2 1,5 6-183,0 6 0,2 5-64,-2 12 1,-2-1-12,8 6 1,0-5-63,6 6 1,2-2 58,3 2 1,-1 4-7,7-5 0,0 5 329,6 2 0,2-1 37,4 1 0,3-1 82,9 1 1,-1 0-139,0-1 1,2 1 45,5-1 1,-5 1-194,4 0 0,-4-1-216,-2 1 0,-7-3-305,-4-3 1,1 2 227,-1-8 1,0 6-643,-6-6 531,0 0 1,-8-6-83,-3 1 0,-5-9 70,-1-3 1,0-4 34,-1-2 1,-5-4 156,0-8 1,-2-1 225,2-16 0,6 2 446,0-1 0,1-3-293,11 8 0,-1-6 118,6 6 0,2-6-127,3 6 1,15-2-604,14 2 1,10 4 1,14-4 1,4 3-25,7 3 1,15 6 259,9-1 0,6 8 0,-47 0 0,0 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8:27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7964,'-12'-5'-188,"1"-1"582,7 0 577,-4 6-259,8 0 1395,0 0-1698,0-8-275,0 7 92,0-7 63,0 8-132,0 0-87,8 0 1,-6 2 22,3 4 1,-1-3-5,2 9 1,-4-1-95,4 7 1,-4-1 89,-2 0 1,0 3-99,0 3 0,0-2 90,0 8 0,5-1 2,1 7 1,0-6-4,-6 0 1,0-1 4,0 7 1,0-2-23,0-4 1,0 3 1,0-3 0,0 4-67,0 1 0,0 1 51,0-1 1,0 1-17,0 0 0,0-1 36,0 1 0,0-1 3,0 1 1,0 0 9,0-1 1,0 1 13,0-1 0,0 1-33,0-1 0,0 1-2,0 0 0,0-3-31,0-3 0,0 4 49,0-4 0,0 3-99,0 3 1,0-6 59,0-1 1,0 1-1,0 6 0,6-4 31,0 3 0,-1-3 5,-5 9 1,0-3 78,0-3 0,0 1 307,0 0 0,6-1 41,0 1 1,0-1-67,-6 1 0,0-6-241,0 0 0,5-1-27,1 7 0,0-6-13,-6 0 0,0-6-78,0 6 1,0-3-24,0 3 0,-2-2 59,-4-4 0,4-2 10,-4 8 0,3-8-175,-3 2 1,4-3 214,-4-3-479,4 0-22,2 0 1,0-5-758,0-1 289,0-7 366,0 4 1,0-10-266,0-4 1,0-3-372,0-9 1,0-7-106,0-3 0,0-5 470,0-2 0,2-1 2,4-4 0,-4-5 714,4-7 1,3-15 0,1-4 0</inkml:trace>
  <inkml:trace contextRef="#ctx0" brushRef="#br0" timeOffset="1400">190 52 7198,'10'0'551,"5"0"-493,-3 0 1,-3 0 53,3 0 1,0 0 190,5 0 0,0 0 158,0 0-276,1 0 0,1 0-102,4 0 0,-2 0 48,8 0 1,0 0-72,5 0 0,-5 0-161,0 0 1,0 0 81,5 0 1,1 0 35,0 0 1,-1 0-135,1 0 0,-1 0 57,1 0 0,5 0 27,1 0 1,1 0 20,-2 0 1,-1 0 2,7 0 0,-6 0 9,6 0 1,0 0 4,6 0 0,0 0-2,0 0 1,0 0 0,0 0 0,0 0-80,-1 0 1,1 0 71,0 0 1,-4 0-5,4 0 1,-4-2 7,10-3 1,-4 3-1,-2-4 0,-1 2-5,1-2 1,0 4 0,0-3 1,0 3 83,0 2 1,0-6-76,0 0 1,-1 0 96,1 6 1,0 0-43,0 0 0,-6 0 86,0 0 0,-2 0-68,3 0 1,3 2 19,-4 4 0,-2-4-65,2 4 1,-2-4 8,2-2 0,4 0-167,-4 0 0,-1 0 103,1 0 1,0 0-137,6 0 1,0 0 20,-1 0 1,-4 0 80,-1 0 1,-2 0 71,2 0 1,2 0 122,-8 0 1,6 0-114,-5 0 0,1 0 23,-2 0 1,-3 0 29,3 0 1,-1 0-34,1 0 1,-3 0-64,3 0 1,2 0 3,-1 0 0,5 0-120,-6 0 1,0 0 69,-5 0 1,5 0-24,1 0 0,-1 0 62,-5 0 0,-7-2-10,1-4 0,0 4 152,6-4 1,-7 4-89,1 2 1,-8 0 133,2 0 1,-1 0-95,1 0 0,-4 0-47,4 0 1,2 2-8,-2 4 1,2-4-14,-2 4 1,-2-4 2,8-2 0,-6 0-18,6 0 1,-8 0-61,2 0 1,2 0 67,-2 0 0,0 2-31,-6 3 0,3-3 27,3 4 0,-4-4 1,4-2 1,-4 6 1,-2 0 1,1-1 0,-1-5 1,2 0-5,4 0 0,-3 0-4,3 0-43,-4 0 1,-2 0 40,0 0-280,1 0-26,-1 0-224,0 0 270,-7 0 50,-2 0 246,-8 8 444,0-6 144,0 6-268,0-8 1074,0 0-1261,7 0-61,-5 0 106,6 7 1,-2 3-70,-1 7 1,7 0-30,-6 1 1,5 7 11,-5 4 0,6 3 1,-7 3 0,9 7 32,-3 4 0,-1 4 0,1 2 1,-7 0-208,2 0 1,4 2 86,1 3 1,-3 3-65,-2 3 1,-4-3 42,-2-8 1,1 0-9,5-1 1,-4 1 100,4 0 0,-4-6 133,-2 0 1,2 1-97,3 4 1,-1 1 206,8 0 1,-6-6-133,5 0 0,-5-1-71,5 1 1,-5-2-151,6-4 1,-8-9 1,1 4 0,3-7-109,-2 1 0,0 2-83,-6-8 0,0-6-347,0-5 0,0-6-491,0 5 160,0-7 0,0-4 878,0-12 0,-8-18 0,-2-7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8:29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5431 1125 7390,'7'-10'-152,"-5"2"74,6 8 1,-2-2-433,0-3 510,-1 3 0,-5-6 0,0 8 0</inkml:trace>
  <inkml:trace contextRef="#ctx0" brushRef="#br0" timeOffset="250">5500 1055 8933,'0'14'412,"0"3"0,0 2-164,0 10 0,0 12 158,0-1 1,0 10-34,0 8 1,0-3-91,0 9 1,0-3-197,0 3 1,0 1-213,0-7 0,0-3 22,0-9 0,0 1-165,0-13 0,2 3 81,4-14 0,-4 0 18,3-6 0,-1-2-761,2-3 633,-4 3 1,7-13-421,-3 4 1,-2-12-9,8-5 725,-9-12 0,5-12 0,-8-9 0</inkml:trace>
  <inkml:trace contextRef="#ctx0" brushRef="#br0" timeOffset="1144">35 2283 8015,'-17'0'-307,"7"-7"279,3 5-172,7-6 108,0 8 1,2 0 153,3 0 0,-1-6-114,8 0 0,-6 1 279,5 5 0,-5 0 251,5 0-234,1 0 0,5 2-103,1 3 1,5-3-33,0 4 1,7-4 14,-1-2 1,10 0 6,1 0 0,8 0-261,-2 0 0,4-2 135,2-4 0,0-1-78,0-5 1,2-1 44,3 7 1,-1-6-43,7 7 0,1-1 72,5 6 1,-6 0-2,1 0 0,-3 0 2,3 0 1,1 0 14,-7 0 1,5 0 4,-5 0 1,11 0-8,-6 0 0,14 0 44,-8 0 0,4-2-169,-4-4 0,4 4 269,-3-4 0,3-1-117,-10 1 1,10-6 3,2 7 0,4-1-31,-10 6 0,4-6 0,-10 0 0,5 1-64,1 5 1,-6-2 84,1-4 0,-3 4 59,3-4 1,3-1-78,-4 1 1,4 0-3,3 6 1,-1 0 12,0 0 1,-6 0 7,1 0 0,-1 0-35,6 0 0,4 0-5,-3 0 1,8-2 148,-9-4 1,4 4-74,-3-3 1,-1-3 112,0 2 0,0-5-134,0 5 0,2-6 10,4 7 1,-5-7 44,-1 6 0,-2-5-6,-9 5 0,-1 0 61,-5 6 1,-8-5 0,-3-1 0,-5 0-89,-1 6 1,-8 0 113,-4 0-769,-4 0 64,-9 0 279,-3 0 0,-11 0 237,-7 0 0,-8 0 0,-16 0 0</inkml:trace>
  <inkml:trace contextRef="#ctx0" brushRef="#br0" timeOffset="1596">1108 139 8079,'25'2'1592,"3"4"1,7-3 0,3 7-974,3-2 0,5 3-488,-6-5 1,6 0-311,-5-6 0,5 0-436,-6 0 0,-7 0 374,-10 0 0,-4 0-676,-2 0-306,-7 0 50,-2 0 0,-18 15 1173,-7 8 0,-8 8 0,-10 4 0</inkml:trace>
  <inkml:trace contextRef="#ctx0" brushRef="#br0" timeOffset="1805">1280 831 8071,'-1'19'236,"-5"4"0,4 2 94,-4 4 1,-2 3 516,3-3 0,-1 4-781,6 1 0,0 7 27,0-1 0,2 1-298,4-7 0,-4-5-385,3 0 194,5-8 0,-8 4 173,4-8 1,-3-7-297,3-4 206,-4-5 115,6-1 1,-8-1 18,0-5 0,0-6 35,0-11 1,0 2-215,0-8 1,6 2 357,-1-1 0,9-5 0,-5 6 0</inkml:trace>
  <inkml:trace contextRef="#ctx0" brushRef="#br0" timeOffset="2257">2041 450 8015,'10'-17'1569,"0"5"-1867,-5 1 1,5 7 34,7-2 0,1-1 570,-1 1 0,6-2-239,0 2 0,6 4-258,-6-3 1,6-3 200,-6 2 1,0-1 137,-6 1 1,0 4-76,1-4 0,-7 4 281,1 2-247,-1 0 1,1 2-54,-1 4-17,-7-4 1,4 13 57,-8-3 0,0-3 74,0 3 0,0-1-37,0 7 0,-2-1 6,-4 0 0,4 1-62,-4-1 1,5 0 11,1 0 0,0 3-15,0 3 0,0-2 27,0 8 1,0-1-56,0 7 1,1 7 86,5 4 0,-2 10-18,8 2 1,-3 7-18,3-1 1,1-3 11,-7 2 1,5-5-87,-5 5 0,0-13 7,-6 2 0,6-11-293,0-1 0,-1-5 95,-5-7 0,0-1-24,0-4 0,0-9-84,0 3 1,-5-9-77,-1 3 1,-8-7-134,3 2 1,-5-4-323,-1-2 1,-8-4 338,-4-8 1,-5-1 76,-7-16 1,3-2 389,-8-9 0,7-2 0,-1-4 0,4 3 0,1 9 0,0-1 0,1 1 0,7 7 0,-6-6 0,6 6 0</inkml:trace>
  <inkml:trace contextRef="#ctx0" brushRef="#br0" timeOffset="2532">1799 917 10892,'-9'17'617,"1"1"-454,8-1 0,0 0-117,0 1 1,0-1-116,0 0 0,0 6 89,0 0 0,0 0-185,0-5 1,0-7 55,0 1 0,8-8 26,3 1 0,-1-3 25,1-2 1,1 0 30,5 0 0,0-13-32,1-4 0,-1-7 54,0 1 1,-7 2 204,-4-8 0,-4 8-115,-2-2 1,-2 2-36,-4-2 1,-6 10 14,-11-5 1,4 7-7,-4-1 1,4 5-30,2 7 0,-1 0 3,1 0 0,7 7-262,5 5 1,3-3-423,2 3 0,7-2-1442,5 1 2093,11 4 0,12-13 0,9 6 0</inkml:trace>
  <inkml:trace contextRef="#ctx0" brushRef="#br0" timeOffset="3671">3286 70 8611,'8'-10'1714,"-4"2"-1172,8 8 1,-7 8-24,7 4 0,-6 3-100,5 2 1,-5 6-146,5 0 0,-7 6-193,2-6 0,-4 6-191,-2-6 1,0 6-161,0-6 1,0 0-1031,0-6-248,0 1 647,-8-9 502,6-1 0,-5-18 66,7-7 0,2-15 110,3-15 1,-1 3 67,8-2 0,-1 6 193,7-6 1,-7 15 415,1 2 0,-1 10-252,6 7 0,-5 5 140,-1 7 0,-5 0-160,6 0 0,-8 13 223,1 4 1,-3 12-100,-2 0 1,-2 4-71,-3 1 1,-5 1-87,-7-1 1,5-1-209,1-4 1,1 2 67,-1-8 0,3 0-353,8-6-457,0 0 448,0-7-19,0-2-137,0-8 165,0 0 210,0 7 0,6-3 48,-1 8 0,1-1-83,-6 7 0,0 1-126,0 4 0,-2 4-174,-4 7 1,-3 3 148,-8 3 1,-3-1 318,-3 7 0,2-8-6,-8 2 1,6-3-1,-6-2 1,8-9 143,-2-2 0,4-5 473,2-2 0,5-2 298,1-3-135,7-4 0,-4-10-369,8-4 1,0-6-115,0-11 1,14 2-227,3-8 1,12 1-37,0-7 1,-3 0-127,3 1 0,0 7 70,6 4 1,-8 11-117,-4 7 0,2 3 136,-2 2 0,-6 9-91,-6 9 1,-7 7 389,2 9 1,-4 3-86,-2 3 1,0-5 17,0-1 0,0-1-134,0-10 1,0 0-76,0-6 66,8 0 0,1-7-162,9-4 0,-7-12 101,1-5 1,-1-12-163,6-6 1,7-10-73,-1-1 0,-6 0 72,-6 5 0,-1 0 89,2 1 0,1 1-159,-7 4-279,0 4 377,-6 8 0,-2 7-103,-4 5 1,-4 18 218,-7 10 1,-8 10-67,-4 7 0,-5-1 458,-7 7 0,9 0-205,-9 6 0,10 0 75,-3-1 0,-5-1-161,11-3 0,-9-5-87,8-8 1,4-1-114,2-4 1,2-6-287,-2-12 1,10 3-121,-5-8 0,5-1-26,-4-5 169,7 0 1,-4-7-18,9-5 1,-1-3-167,6-2 0,2-1 235,4 1 0,5 0 293,12-1 1,-4 3 28,4 4 0,-1 3 255,1 8 0,-2 0 41,8 0 1,-6 2 289,6 4 1,-1 3 69,7 8 0,0 8-238,-1 4 0,6 2 646,1-2 1,13 2-658,-3-8 0,15 0-482,3-6 0,0-7-125,6-5 0,4-5-562,2-5 1,-10-5 10,-2-7 0,-8 1 380,-3 5 0,0-5-220,-12 5 0,-4 1 85,-2-1 1,-3 5 490,-3-6 0,-5 3 0,0-3 0,0 5 0</inkml:trace>
  <inkml:trace contextRef="#ctx0" brushRef="#br0" timeOffset="4343">4065 139 7890,'-8'-10'145,"6"-5"-145,-6 13 1583,8-13-903,8 13 0,-4-6 40,7 8 1,-5 0-303,6 0 1,-3 2 274,3 4-553,3 3 1,-7 9-180,3-1 0,3 0-513,-8 1 1,-1 5 439,-5 0 0,-2 7-430,-3-1 1,1 12 218,-8 5 0,-5 2 10,-6-2 0,0 4 321,6-4 0,1-4 271,5-1 1,-5-7-58,5-5 1,1 2-11,-1-8 1,7-6-36,-2-5 1,4-7-231,2 7-411,0-8 274,0 3 0,8-14-246,3-5 0,5-5 143,1-6 0,6 4-51,0-4 0,6 3 204,-6 3 1,6 6-40,-6-1 1,0 8 364,-6-2 1,1 4-151,-1 2 1,-8 8 358,-3 4 1,2 3-86,-2 2 1,-2 1 77,-10-1 1,2 0-158,-8 1 0,1 6-88,-6 5 1,-1-4-208,1-2 1,0-5-145,-1-7 0,7 3-504,-1-9 369,9 1-626,-5-6 485,8 0 465,0 0 1,8 0-40,3 0 0,2 2 145,-1 4 0,3-2 480,-3 7 0,-2 1-271,1 5 0,-7 0 327,2 1 1,-4 1-5,-2 4 1,-2-4 970,-4 4-406,4 4 37,-6-8-631,8 6-504,0-15 0,8-2-459,4-8 1,9-2 287,2-4 0,6-4-1294,-6-7 1,5 0 212,-5-1 1166,1 1 0,-7-8 0,0-2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8:3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191 865 7929,'-27'-17'1082,"9"-1"0,13 9-1488,10 3 0,7 4 291,11 2 0,0 0 237,12 0 0,-3 0-237,14 0 1,1 6 10,4 0 0,-1 5 240,-4-5 1,3 2-75,-9-3 1,0-3-61,-5 4 0,-8-4-98,-4-2-35,-4 0 190,-2 0 0,-7-2 143,-4-4 1,-12-5 0,-6-12 0,-5 2-120,-6-8 1,2 6-24,-8-6 1,8 6-13,-2-6 1,-2 2-22,2-2 0,0 4-33,5 8-197,1 0 0,2 5 107,3 1 0,3 7-131,3-2 0,4 12 238,-4 5 0,4 10-65,2 3 1,0 6 269,0-1 0,0 4-30,0 1 0,0 7-31,0-1 1,0 8 38,0-2 1,8 12 117,3 5 0,5 10-163,1 2 0,6 10 298,0 1 1,0 3-732,-5 9 1,5-8 368,0 2 1,0-3-397,-6-3 0,0-7 135,1-4 0,-7-18-942,1-5 0,-3-19-284,3-4 636,-4-8 635,-8-12 0,-8-3 82,-4-12 1,-11-5 154,-6-12 1,-5-2-341,-6-4 1,-5-6 135,-7 1 0,-7-8 9,-5-10 0,5 2 231,1 4 0,6-2 82,6 7 0,6 3 189,11 9 0,-2 6-278,8 11 1,6-1 182,5 7-486,9 0 205,-5 6-23,8 0 0,0 2 307,0 4-7,0 4 0,0 7-132,0 0 0,0 1 109,0-1 1,-6 6-108,0 0 0,-5 0-5,5-6 0,0-5-516,6-1 1,0-5 236,0 6 0,2-10-174,4-2 1,7-8-95,16-9 1,8-16-155,15-7 0,7-8 227,5-4 0,11-2-63,5-4 0,-36 32 0,1 0 354,-2 0 1,0 1 0,2-1 0,-1 2 340,30-17 0,1 1 127,-5 5 0,-9 8-195,-3 4 0,-12 10-110,-6 1 0,-11 9 183,-6-3-510,-4 4 1,-11 11 140,-8 9 0,-13 1 600,-11 10 0,-12 0-288,1 5 0,-9 1 250,4-1 1,-6 7-54,5-1 0,9 2 40,9-1 1,11-3-205,6 8 0,6-5-269,6 5 0,13-8-199,16 2 1,7-9-1,10-2 0,0-10-219,0-1 0,5-3-55,1-9 0,-6-1-501,-6-5 1,-7 0 24,1 0 0,-6-7-57,-5-5 957,-4-3 0,-7-10 0,-1-2 0</inkml:trace>
  <inkml:trace contextRef="#ctx0" brushRef="#br0" timeOffset="192">969 173 7952,'-10'-17'3831,"2"7"1,18 10-3870,7 12 0,8-2-610,10 1 0,1 1-2384,5 5 3032,3-8 0,8 7 0,0-7 0</inkml:trace>
  <inkml:trace contextRef="#ctx0" brushRef="#br0" timeOffset="1897">2093 52 8421,'0'-17'492,"0"0"0,-2 7 289,-4 4 0,2 4-238,-7 2 0,5 10-158,-6 7-211,1 8 1,-6 10-996,-1-1 1,3 1 444,3 0 1,-3-1-113,4 1 0,3-6 125,2-1 299,4-6 63,2 3 1,2-16 115,4-3 0,-2-4-185,7-2 0,1 0 126,5 0 0,2 0 96,4 0 1,-3 0-6,3 0 0,-4 4-201,-2 7 0,0 3 44,1 14 0,-1 1-44,0 6 0,1 13 102,-1 4 1,0 17 100,0 0 1,-5 8-193,0 4 0,-3-3 493,3 9 1,-5-3-180,-7-9 1,6 0-155,0-5 1,0-5-300,-6-8 1,0-3 91,0-19 1,0 1-6,0-13 0,0-5 314,0-7-143,0-7 1,-6-4 91,0-11 1,-7-14-169,1-10 0,-3-3-106,-3-14 1,7-2 11,-1-10 1,9-1-24,-3 8 1,12-1 14,5 6 0,12 8-91,6 3 0,4 13 49,1 5 0,8 11-43,5 6 1,-3 4 4,2 2 0,-8 8 35,3 4 0,-5 11-10,-1 5 1,-8 5 36,-4 2 0,-10-1 170,-1 1 0,-8 5 54,1 1 0,-5 1 232,-5-2 1,-5-5-173,-7-1 1,-6-1 8,0-10 1,-8-2-2,2-9 0,2-5 148,-2-7 1,0-1-343,-5-5 0,-1-13 47,1-16 1,7-5-336,4-7 0,4 5 175,1 8 0,9 7 87,3 4 1,4 3 14,2 3 0,2 8 150,4 3 0,1 6-173,5 6 1,3 3 36,-3 8 1,3 1-121,2-1 1,1 0 152,-1 1 0,0-1-214,1 0 0,-7-5 71,1-1 0,-7-7 30,7 2 0,-2-6 69,1-6 1,4-5 178,-3-12 0,3-12-186,3-11 1,-1-12-26,0-5 0,0-8-181,1-10 1,-3-7-52,-9 36 0,0 0 0,1-3 0,1 0 326,-2 0 0,0 1 1,1 2-1,1 2 69,9-42 0,1 11 86,-1 6 0,2 19-35,4 10 1,-2 16 219,8 6 1,0 13-245,5 5 0,1 4-28,0 2 0,-1 2-252,1 4 1,-1-2 537,1 7 0,0-5-659,-1 6 1,-1-7 133,-4 7 1,1-8-103,-7 1 1,-5 3 77,-7-2 0,-5 5 169,6-5 0,-9 8 28,3-3 0,-4 5 253,-2 1 1,-6 6-29,1 0 1,-9 8-154,3-2 1,-5 1 108,-1-1 0,2 4-109,3-4 1,-3 1-172,3-1 0,-3-4-5,-3-8 0,1 1-267,0-1 0,0-5 100,-1-1 1,-1-7 97,-4 2 0,4-4 371,-4-2 0,9 0-33,3 0 262,-1-8 1,1 4 212,-1-7 93,8 7-569,-3-4 1,14 8-261,5 0 0,3 2 106,3 4 0,-1-2-222,0 7 0,6-7-294,0 2 1,6-4 221,-6-2 0,2 0-34,-2 0 0,-4 0 89,4 0 1,-3 0 62,-3 0 1,-6 0 222,1 0 1,-6 0 336,5 0 0,-7 9-119,2 9 0,-4 1 114,-2 10 0,-8-1-246,-3 7 1,-3 1-11,3 5 1,-11-5-137,5 5 0,-2-5-27,7-1 0,-3-8-248,4-4 0,3-4 142,2-2 1,4-5-257,2-1 399,0-7 0,6 6 229,0-4 0,7-5-72,-1 5 1,3-4-105,2-2 0,1 0-50,-1 0 1,6 6 8,0 0 0,0-1-178,-6-5 0,1 6 136,-1 0 1,-6 2-163,1-3 0,0-3 123,5 4 0,-6-4-165,1-2 1,-6 0 377,5 0-241,-7 0 190,4 0 0,-8-8-67,0-3 0,0-5-28,0-1 0,0-2-121,0-4 0,0 2-242,0-8 1,0 0 205,0-6 1,0 3-65,0 3 1,0-2 289,0 8 1,0 0-130,0 6 1,0 5-17,0 1-13,0 7 47,0-4 175,0 8-113,0 0 1,-6 2-9,0 4 0,-7 2-5,1 3 0,-3 5-22,-2-5 1,-1 4-17,1 3 1,5-7 124,1 1-137,-1-8-5,-5 11 94,0-13-13,7 6 490,-5-8-160,13 0-10,-6 0-124,8 0-138,0 0-73,0 7 1,2 1-116,4 3 0,-2 7 171,7-1 0,-5 10-40,6 13 0,-3 5 110,3 6 0,3 9 162,-3 3 0,3 12-164,2 6 1,1 4-214,-1 1 0,0-1-330,0-5 0,1-11 4,-1-11 1,0-12-158,1-5 0,-9-7 392,-3-5 0,2 2 262,-3-8 0,7-6-274,-6-5 1,-1-7-493,-5 7-516,8-8 974,-6 3 1,6-14-631,-8-5 1,-2-11 131,-4-6 1,2-11 666,-7-6 0,-1-12 0,-5-3 0</inkml:trace>
  <inkml:trace contextRef="#ctx0" brushRef="#br0" timeOffset="2159">3130 1695 7853,'0'-10'1021,"8"1"219,4 3 1,13 2-744,9-7 0,8 5 107,10-6-604,16 1 0,10-22 0,-30 15 0,0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8:46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53 572 6420,'0'-10'-399,"0"-5"399,0 13 0,0-8-63,0 4 89,0 4 325,0-5-114,0 7-76,-8 0-90,6 0 0,-8 0 146,5 0-123,3 0-3,-6 0 49,8 0 313,0 0-330,-8 0-310,6 0 225,-5 0-117,7 0 0,2 0-61,3 0 95,-3 0 0,14 2 69,-5 3 0,5-3 96,1 4 0,0-4 22,0-2 1,8 0-127,4 0 1,2 0-9,-2 0 0,9 0 50,-3 0 0,5 0-49,0 0 0,3-2-7,3-4 0,2 2-15,-8-7 1,8 5 17,-2-5 0,-1 5-20,1-6 1,0 9 14,6-3 1,-6-2 8,0 2 0,0 1-21,6 5 0,0-6 22,0 0 1,-2 0 25,-4 6 0,2 0 16,-8 0 1,6 0 95,-5 0 0,1 0-83,-2 0 1,-3 0 96,3 0 1,4 0-139,2 0 1,4 0 40,2 0 1,0 0-177,0 0 1,0 0 112,0 0 0,2-5-104,3-1 1,-3-6 36,4 6 0,-10-1-92,-2 1 1,0 2 147,6-7 0,0 7 22,0-2 0,-1 4 127,1 2 1,-4 0-99,4 0 1,-9 0 151,8 0 1,-8 0-82,3 0 0,0 0 6,6 0 0,0 0-77,0 0 0,5 0 11,1 0 0,9 0-41,2 0 1,-5 0-136,5 0 1,-4 0 21,4 0 1,-5-6 114,-1 1 1,-5-3-60,5 2 0,-1 4 33,1-4 1,-1 5 54,-5 1 0,-3 0 3,4 0 1,-6 0 15,-6 0 1,9 0-19,-3 0 1,-2 0 16,-4 0 0,6 0-41,6 0 0,1 0 12,-1 0 0,2 0 16,3 0 1,4 0-14,-3 0 0,1-2-82,-2-4 0,5 4 38,-5-4 0,2 2-6,-1-1 1,3 3 5,-4-4 0,-1 4-3,1 2 1,-7 0 48,2 0 1,-4 0-36,-3 0 1,-4 0 74,-1 0 1,0 6-68,6-1 1,1 1-3,5-6 1,-2 0 8,7 0 0,1 0 1,5 0 0,0 0-127,0 0 0,0 0 113,0 0 0,1-2 31,-1-3 1,0 3-25,0-4 1,-2 4 133,-3 2 0,1 0-76,-7 0 0,5 0 175,-5 0 0,-1 0 19,-5 0 1,2 0-92,4 0 0,-2 0-110,7 0 0,0 0-78,7 0 0,-7 0-91,0 0 0,1 0 112,5 0 1,-2-2-54,-3-4 1,1 4 63,-7-3 0,-1 1-122,-5-2 1,-2 4 84,-4-4 1,2 4-2,-7 2 0,-1 0 87,-6 0 0,-1 0 12,-4 0 0,4 0 218,-5 0 1,-1 0-208,2 0 1,-2 0 12,2 0 1,2 0-34,-8 0 1,2 0-50,-2 0 1,-4 0-18,4 0 1,-4-5-11,-2-1 1,1 0-7,-1 6 1,-5 0-19,-1 0 1,-1-2-73,1-4 101,5 4 0,-13-5-375,9 7 290,-8 0 0,5-2-5,-3-4 1,-2 4-274,8-4-388,-9 4 544,13 2 1,-12 0-79,7 0 288,-7 0 0,11 8 0,-5 2 0</inkml:trace>
  <inkml:trace contextRef="#ctx0" brushRef="#br0" timeOffset="484">8803 36 8028,'-27'-18'203,"2"9"0,13 1-2,1 8-1223,7 0 486,-4 0 380,16 0 52,2 0 171,7 0 0,0 0 307,1 0 1,-1 2-195,0 4 1,0-4 262,1 3 0,7 3-147,3-2 1,5 1 60,2-1 0,1-4-246,5 4 1,3-4-166,8-2 0,0 0 166,-1 0 0,-4 0-139,-1 0 0,-2 0-90,2 0 1,2 0 23,-8 0 0,1 0 76,-7 0 0,1 2 15,-1 4 1,-5-3 131,0 9 1,-8-6 1,2 5 0,-3-1 101,-3 1 0,0 5-131,0-5 0,-7-1 129,-4 1-97,-4 1 1,-4 5-15,-4 0 1,-13 8-532,-16 4 0,-11 4 217,-17 2 0,-16 7-134,32-19 0,-4 0 1,-14 5-1,-3 2 0,-3 0 1,0 1-1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7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28 416 8209,'-10'-8'999,"-5"6"1465,13-6-1662,2 8-743,9 0 1,9 0 513,-1 0 1,6 0-91,0 0 1,10 0-128,1 0 0,7 0-217,5 0 1,4 0-147,-4 0 1,-4 0-100,-2 0 1,-5 0-883,-6 0 140,3 0 0,-12 0 1,3 0-1562,-12 0 1103,-3 0 1306,-8 8 0,8-6 0,1 6 0</inkml:trace>
  <inkml:trace contextRef="#ctx0" brushRef="#br0" timeOffset="207">339 243 8185,'0'-18'979,"0"1"223,0 0 0,0 5-581,0 1-252,0 7 147,0-4 1,-6 18-81,0 7 0,-7 4-76,1 14 0,3-4-283,-3 9 1,1 4-194,-7 2 0,7-2-209,-1 3 1,8-7-496,-1 6 1,3-8-569,2 3 1,0-5 145,0-1 1242,0-8 0,15-2 0,4-8 0</inkml:trace>
  <inkml:trace contextRef="#ctx0" brushRef="#br0" timeOffset="501">1152 52 8194,'0'-17'0,"0"6"926,0-1 1047,0 8-1499,0-3 1,0 14-54,0 5 0,0 7-73,0 10 0,-8 2 185,-4 15 0,-9 0-185,-2 6 1,-2 5 51,2 1 1,4 0-1117,-4-7 542,11-6 0,-3 3-336,3-8 0,5 0-560,1-5 1,4-6-1736,2 0 2805,0-8 0,0 4 0,0-8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8:56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275 208 8171,'17'-10'0,"1"-3"0,-1 7 100,-8-8 1,7 12 93,-5-3 0,5 1-216,1-2 1,0 4 136,1-4 1,-1 5-474,0 1 83,0 0 278,1 0 0,-9 1 85,-3 5 0,-4-2 100,-2 8 0,0-1-128,0 6 0,-2 3 107,-4 3 1,3-2-186,-9 8 0,-1-1 97,-11 7 0,3 0-66,-7-1 0,-1 8 14,-6 5 0,1-3-130,-1 2 1,0-8 159,1 3 0,1-5 84,4-1 0,-1-6-83,6-1 0,1-6 318,6 1-472,0-4 170,0-2 0,7-5-210,4-1 0,6-7 68,6 2 0,4-4-81,7-2 0,6 0 98,0 0 0,8-2-1,-2-4 0,3-2 42,3-3 1,-6 1 169,-1 4 0,1 5-109,6-5 1,-3 4-38,-3 2 1,2 0-59,-8 0 0,0 8 10,-6 3 1,-1-1-91,-5 1 0,-3 6 74,-8 7 1,0-1-11,0-6 0,-2 6 42,-4 0 0,1 2 134,-13-2 1,9-4 52,-14 4 0,13 2-101,-7-2 0,5-5 81,1-7 1,3-5 31,8 5-85,0-7 1,2 6 35,4-4 1,3-4 163,9 3 0,5-1-91,0 2 1,7-4 111,-1 4 0,2 3-228,-2 3 1,3-3 81,-3 3 0,-4-1-324,-2 7 0,-3-1 7,-3 0 0,-2 3 22,-3 3 1,-5-4 90,-7 4 0,0 2-108,0-2 1,-1 2 15,-5-2 1,-4-4-189,-7 4 0,0-9-91,-1-3 0,1-7 131,0 2 1,-1-4-369,1-2 1,6-2 45,-1-4 1,1-5 594,-7-13 0,1-10 0,0-10 0</inkml:trace>
  <inkml:trace contextRef="#ctx0" brushRef="#br0" timeOffset="190">776 433 8186,'0'-10'2156,"0"2"1,0 10-2367,0 4 0,8 2-365,4 3 0,3 4-746,2-3 1,3-4 1320,3-3 0,4 5 0,7 0 0</inkml:trace>
  <inkml:trace contextRef="#ctx0" brushRef="#br0" timeOffset="1123">2004 450 8012,'0'-17'484,"0"7"0,-7 2-382,-5 8 1,2 0-53,-1 0 1,-1 8-91,-5 3 1,0 5-134,-1 1 0,-5 6-225,0 0 0,-5 8 106,5-2 1,-6-2 303,6 1 1,-8 1 5,2 6 0,4-1 198,2 1 0,4-2-110,2-4 0,1 3 137,5-3 1,1-2-131,4 2 0,4-2 152,-3 1 0,3 5 74,2-4 1,2-2-48,3 2 0,-1-6-227,8 6 1,-7-8 14,7 2 0,-6 2-136,5-2 1,-5-6 42,6-5-222,-1-1-99,6 6 253,1-7 0,-1-2-341,0-8 0,1-10 154,-1-7 0,0-8-58,0-10 1,7 1 159,-1-1 1,0 8 343,-6 4 0,0 6-143,0 5 0,1 5 122,-1 7 1,0 3 472,1 9 1,-3 1-292,-3 16 0,1 0 37,-7 6 1,0-1-55,-6 1 0,0-1-433,0 1 1,0-6 57,0 0 0,-2-10-169,-4-2 247,-4 0 0,-7-15 17,0 4 1,5-8-123,1-9 0,7-5-59,-2-18 1,-2 1-75,3-13 0,-1-2 72,6-10 1,7-3-169,5-8 1,3 5-53,3 1 1,1 5-42,4-5 0,4 7 125,7-2 0,1 5-88,0 1 0,5 0 174,0 0 1,6 0 22,-5 0 1,-1 6 287,-5 0 1,-1 8-126,1-3 0,-2 5 283,-5 1 0,3 8-90,-8 4 0,2 4 104,-2 2 1,-4-1-122,4 1 1,-9 6 98,-3-1-289,1 8 99,5-4 1,-5 3-173,-1-1 98,-7 0 0,6 6 237,-4 0-166,-5 0 0,7 2 84,-8 4 1,6-2-110,0 7 180,-1 1-169,-5 5 1,2-5-136,4-1 0,-4 1 155,4 5 1,-4 6-113,-2 0 0,5 2 133,1-2 1,2 4-5,-2 8 1,-2 1-7,7 4 1,-5 5 2,5 7 0,1 1 18,5 5 0,0 3 35,1 9 0,5 6-296,0 5 1,0 13 225,-14-42 1,-1 0 0,0 2 0,0 2-46,-3 1 1,1 1-1,2-2 1,0-1 21,-3-2 0,1-2 0,1 0 0,1 0-412,10 47 0,-7-12 33,1-11 0,-6-6 160,5-5 1,-1-6 24,1-12 1,-1 0-72,-4-12 0,-5 3-200,5-14 179,-4 0 272,-2-6-292,0-7 0,-8-6-231,-3-16 0,-4-1 47,-3-16 1,-7-2 432,-3-9 0,-5-4 0,-2-8 0</inkml:trace>
  <inkml:trace contextRef="#ctx0" brushRef="#br0" timeOffset="1386">2731 986 7936,'0'-10'4216,"1"3"-3517,5 7-1348,-4 7 370,14 3 0,-5 1-752,12 1 0,-6-6 449,1 5 1,3-5 120,-10 6 0,7-7 178,-13 7 0,1 1 264,-6 10 1,0-3 405,0 3 0,0-10 1449,0-1-1341,0-1 0,8-1 323,3-5 0,18-12-910,6-11 0,19-8 219,3-15-127,9-3 0,-25 12 0,2-3 0,1-1 0,1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02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87 520 8078,'0'-10'-1325,"-7"-5"1554,5 13-199,-14-6-71,14 0 1,-5 5 77,7-9-15,0 8 200,0-3-199,0-1 1,-2 6 421,-4-4-96,4 4 206,-6 2-349,8 0-62,0 0 0,0 8-218,0 3 1,0 7 84,0 5 1,0-2 101,0 8 1,-5 0-56,-1 5 0,0 3 16,6 3 1,-2 2-11,-4 4 1,5 6 10,-5 0 0,4 0-207,2 6 0,0-1 68,0-5 1,0 10 134,0-10 0,0 5-56,0 1 0,0-4 124,0 3 0,0 3-53,0-2 1,0 1 15,0-1 1,8-4-54,3 3 0,-1 3 12,1-3 1,-1 1-54,1-6 0,5 4 55,-5-4 1,-1 3-213,1-9 0,-7-1 60,2 1 0,2-8-50,-3 2 0,1 3 44,-6-3 0,-6 0 27,1-5 1,-9 0 18,3-1 1,-3-7-1,3-4 0,-3-4-16,9-1-18,-9-9 60,12-1 0,-6-12-154,8-7 0,2-3-201,4-15 1,4-1 56,7-11 321,0-3 0,8-16 0,2-1 0</inkml:trace>
  <inkml:trace contextRef="#ctx0" brushRef="#br0" timeOffset="1003">35 260 8207,'-11'-9'48,"-1"3"708,9 4-560,-5 2 1,16 0-344,3 0 1,8 0 24,10 0 0,0 0-209,11 0 1,3 0 228,-3 0 0,8-2 71,-2-4 0,2 4 60,-2-3 1,4 3-61,-4 2 1,4-6 141,2 0 1,6 0-37,-1 6 0,9-1-4,-3-5 1,-1 4 42,1-4 0,2 2-168,10-2 1,-2 3 52,8-9 1,-6 8 52,6-2 0,-1-3-111,7-3 0,-1 3 54,1-3 1,-7 1-18,1-7 1,0 7 18,5-1 0,-5 3-11,0-3 0,-6-1 24,5 7 1,-12-6 9,1 7 1,-4-1 70,4 6 0,-5 0-125,-1 0 0,-5 0 45,5 0 0,-1 0-33,1 0 1,2 0-9,-7 0 0,7 6 26,-1-1 1,-3 1-7,3-6 1,-1 0 18,6 0 0,-5 0 0,-1 0 1,0 0 19,7 0 1,-3 0-33,-4 0 0,3 0 24,-9 0 0,1-2-11,-6-3 1,0 3-3,0-4 0,-1 4-41,1 2 1,-2 0-12,-4 0 0,-3 0-24,-9 0 0,1 6 153,-1-1 0,1 7-115,0-6 0,-7 5 52,1-5 0,-2 6 4,2-7 0,2 7-27,-8-6 1,6 5 7,-6-5 1,2 0 41,-2-6 1,-4 5 12,4 1 0,-4 0-29,-2-6 0,-5 2 33,-1 4-22,1-4 1,0 7-2,-1-3 33,-7-4 1,4 13-6,-8-3 1,0 3 2,0 2 1,0 3 28,0 3 0,0 2 148,0 4 1,0 9-130,0-3 0,5 5 18,1 0 0,0-3-117,-6 3 0,2-3 78,4-3 1,-4 7-85,3-1 0,3 2 143,-2-2 1,1-1-10,-1 7 1,-4 0 0,4 6 0,-4 0 143,-2 0 0,0 0-180,0 0 1,0 5-22,0 1 0,2-2-33,3-10 0,-3 9 66,4-3 0,-4 4 145,-2-4 1,0 0-45,0 0 0,2 1-59,4 5 0,-4-4 13,3 4 1,-3 1 149,-2-1 0,0 5-239,0-5 0,6-1-175,0-5 1,2-2-6,-3-4 1,-3 2 75,4-7 0,-2-3 86,2-9 0,-4 2-93,3-8 0,-3 0-15,-2-6-315,0 0-599,0 1 436,0-9 0,0-9-341,0-11 1,-2-14 851,-3-10 0,-5-15 0,-7-11 0</inkml:trace>
  <inkml:trace contextRef="#ctx0" brushRef="#br0" timeOffset="1892">364 2664 7970,'-10'-8'-760,"3"6"820,-1-5 467,6-1-581,-6 6 0,16-7 118,4 3 1,3 2-146,2-8 1,3 7 100,3-7 0,-2 2 41,8-1 1,-1-2 13,7 7 0,0-6 87,-1 6 0,3 1-72,3 5 1,2 0 93,4 0 0,6 0-91,0 0 1,0 0 11,6 0 1,3 0-109,3 0 1,-1 2 45,6 3 1,-2-3-217,14 4 0,-6-6 196,6-6 1,-3 4-105,3-3 0,4-3 79,-5 2 1,-3-5-18,-2 5 0,4-6 139,2 7 0,1-1-65,-1 6 1,2 0 2,-8 0 1,5 0-45,-5 0 0,6 0 6,-6 0 1,2 0-15,-2 0 1,-2 6-9,7-1 0,-7 1 11,2-6 1,-4 0-17,-1 0 1,-1 0-16,0 0 1,0 0 24,0 0 0,0 0 21,1 0 1,-1 0 46,0 0 0,-2 0 8,-3 0 1,3 0-10,-4 0 1,5 0 109,1 0 0,-6 0-127,1 0 1,-3 0 12,2 0 1,3 0-124,-9 0 0,-5 0 124,-6 0 1,-7 0-62,1 0 1,-11 0 31,-6 0 1,-4 0 30,-1 0-139,-9 0 1,-3 0-159,-12 0 0,-5 0 364,-12 0-136,-4 0 0,-23 0 0,-4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0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8107,'8'-37'543,"1"7"91,9 18 1,5 4-454,0 8 0,8 0-322,-3 0 1,-1 0-316,2 0 1,-6 0 131,6 0 1,-10 8 130,-2 4 0,-1 3 150,-10 2 1,-1 1 167,-5-1 0,-5 6-36,-1 0 0,-6 6 182,7-6 0,-1 2-48,6-2 0,0-2-128,0 8 0,0-6 18,0 6 0,7-6-29,5 6 0,-2-3 38,1 3 0,-5 2-99,5-8 0,-7 6-27,2-6 0,-4 6-35,-2-6 1,0 6 7,0-6 1,-2 6-96,-4-6 0,-3 0 89,-9-6 1,1-2 2,0-3 0,-1 1 15,1-7 1,-2 0 127,-4-6 0,6-2-56,-1-4 0,3-3 156,9-9 0,0-5-150,6 0 0,0-6-6,0 6 1,8-7 13,4 1 1,5-2 13,6 2 0,-2-2 62,8 8 1,0-5-81,5 4 1,-5 3-207,0 10 0,-6-3-250,6 9 1,-8-3-1044,2 2 1436,-4 4 0,-1 2 0,-1 10 0</inkml:trace>
  <inkml:trace contextRef="#ctx0" brushRef="#br0" timeOffset="518">847 277 8304,'12'-10'511,"-1"5"1,1 1-143,5-2 1,3 2 273,3-7 1,3 7-165,9-2 1,0 4-236,-1 2 1,-1 0-177,-4 0 0,1 0-234,-6 0 1,4 0-140,-5 0 0,2 0 247,-2 0 0,-9 8-914,3 3 1,-5-1 410,-1 1 1,-3 7-481,-8 5 1,-8 8 622,-3-3 0,-10-1 418,-2 2 0,-6-6 0,6 6 0,-6-2 0,6 2 0,-6 3 0,6-3 0,-2 4 0,2 1 0,4 1 492,-4 0 0,-2 1-162,2 4 0,-1-1 441,7 7 0,0-8-258,0 3 0,1 1-224,5-2 0,-3 7-323,8-7 0,-5 0-448,5-5 1,0-3 118,6-3 1,0-4 72,0-7-269,0-9 1,2-3 175,4-12 1,4-5 46,7-12 0,0-12 336,1-11 0,5-4 0,0-2 0,7-8 0,-3-1 0</inkml:trace>
  <inkml:trace contextRef="#ctx0" brushRef="#br0" timeOffset="905">1366 554 8117,'0'-18'329,"0"1"0,0 6 515,0-1 0,2 6-515,4-5 1,-2 7-62,7-2 0,1-2-628,5 3 1,-5-1 239,-1 6 1,1 0-243,5 0 1,0 0 158,1 0 0,-1 0-12,0 0 1,-5 0-13,-1 0-107,1 8 214,5 1 37,0 8 0,-1-5 158,-5 0 0,-3-7-73,-8 7 0,2-6 293,4 5-173,-4-7 1,5 11 115,-7-3 0,0-3-196,0 3 1,-2-2 20,-3 1 1,3 5-28,-4-5 0,2 10 37,-2 2 1,4 2 26,-3-2 0,3 10-40,2 7 1,0 3 136,0-3 1,0 4-144,0 8 1,0-6 4,0 0 1,0-5-9,0 5 0,0-8-12,0 2 1,0-5-315,0-6 1,0-2 90,0-4 1,0-10-558,0 5 186,0-13-378,0 3 431,0-8 0,0-8 63,0-3 0,-8-10 439,-4-2 0,-3-8 0,-18-4 0,-3-9 0</inkml:trace>
  <inkml:trace contextRef="#ctx0" brushRef="#br0" timeOffset="1181">1228 1021 8090,'-25'0'0,"6"-8"0,-6 6 60,15-6 1,-5 8 273,3 0-126,5 0 75,-1 0 57,0 0-430,6 0 68,-5 0 36,7 8 0,1 2 0,3 7 114,2 0 0,8 0-11,-3 1 0,4-7-35,3 1 1,5-8-159,0 1 1,8-3-382,-3-2 244,5 0 128,-6-7 1,4-3-304,-8-7 1,0-1 158,-6 1 0,-2-2-2,-3-4 1,-4 4 168,-8-4 0,-2 3 169,-4 3 1,-4 6-83,-7-1 0,-6 2 228,0-1 0,-2-3-20,2 9 0,4-1 99,-4 6-437,3 0 1,9 0-341,-1 0 302,9 8-900,-5-6 1043,8 5 0,15 1 0,4 2 0</inkml:trace>
  <inkml:trace contextRef="#ctx0" brushRef="#br0" timeOffset="2396">2369 69 8103,'0'-9'894,"0"-7"-566,0 15 1,8-7 47,3 8 1,1 6-342,5-1 0,-3 3-283,9-2 1,-10-2 83,-1 7 0,-3-3 143,3 9 0,-4-7-109,-8 13 0,5-8 136,1 8 0,0-9-262,-6-3-30,0 1 18,0-3 248,0-1 97,0-8 0,0-8-81,0-3 1,0-4-35,0-3 1,2-1-21,4-4 1,-3 4 43,9-4 0,-1 0 12,7 5 1,-1-3 29,0 10 1,-5 3-7,-1 2 0,-5 4 15,6 2 185,-8 0 54,3 8 0,-7 2-77,0 7 1,-2 0 118,-3 0 0,1 1-38,-8-1 1,1 2-74,-7 4 0,1-3-88,0 3 1,1-2-119,5 2 0,-5-4 22,5 4 0,-4-2-245,-3 2 0,9-4-134,3 5 1,-2-5 154,2-2 1,1-5 21,5-1 1,2-1 62,3 1 1,5-3 144,7-8 1,6 0-61,0 0 0,0 0 86,-5 0 1,-1 0-64,0 0 4,1-8 0,-7 6-4,1-3 1,-8 12-8,1 11 1,-16 3 115,-7 13 0,-8-3-80,2 9 0,-6 5 11,1 1 1,-4-4-8,-1-2 1,5-3 11,0-3 0,10-1-61,2-4 0,1-4 9,10-8 0,-1-2-380,1-3 120,4 3 176,-6-13 160,8 6 0,2-8 405,4 0-346,-4 0 0,11-2 114,-7-4 1,8 4-140,-3-3 1,5-3-2,1 2 0,6-5-215,0 5 1,8-6 130,-3 7 1,-1-7-71,2 6 0,-2-7 70,2 1 1,2 3-43,-8-3 1,6 8 64,-6-1 0,-6 3 105,-6 2 0,-5 0 4,6 0 1,-8 3 205,1 9 0,-5 1-1,-5 16 0,-5 0-75,-7 6 1,1-6-236,5-1 0,-3-7 65,9 3-409,-1-5-51,6-2-616,0-7 468,0-3 0,0-20 341,0-4 1,0-5-8,0 5 0,0 0 213,0 0-70,0-1 0,-2 3 60,-4 3 1,2-1-64,-7 7 0,-3 0 99,-9 6 0,2 8-48,-8 4 1,0 3-11,-5 2 1,-1 3 32,1 3 1,5-4-62,0 4 1,8-4 220,-2-2 0,4-1-98,1-5 1,1 5-47,0-5 1,5-3-74,1-2-223,7 3 215,-12-7 1,15 8-54,-5-5 39,4-3-16,2 6 236,0 0 0,0-4-14,0 7 1,2-5 119,4 5 1,5 1-19,12 5 1,6-5 184,11-1 0,5 1-104,6 5 1,3 0 60,4 1 0,3-7-182,8 1 1,-5-6 25,-1 5 1,-7-7-261,2 2 1,-5 1-257,-1-1 1,-6 0-300,1-6 0,-9 0 163,2 0 1,-9 0-361,-2 0 1,-8-2 253,2-4 1,-4 2-191,-1-7 1,-7-1 179,1-5 0,-8 0 207,1-1 0,-3-7-159,-2-3 0,0-5 168,0-2 0,0 1 295,0-1 0,-7 8 0,-5 4 0,-3 4 0,-3 2 0,-7 7 0,-2-5 0,-7 5 0</inkml:trace>
  <inkml:trace contextRef="#ctx0" brushRef="#br0" timeOffset="3131">3251 225 8106,'2'-10'455,"4"5"1,3 3-353,9 2 0,1-2 149,4-4 0,-2 4-295,8-4 1,-2-1-464,2 1 0,1-6 116,-7 7-10,1-1 152,-15 6 1,5 8 94,-9 3 0,-1 6 97,-10 6 0,-1 2 292,-5 4 1,-9 4-207,4-4 0,-4 2 344,3-3 1,1 5-94,0-4 0,-6-4 80,0-2 0,0-4-98,5-2 1,1 1 21,0-1 1,-1 0 12,1 1 1,2-7-111,3 1 0,-1-7-28,7 7 1,-2-6 190,3 5-381,3 1 1,-6 5 8,8 0 1,0-5 9,0-1 1,0-5 68,0 6 0,2-8 4,4 1-49,-4 5-106,13-8 1,-5 5-67,7-7 0,2-1 57,4-5 0,2-4-355,4-7 0,4 5 162,-5 1 0,-3 5-351,-2-5 208,-3 7 262,-3-4 1,-7 10 64,-5 4 323,-3 3 1,-9 9 384,-5-1 0,-3 0-315,-3 0 1,1 1 36,0-1 1,0 0-149,-1 1 0,7-3-172,-1-3 1,1 1 97,-7-7 1,7 1-224,-1-1-9,1-4 1,-7 6-334,1-8 1,6 0-431,-1 0 270,8 0 571,-3 0 0,7 2 5,0 4 254,0-5 1,1 13-123,5-8 1,-2 5 146,8-5 0,-9 2 98,3-3 0,2-1 848,-2 8 509,-1-8-567,3 11-475,-6-5 0,8 1-72,-5 1 1,-1-7-26,8 7 0,-1-6-201,7 5 1,-1-7 44,0 2 1,1 2-367,-1-3 0,2 7 60,4-6 1,-4-1-774,4-5 0,-2 0 459,3 0 1,-5 0-1094,4 0 0,2 0 280,-2 0 1,6 0-842,-6 0 1887,7-7 0,-3-3 0,8-7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1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6924,'0'-9'-768,"0"-7"768,8 15 0,-4-13-82,7 8 1,-7-1-145,2 1 265,-4 4 1,-2-8 207,0 5 124,0 3-165,0-6 454,0 8 132,0 0 56,-8 0-343,6 0-80,-5 0-252,7 0-873,0 0 644,7 8 0,-3 1-47,8 9 0,-9 5 60,3 0 1,2 2 70,-2-2 1,-1 4-27,-5 7 0,0-3 22,0 4 1,0-5 26,0 11 1,6-5 14,0-1 1,2 5-31,-3 0 1,-3 1 3,4-7 1,2 7 165,-2-1 1,-1 0-87,-5-5 1,0 5 150,0 1 1,0 5-128,0-6 0,0 8 13,0-2 0,0 2-48,0-2 0,0 2 17,0-7 1,0 5-211,0-6 1,0 6 127,0-5 0,0 7-104,0-2 1,0 0-4,0 6 0,0-10 37,0 10 0,-5-4 30,-1 4 0,-2 0-9,2 0 0,4-6 22,-3 0 0,-3-6 13,2 6 0,0-5 63,6 5 0,0-8-67,0 3 1,0 1 50,0-2 1,2 1-60,4-7 1,-2 3 2,8 3 0,-9-3 1,3 3 0,-4 4-12,-2 2 1,6 4 37,0 2 0,-1-2 0,-5-4 0,-5 4 124,-1-4 1,-2-2-136,2 3 1,4-9-46,-3 2 1,1 3 28,-2-3 1,4 0 0,-4-5 1,4 1-28,2 5 1,-1-5-29,-5 5 0,4 3 9,-4 2 1,4-2-13,2 2 1,0-2 28,0 3 1,0 2-2,0-2 0,0-3 101,0 2 0,0 0-86,0 6 0,0 0 5,0 0 0,0-2-32,0-4 0,6 9-87,0-3 1,-1 6 59,-5 0 0,6-5-19,0 5 0,0 2 79,-6-3 0,2 1-42,3-6 0,-3 0 206,4 0 0,-4-1-106,-2 1 0,0 2-46,0 4 1,0-4-5,0 3 0,0 3 7,0-3 1,0 1-47,0-6 0,0-8-177,0-4 0,0-3-10,0-2 1,2-9-116,4-2 133,-4 2 0,5-6 34,-7 3 1,2-6-78,4-5 0,-4-3-169,4-3-209,-4-4 335,-2 5 0,0-22-180,0-8 0,0-10-931,0-7 1384,0-4 0,7-16 0,3-1 0</inkml:trace>
  <inkml:trace contextRef="#ctx0" brushRef="#br0" timeOffset="620">18 5241 8175,'-9'0'-2175,"1"0"2175,8 0 2628,0 0-2522,0 7 1,2 3 2,4 7 0,-4-5 46,3-1 1,-3 1-46,-2 5 0,2 2-2,4 4 1,-4-1 6,4 6 0,1-4-47,-1 4 1,6 1-8,-7 6 1,3-3-113,-2-3 0,-4 4 106,3-4 1,3-2-12,-2 1 0,0-5 184,-6 6 1,2-6-125,3 6 1,-3-8 87,4 2 0,2-3-95,-3-3 1,7 6 39,-6 0 0,5-6-13,-5-5-180,8-1 121,-5 7 1,3-9-166,-1-3 417,-7-4 1,6-2-169,-5 0 1,-1-2 77,8-4 0,-6-3-121,5-9 1,-5 1 33,5 0 0,-7-1-72,2 1 1,4-6 18,1 0 0,-1-8-14,1 3 1,1-5-143,5-2 1,2-7-93,4-4 1,4-12 45,8-5 0,1-6-156,5-6 0,-3-6-7,-15 35 1,0 0 0,1 0-1,0 0-449,4-6 0,2 0 0,0 1 0,1 0 727,4-6 0,0-1 0,-2 1 0,1 0 0,1-2 0,1-1 0,2 1 0,1 1 0,-2-1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2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17 381 8350,'-9'-10'-1002,"1"2"1179,8 8 14,0 0 96,0 8 1,0 2-112,0 7 0,0 2 186,0 4 1,6-2-57,0 8 0,5 0-129,-5 6 0,5 7 2,-5 4 1,6 6 109,-6 5 1,-1 1 99,-5 11 1,0-1-184,0 12 0,0-7 15,0 2 0,0-4-167,0-2 0,6-1 87,0-5 1,7 1-194,-1-13 1,3 3 50,2-13 1,1-1-36,-1-5 1,0-3-30,1-3 1,-1 2-96,0-8 1,-1 2-91,-5-2 1,3-4-221,-9 4 1,3-4-512,-2-1 1,-4-1 414,3 0 1,-5-1 565,-5-5 0,-5 4 0,-7-5 0</inkml:trace>
  <inkml:trace contextRef="#ctx0" brushRef="#br0" timeOffset="1047">294 381 8195,'8'-27'-358,"1"-6"0,11 16 8,3-1 1,-2 3 612,8 9 0,1-5-48,11 5 0,-3 0-209,8 6 1,0 0 30,6 0 1,0 2 151,0 4 0,2-2-134,3 7 0,-1-5 108,8 6 1,-3-7-227,2 7 1,5-8 113,-5 2 0,10-3-144,2 3 1,8-4-195,-3 4 0,3-4 139,-2-2 1,1 0 135,-7 0 1,6 0 11,-6 0 1,2 0 35,-2 0 0,-4 0 162,4 0 1,-4 0-26,-2 0 0,0 0-80,0 0 1,1 0-43,-1 0 1,0 0 36,0 0 0,6 0 13,0 0 0,0 0-57,-6 0 0,0 0-116,0 0 0,-1 0 93,-5 0 0,4 0-128,-3 0 0,-3 0 102,3 0 0,-3-6 18,2 0 1,7-1 97,-1 1 0,2 2-88,10-8 0,-8 7 2,2-7 1,-2 8 47,2-1 1,3 1 105,9-2 0,-7 4-68,1-4 0,0 2 121,5-1 1,1 3-598,-1-4 1,8-2 403,4 2 1,-2-1-118,2 1 1,-7 2 92,1-7 0,2 5-168,-2-6 1,-5 9 63,-6-3 0,-1-2 32,7 2 1,-3-5-64,-3 5 0,-2-2 119,-4 3 1,-4 3 142,4-4 1,-4-2-85,-2 2 0,-6 1 81,1 5 1,-3-6-37,3 0 1,1 0 162,-7 6 0,-1-2-60,-5-3 1,6 3-185,-1-4 0,9-2-59,-3 3 1,4-1-225,3 6 0,-1-6 53,0 0 0,-6 0 132,1 6 0,-1-5-130,6-1 0,1 0 72,-1 6 1,-6 0 74,1 0 0,-9 0 132,3 0 1,-6 2 46,-6 4 0,2-4 240,-8 4 1,3-5-116,-3-1 0,-4 0-16,5 0 1,-5 0-174,-1 0 1,-6 0-122,-1 0 1,-1 0 64,2 0 0,-4 0-19,-8 0 227,1 8 226,-1-6-145,-7 6-24,-3-8 1,-7 2-172,0 3 0,0-1 28,0 8 0,-2-6-247,-3 5 1,1-1 108,-8 1 1,8 5 55,-1-5 0,-3 5 124,2 1 0,-5 6 151,5 0 0,-6 8-50,7-2 0,-9 9 169,3 2 1,1 10 15,-1 2 1,-1 2-45,-5 9 1,-1 7 75,1 4 0,6 9-280,-1-2 0,8 1 3,-2-1 0,5-2-60,1-4 1,0-6 11,0 0 1,1-2-48,5-9 0,-4 5 27,4-5 1,-4-6 214,-2-6 1,0-6-130,0 7 1,-2-3 505,-4 2 0,4 2-330,-4-8 1,-1 6-173,1-5 1,0 5-271,6-6 0,0 6-270,0-5 0,0-1 98,0-5 1,0-1-204,0 1 0,0-1-1530,0 1 0,-6-2 111,1-5 1837,-9 5 0,-3-6 0,-10 8 0</inkml:trace>
  <inkml:trace contextRef="#ctx0" brushRef="#br0" timeOffset="2197">432 2439 8077,'-25'0'-337,"6"0"-133,-4 0 0,4 0 353,2 0 0,5 1 367,1 5-195,-1-4 0,1 6 192,-1-8 1,8-2 397,-2-4 1,4 2-279,2-7 0,2 5 11,4-6 0,4 9-190,7-3 1,2 4-158,4 2 0,-2 0 128,8 0 0,6 2-259,5 4 1,8-4 18,-2 3 0,6-1-251,6 2 0,3-4-58,9 4 0,1-4 140,4-2 1,-2 0 48,7 0 1,-7 0 136,2 0 1,4 0-198,2 0 1,-2 0 273,1 0 0,1 0 226,5 0 0,7 0-76,-1 0 0,0 0 123,-5 0 1,1 0-216,4 0 1,2 0-254,4 0 0,-47 0 0,0 0 134,47 0 1,-2-6 77,2 0 1,-6 0-22,6 6 0,-7-2-35,1-3 1,-6 3-229,-5-4 1,4 4 289,-5 2 1,5 0 149,1 0 1,1 0-179,-1 0 0,1 0 33,-1 0 0,1 0-217,-1 0 1,6 0 80,1 0 0,5 0 50,-6 0 1,6-2 48,-6-4 1,0 2-13,-5-7 0,-1 5 98,1-5 1,-1 5 274,1-6 0,-3 8-120,-3-1 0,7 3-164,-7 2 0,5 0-167,-11 0 1,6 0 81,-6 0 0,11 0-76,-5 0 1,6 0 71,-12 0 1,5 0-171,-5 0 1,8 0 100,-2 0 1,1 0 9,-1 0 0,1 0 123,-7 0 0,6-6-86,-6 0 0,2 0 178,-2 6 1,-4-5-98,4-1 1,-10 0 167,-1 6 0,-7 0-87,7 0 0,-14 0 307,2 0 0,-6 6-368,0 0 1,2 5 352,-8-5 1,6 6-503,-5-7 0,7 1 338,-2-6 1,-2 6-326,2 0 1,-2-1 154,2-5 0,2 0-202,-7 0 1,-3 0 209,-9 0 1,2 0 199,-8 0 0,-6 0 547,-5 0-580,-9 0 1,11-2 81,-8-3 0,-2 3-100,-10-4 0,-4 4-406,-7 2 0,0 0-384,-1 0 0,1 0-1518,0 0 2061,-8 0 0,5-8 0,-4-1 0</inkml:trace>
  <inkml:trace contextRef="#ctx0" brushRef="#br0" timeOffset="3286">778 1159 8270,'0'-17'312,"0"5"357,0 0-519,0 9 0,8-7 9,3 4 1,-1 4 155,2-3 0,-1 1-87,6-2 1,1 4 201,-1-4 0,2 12-74,4 6 0,-2 5 21,8 6 1,-8 6-202,2 11 1,2 4-21,-2 8 1,-1-4-12,-11 4 1,5-4-165,-5 10 0,-1-6-439,1-6 1,-7 2 237,2-8 0,-4-1-268,-2-11 1,0-3 165,0-7 1,-2-1 136,-4 0 1,-4-7 129,-7-4 1,0-12 141,0-6 1,-8-7-111,-4-10 1,2-1 140,-2-17 1,8 9 400,-2-2 0,11 3-220,7 3 0,3 1-40,2 4 0,2-2-66,3 8 1,7-2-152,11 2 1,4 4-11,7-4 0,1 4-174,0 1 0,1 7 46,4-1 1,-3 7-175,3-7 0,-1 8-935,1-1 0,-3 3 540,3 2 1,-6 0 664,-5 0 0,4 0 0,-6 0 0</inkml:trace>
  <inkml:trace contextRef="#ctx0" brushRef="#br0" timeOffset="3501">1816 692 8068,'0'-33'1219,"0"4"0,8-3-659,3 14 1,4 3 351,3 9 0,5-5-335,0 5 0,0 0-433,-6 6 0,6 0-162,0 0 0,0 2-242,-5 4 0,-1 6-344,0 11 1,-7 2-730,-4 3 0,1 5-71,-1-4 0,-2 5 1404,-10 7 0,-3-5 0,-9 7 0</inkml:trace>
  <inkml:trace contextRef="#ctx0" brushRef="#br0" timeOffset="3655">1833 1228 8068,'-2'19'0,"-4"4"0,5-2 1609,-5 8 0,-2 0-722,2 6 0,1-1-417,5 1 1,0-1-399,0 1 1,0 0-345,0-1 0,0-1-67,0-4 0,0 1-347,0-7 1,0 1-694,0-7 0,1-8 259,5-3 1120,4-4 0,7-17 0,0-4 0</inkml:trace>
  <inkml:trace contextRef="#ctx0" brushRef="#br0" timeOffset="3964">2300 951 8068,'27'-27'0,"-4"4"0,-4 4 190,-1 2 1,-1 5 246,0 1 1,0 1-232,1-1-369,-1-5 0,0 14 343,1-3 1,-7 3-110,1 2 1,-1 0-35,6 0 1,-5 7-18,0 5 1,-1 5-23,6 6 0,-1-2 94,-5 8 0,3-6 5,-9 6 1,9 0 78,-3 5 1,-1 7 184,2-1 1,-9 8-5,3-2 0,2 4-92,-2 2 0,-1 6-83,-5-1 1,2 3 8,4-2 1,-4-5-130,4 5 1,1-12 22,-1-5 0,2-5-281,-2-1 1,-4-3 18,3-3 0,-1-4-529,2-8-825,-4 1 686,6-1-918,-8-7 1763,-8-3 0,-2-22 0,-7-4 0</inkml:trace>
  <inkml:trace contextRef="#ctx0" brushRef="#br0" timeOffset="4235">2162 1436 8079,'-25'-14'1307,"-4"-3"-291,4 3-80,0 7 0,15 9-1138,5 3 0,3 5 106,2 7 1,2 1 10,3-1 1,7 0-28,11 0 1,4 1-185,7-1 0,-1-5 39,-4-1 1,7-7-231,-7 2 0,6-4 109,-12-2 1,6-2-122,-6-4 1,-6-4 94,-5-7 1,-9 0 95,3-1 0,-12 1 213,-5 0 1,-12 1 159,-6 5 0,-4-4-14,-1 3 0,-1 4 95,1 3 0,7 1 922,4-2-996,3 4-72,11-6 0,9 1 0,9-3 0</inkml:trace>
  <inkml:trace contextRef="#ctx0" brushRef="#br0" timeOffset="5299">3390 415 7994,'9'-17'1148,"7"-8"23,-7 6 198,8-6-307,1 15-515,-1 2 0,-7 18-151,-5 7 1,-10 8-11,-7 10 1,-3 0-373,-3-1 1,7 1 98,-1-1 1,9-1-687,-3-4 0,4 2-35,2-8 1,0 0-447,0-6 1,2-2-88,4-3 488,3-4 0,6-16 303,-3-4 0,3-11 176,-3-6 1,-2-3-43,1-3 0,1 1-39,5-1 1,-6 2 481,1 5 1,-1 3 113,7 7 0,-7 3 1044,1 3-458,-1-3-226,7 13 0,-7-4-167,1 12 1,-8 4-106,1 7 0,-10 2-284,-7 4 0,-3-2 66,-3 8 0,1-6-342,0 6 0,-1-8-30,1 2 1,0 0-572,0-5 365,7 3 0,2-12-764,8 9 572,0-9 238,0 7 0,2-9 234,4 5 0,4 3-132,7-3 1,-6-3 238,1 3 1,-8-1 102,2 7 1,1-1 96,-1 0 1,-2 2 12,-10 5 0,-5-3 149,-13 7 0,3 1-189,-7 6 1,1-1-114,-2 1 1,-2-6-102,8 0 1,0-2 149,6 1 0,5 3-394,1-8 156,7 0 1,-4-5-168,8-1 146,0 0 338,0 0-241,0 1 1,2-9 231,4-3 1,-2-4 60,7-2 0,-5 0 187,5 0 1,1-8-293,5-3 1,6-6-68,0-7 0,2 5 229,-2-4-11,-3 4 461,5 2-463,-8 7 0,-8 4-90,-3 12 0,-4 11 42,-2 12 0,-2 6 211,-4 5 1,5-1-353,-5 7 1,4-10-381,2-1 0,2-3 42,4-8 0,3-1 149,8-6 1,3-6-246,3 1 1,-2-8 143,8 2 1,-8-6-100,2-6 1,2-4-55,-2-7 1,0-6-159,-6 0 1,-1-8 103,-5 2 0,-1 2-77,-4-2 0,-5 8 448,5-2 0,-12 0-58,-5 6 1,-4-2 545,-3 13 0,-7 0-313,-4 6 1,-3 8 243,-3 3 0,-1 12-138,-5 6 0,3 4 129,-8 2 1,2 1-364,-2 4 0,-4-3-347,3 3 1,5-3-166,2-3 1,3-5 283,3 0 1,1-8-224,4 2 0,10-11-228,7-7-642,9 5 781,-5-8 1,18-2 42,7-12 1,8-9 243,9-2 0,1 0 140,0 6 1,-1 5 333,1 1 1,-1 7-201,1-2 0,0 4 395,-1 2 0,1 8-272,-1 4 1,1 3 1065,-1 2 1,7 6-267,-1 0 0,6 6 26,-5-6 0,7 0-520,-2-5 1,4-1-28,2 0 1,-2 0-743,-4 1 0,2-7 217,-8 1 0,0-8-378,-5 1 1,0-3 391,-1-2 0,-1 0-1716,-4 0 0,1-7 341,-7-5 0,1-9 1427,-7-2 0,0-16 0,0 3 0</inkml:trace>
  <inkml:trace contextRef="#ctx0" brushRef="#br0" timeOffset="5777">3995 692 8048,'0'-10'3337,"7"3"-2659,5 7 0,5 0-251,6 0 1,-2 2-371,8 3 0,-8 5 75,2 7 1,-9 1-577,-3-1 1,-7 8 63,2 4 1,-6-2-143,-6 1 1,-5 1 224,-12 6 1,4 3-55,-5-3 1,-1 1 159,2-13 1,0 6-42,6-6 1,0 0 519,-1-5 0,9-7-159,3 1 0,4-7 221,2 7 1,2-8-119,4 2 1,3-5 54,9-1 1,-1 2-203,0 4 1,6-4-1,0 4 159,1-4-108,-7-2 388,0 0-237,-7 7 209,-3-5 1,-7 14-127,0-5 1,-5-1-2,-1 1 0,-6-5-342,7 6 0,-1-7 318,6 7-246,0-1 0,8 5 95,3-5 1,2-1-43,-1-4 0,3-2-16,-3 7 0,-2-7-169,1 2-225,-7 3-215,11 1 1,-15 7-255,0 1 0,-9 5-662,-14 0 0,3 0-651,-3-6 2040,4 0 0,2 1 0,0-1 0</inkml:trace>
  <inkml:trace contextRef="#ctx0" brushRef="#br0" timeOffset="6145">5136 744 8093,'0'-10'1077,"2"3"200,4 7 0,3 0-565,9 0 1,-1 0 236,0 0 1,1 1-713,-1 5 1,0 4-566,0 7 0,1 0-233,-1 1 1,-5-1-705,-1 0 0,-7 8 675,2 4 1,-6 2-860,-6-2 1449,-11 3 0,-18 3 0,-9 9 0</inkml:trace>
  <inkml:trace contextRef="#ctx0" brushRef="#br0" timeOffset="6528">4929 1384 8093,'-18'19'300,"1"4"1,7-4 459,5 4 0,3-4-111,2-1 0,0-7 280,0 1 606,0-8-1041,7 11 0,3-13-341,7 4 0,-3-4-120,3-2 0,-3-2-175,9-4 1,-2 2-177,2-7 0,-4 1-581,4-2 1,-4-1-588,-1 7 548,-9 0 1253,7 6 0,-15 2 189,5 4 0,-4 4 431,-2 7 0,-2 0-456,-4 1 0,5-1 231,-5 0 1,4 0-222,2 1 1,2-3-250,4-3 0,5-5-1040,12-7 0,6 0 584,11 0 1,-1-2-1347,7-3 1,0-11 703,6-7 0,-2-6-98,-4 6 0,-4-5 495,-7 4 0,-6 3 372,-1 10 1,-12 1 383,1 4 997,-11 5 2562,2-7-2833,-8 16 0,-2-1 201,-4 5 1,2 3-686,-8-3 1,7-3-928,-7 3 1,8-6 100,-1 5 1,1-5-627,-2 5-352,4-7-395,-6 4 0,6-8-1205,-3 0 2867,3 0 0,-6 0 0,8 0 0</inkml:trace>
  <inkml:trace contextRef="#ctx0" brushRef="#br0" timeOffset="7604">6796 1072 8100,'-17'-5'0,"0"-1"0,-1-6 512,1 7 1,6-1 742,-1 6 1,6 0-833,-5 0 1,-1 2-257,-5 3 1,-6 7-314,0 11 1,-6 10 139,6 7 0,0 4-129,6 2 0,1-5 9,5 11 1,-3-12 1,8 0 0,3-3-63,8-3 0,-1-5-126,8 0 1,-3-8 78,3 2 0,3-9 71,-3-3 1,-3-7 245,3 2-221,-1-4 1192,7-2-785,-1 0 0,-5 0 704,-1 0-438,-7 0 1,4 7 971,-8 5-1121,0 3 0,0 3-217,0-1 0,-6-6-178,0 1 0,0-6 247,6 5-503,0-7-135,0 4 0,8-16-449,4-3 1,11-7 278,5-5 1,5-6-383,2-11 0,7-4 306,4-8 1,-2 6 98,2 0 1,-7 7 829,1-1 0,0 13-258,-5 10 0,2 1-20,-14 11 0,0-1 130,-6 6 227,0 8 1,-7 3-89,-4 12 1,-4-4 217,-2 4 1,0 2-251,0-2 0,0 1-289,0-7 1,-6 0-311,0 0 0,0-5-29,6-1 152,-7-7 0,3 4 33,-8-8 1,6 0-105,-5 0 1,5 0 78,-5 0 0,-1-8 97,-5-3 1,1-10 39,5-2 0,-4-6 158,3 6 1,2-6 344,-1 6 0,7-8-208,-2 2 0,10-3-100,2-3 1,15 0-126,2 1 0,6-1-94,0 1 0,7-7 15,-7 1 0,8-6-216,-9 5 0,5-5 9,2 6 0,-3-6-181,-3 6 1,2-7 47,-8 7 1,2-6 437,-2 6 0,-10-6 0,5 5 0,-7-5-48,1 6 0,1 7-7,-7 10 1,2 4 276,-3 1 1,-1 3 333,8 4 0,-8 1 183,1 4 368,5 4-319,0-5-384,-1 7 0,1 5-243,-4 1 0,-4 8-54,3-3 1,-3 4-145,-2 3 1,6-1 56,0 0 0,1 6-138,-1 0 1,-2 1 124,8-7 1,-7 6 16,7 0 0,-3 0 118,3-6 0,1 1-84,-7-1 1,6 6 209,-7 0 1,7 2-28,-6-2 0,1 2-86,-1 4 0,-4 3-4,4-3 1,-2 4 13,2 2 1,-5-1 61,5 1 1,-4 5-8,-2 0 1,0 8 85,0-1 1,6 1-142,0-2 1,1 9 103,-1-3 0,-4 12-136,4-1 0,-2 1-174,1 5 1,-3 2-131,4 10 0,-6 3 17,-6-3 1,-3 9 148,-9 2 0,-5 1 13,0-7 1,6-9-50,5-8 0,9-2 42,-3-9 1,4-2 222,2-10 0,0-4-64,0-7 0,2-3-107,4-3 0,-3-4-182,9-8 1,-6-1-680,5-5 590,-7 5-762,4-14 68,-8 5 0,-2-14 341,-4-5 0,2-5-599,-7-6 1,-1-6 67,-5-11 1102,0 3 0,-1-21 0,1 5 0</inkml:trace>
  <inkml:trace contextRef="#ctx0" brushRef="#br0" timeOffset="7886">7557 1487 7942,'-17'-26'0,"5"1"2361,1 7-1556,7 9 0,-2-1-246,12 4 0,4 4-133,7-3 1,6 3 53,0 2 0,2 7-298,-2 5 0,-4 3-175,4 3 0,-4 7-571,-1 3 1,-7 5 416,1 2 1,-8-1-925,1 1 0,-3-6 480,-2-1 1,-2-6 59,-3 1-26,3-4 276,-6-10 0,12-1 1177,7-8 0,11-4-457,18-7 0,10-3 492,8-15 1,24 1 17,10-7-1263,-39 17 1,2 1-1,9 0 1,1 0-1,0 0 1,0-1-1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19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431 813 7965,'-17'-9'233,"-1"1"0,1 6 252,0-4 1,5 4 436,1-3-399,-1 3 546,3-6-367,-7 6 1,12-6 231,-7 8 31,7 0-772,-4 0 0,10 0 162,4 0-120,4 0 1,7 6 25,0 0 0,6 0-272,0-6 0,6 0 115,-6 0 1,8 0-774,-2 0 1,4-2-100,1-4 1,1-4-371,-1-7 0,-7 5 519,-4 1 0,-4-1-92,-1-5-1,-9 6 491,-3-1 0,-4 1-40,-2-7 0,-2 1 338,-4 0 0,-3-1 8,-9 1 1,-5 0 27,0-1 0,0 3 1,6 4 1,0-3 78,-1 8 0,7 1-94,-1 5 1,7 0-104,-7 0-67,8 0 59,-11 0 1,13 7 231,-4 5 0,2 3-27,-1 2 0,3 3 124,-4 3 1,4 11-74,2 12 1,0 6 174,0 6 1,0 5-105,0 12 0,0-2-156,0 8 1,0 0-154,0 5 1,0-5 68,0 0 1,6-10-398,-1-2 0,1-10 134,-6-12 0,0-5-21,0-8 1,6-7-110,0-4 108,0-11 12,-6 3 16,0-13 0,-2 0-88,-4-8 1,2-13-21,-8 2 0,-5-12-347,-6 0 1,-2-3 225,2-3 0,-2 0 157,-4 1 0,-3-1 126,3 1 1,2 5 177,-2 0 1,8 6-149,-2-6 1,4 8 121,1-2 0,3 4 313,3 1 0,-1 1-158,7 0 0,1 5 571,5 1-375,0 7 1,0-6 361,0 5-321,0 3-222,0-6 1,0 16-79,0 3 1,0 5-6,0 1 0,0 6-236,0 0 1,-8 8 63,-4-3 1,-3 5-183,-2 2 1,5-8-137,1-4-147,-1-4 353,2-2 0,5-7-123,10-4 0,15-14 94,14-9 1,16-8-96,14-10 1,5-1 20,6-5 1,5 5-57,-34 15 1,1 1 0,41-16 412,4 1 0,-7 3 203,-10 3 1,-2 4 323,-16 7 0,-9 3-56,-13 4 185,0 3-411,-16 8 0,-4 0 107,-15 0 0,-7 8 37,-11 3 0,-7 4 259,-4 3 1,-1-7-686,1 1 1,-2-1 47,8 7 0,-6-7-117,6 1 0,6-1 98,5 7 1,8-7-101,-1 1 0,5-1 107,5 6 1,5-5-167,7-1 0,3-5 440,3 6 1,2-6-118,3 5 0,5-7-203,-4 2 1,-2-4-241,2-2 1,-8 0-496,2 0 0,-4 0 309,-2 0 0,-5 0-854,-1 0 552,-7 0 1,2 0 693,-12 0 0,-3-8 0,-9-2 0</inkml:trace>
  <inkml:trace contextRef="#ctx0" brushRef="#br0" timeOffset="174">950 18 8120,'-17'0'0,"-1"-6"221,1 0 35,0 0 0,1 8-120,5 4 1,3-2 534,8 7-1203,0 1 1,0 5 173,0 1 1,8 1 357,3 4 0,5-4 0,1 6 0</inkml:trace>
  <inkml:trace contextRef="#ctx0" brushRef="#br0" timeOffset="1063">1849 830 8086,'-17'-17'160,"0"0"0,5 7 147,0 5-277,9-5 0,-5 6-176,8-7 0,-2 7-542,-4-2 1,-1 6 534,-5 6 0,-3 3 132,3 9 0,-5 1 378,-6 4 0,9 4-121,-3 7 1,6 1 103,-1 0 0,-1-7-86,7 1 1,-2 0 46,2 6 0,4-7 111,-3 1 0,3-2 8,2 2 1,0-4 177,0-8-357,0 8 0,2-6-314,3 4 130,5-3 0,7-5-537,1-3 0,-1-5 163,0-7 1,0 0 1,1 0 0,-1-7 34,0-5 0,6-3-166,0-3 0,1-5 186,-7 0 0,0-2 48,0 2 1,1 10 392,-1-5 1,0 13-53,1-1-11,-1 4 0,-2 4 208,-3 4 1,-5 9 296,-7 8 1,0 8-184,0-2 1,-1-2 133,-5 1 1,-4-1-331,-7 2 0,5 2-228,1-8 1,5-6-753,-5-5 513,7-8 55,-12 3 1,14-16-136,-3-9 0,3-7-255,2-9 1,5-14 232,1-4 0,8-11 112,-3-1 0,5-5 78,1-6 1,0 4 163,0-4 0,3 6-40,3 5 1,-2 5-62,8 7 1,-2 8-160,1 3 0,5 5 68,-4 1 1,-4 3-158,-2 3 1,-4-2 75,-2 8 231,1 0 0,-9 6 18,-3-1 1,-2 3 494,2 3 436,-4-3-465,5 6-146,-7-9 0,0 7 218,0-1 217,0 8-432,0-3-478,0 7 227,0 0 0,0 7 84,0 5-62,8 3 0,-6 3-17,4-1 0,-4 2-42,-2 4 1,5-4 29,1 4 1,0-2 5,-6 3 1,6-3-9,-1 8 0,3-1-7,-2 7 1,2-1 61,3 1 1,3 5-40,-9 1 0,9 9-54,-3 2 1,-1 0 48,1 5 0,-1 5-139,2 1 1,1 2 211,-7-1 1,5 9 151,-5-4 0,2 10-100,-2-4 1,-3 7-149,9-1 1,-6-2-34,5 1 0,-5-7-160,5 2 1,1-5-98,5-7 0,-5-3 177,-1-9 0,-7-6-178,2-5 1,2-3-68,-3-3 0,1-7-372,-6-4 249,0-4 1,-2-9 43,-4-4 1,3-6-266,-9-6 0,1-6-165,-7-11 0,-5-13-79,0-16 891,0 0 0,6-23 0,0 4 0</inkml:trace>
  <inkml:trace contextRef="#ctx0" brushRef="#br0" timeOffset="1316">2316 1124 8086,'-17'0'957,"1"2"1303,5 4-1423,3-4 1,18 6-358,7-8 0,2 0-460,10 0 1,0 6 68,5-1 1,-5 3-606,0-2 1,-8-2-25,2 7 1,-3 1-284,-3 5 1,-8 2 463,-3 4 0,-4-4-66,-2 4 0,0-3 128,0-3 0,-2-2 246,-4-3 1,5-3 1871,-5-3-1429,4-4 0,6 4-174,7-12 0,8 0-508,16-11 1,15-4 289,8-14 0,7 1 0,4-1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39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450 658 8390,'10'-8'232,"5"-2"0,-13-1 1358,4-1-1199,-4 9-193,5-5 1,-5 10-185,4 4 0,-12-1 154,-5 13 0,-5-3 80,-1 14 0,-8 0-119,-4 5 0,-5 1-215,-7-1 0,5 3 45,-5 3 0,3-3 59,-2 3 1,9-3-270,-4-3 1,6 1 109,1-1 0,5-5-236,11 0 1,4-8 24,8 2 1,0-9-76,0-3 1,10-1 200,7 1 1,2-3 214,10-8 1,-2 6 13,2 0 0,2-1-94,-8-5 0,0 6 197,-6 0 1,-1 7-32,-5-1 0,2 3 126,-7 2 1,-2 3 77,-10 3 0,-3-2 102,-9 8 0,-5-6-209,0 6 0,-6-6-49,6 5 0,0-6-109,6 1 0,6-4 117,-1-2 0,8 0-379,-2 1 0,6-1 103,6 0 0,4 1-33,7-1 1,0 0 90,1 0 1,-1 7 102,0-1 1,1 0 73,-1-6 1,0 2 251,0 4 0,-5-2-57,-1 8 1,-7-6-70,2 6 0,-4-6 69,-2 6 0,0-2-46,0 2 1,0-4-363,0-8 15,0 0-264,0 1 154,0-9-317,0-1-74,0-24 0,8-1 255,3-12 0,5-9-1342,1 3 1696,0-11 0,8-6 0,2-9 0</inkml:trace>
  <inkml:trace contextRef="#ctx0" brushRef="#br0" timeOffset="240">1159 87 8497,'0'-35'1255,"8"9"0,1 8-490,9 13 0,1 3-237,4 2 0,-2 0-272,8 0 0,-6 7-27,6 5 1,-6 3-42,6 2 0,-8 1-182,2-1 1,0 6-837,-6 0 0,4 6 494,-9-6 0,-5 8-847,-1-2 0,-4 3 418,-2 3 1,-8-1-937,-3 1 1701,-12-8 0,-4 6 0,-8-6 0</inkml:trace>
  <inkml:trace contextRef="#ctx0" brushRef="#br0" timeOffset="531">1072 831 8383,'-17'0'1360,"0"0"1,-6 7-933,0 5 1,0 11-363,5 6 1,1 3-499,0 3 1,-2-2 331,-4-4 0,3 3-192,-3-3 1,4-2 32,2 2 1,7-8-416,4 2 471,5-4 0,14-9-218,4-5 0,20-5 67,3-5 1,16-13 147,7-10 0,12-5 369,6-2 1,5 3-453,7 3 0,1 2 680,-45 15 0,0 1 1,43-6-104,-11-1 1,-10 3 602,-8 9 1,-15 0-349,-2 6 1,-9 0-114,-8 0 1,-6 8-186,-12 4 1,-3 3-399,-8 2 0,-8 8-476,-3 4 1,-12 4 767,-6 1 0,-6 3-1275,-5 3 0,1-3-11,-7 3 1147,8-3 0,-12 5 0,6 2 0</inkml:trace>
  <inkml:trace contextRef="#ctx0" brushRef="#br0" timeOffset="837">1366 1609 8383,'24'-6'982,"-1"0"0,5-5-143,-5 5 0,6-5-572,-6 5 1,6 0-483,-6 6 1,0 0 42,-5 0 1,-1 2 196,0 4 1,-1 5-193,-5 12 0,4-2 86,-3 8 0,-2 6-693,1 5 1,-7 2 256,2-1 1,1-3-22,-1 8 1,0-5 90,-6 5 0,-2-8 27,-4 3 0,2-13 420,-7-5 0,-3 0 0,-9-5 0,2 1 68,-8-13 1,3 0-126,-3-6 1,-2-14 522,8-3 0,0-12 315,6 0 1,1-9 549,5-3 0,3 1-429,8 5 1,8 3 71,3 3 0,12-2-748,6 8-1,9 0 35,3 6 1,5-1-1175,-6 1 0,3 8 261,-3 3 1,-4 4 652,5 2 0,-5 8 0,-1 1 0</inkml:trace>
  <inkml:trace contextRef="#ctx0" brushRef="#br0" timeOffset="1259">3182 277 8372,'0'-44'3785,"0"17"-2862,0 12 1,0 17-881,0 4 1,-15 5-985,-8 12 1,-18 12 699,-10 11 1,-7 4 191,-5 2 0,3-4-494,8 4 1,8-4 243,4 9 0,5-3-140,6-2 0,12-8 32,11-4 1,4-11-107,2-6 1,10-11 244,7-6 1,10-6 298,13-6 0,5-4-33,6-7 0,9 0 320,3-1 1,5 1 482,1 0 1,0 1-447,0 5 0,-2 3 372,-3 8 0,-3 0-53,-3 0 0,-6 0 46,0 0 1,-10 6-441,-13 0 0,2 7-745,-8-1 0,-8 3-604,-9 2 1,-4 6 605,-2 0 1,-10 8-1557,-7-2 2019,-8 4 0,-18 1 0,-1 1 0</inkml:trace>
  <inkml:trace contextRef="#ctx0" brushRef="#br0" timeOffset="1564">3078 1401 8232,'10'-25'0,"5"14"670,-3-1 0,11 8 946,6 4 0,4 0-1490,1 0 1,-1 0-975,-4 0 1,-4 2 384,-8 4 1,-2 4 147,-3 7 1,-6 8 260,-12 4 0,-4 11-239,-7 6 0,-6 4-234,0 2 0,-8 6 392,2-1 1,-3-1 247,-3-10 1,8 2 1053,4-7 0,11-7-632,7-5 1,5-8 191,5 2 0,13-5-270,11-7 1,5-3 542,7-8 0,3-2-64,8-4-603,-1-4-130,-6-7 0,-3 0-72,-7 0 0,-3-1-217,-3 1 1,-10 5-760,-7 1 1,-8 5 526,1-5 1,-20 7-866,-14-2 1,-11 12 85,-12 5 1097,-8 12 0,-9-3 0,-10 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3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154 433 8022,'2'-10'-602,"4"4"1,-5 3 970,5-3-625,-4 4 182,-2-6-80,8 8 1,1 0 35,9 0 118,-1 0 0,0 0 0,1 0 0</inkml:trace>
  <inkml:trace contextRef="#ctx0" brushRef="#br0" timeOffset="907">361 381 8421,'-17'9'-330,"0"-1"-83,-1-8 1,7 0 127,-1 0 108,9 0 390,-13 0-231,14 0 460,-5 0 0,7-2-73,0-4 1,2 5 200,3-5-217,-3 4 213,14 2-396,-7 0 0,8 0 60,1 0 1,-1 0-131,0 0 1,6 0 83,0 0 1,10-2-133,2-4 0,3 4 38,14-4 1,-4-1-41,10 1 0,3-7 3,3 1 0,5 2-12,6-1 0,3 1-111,9-1 0,-3-5 139,-3 5 1,8-3 115,-9 3 0,1-4-88,-12 3 0,0 2 61,0-1 1,1 1 3,-1-1 0,-2-3 17,-4 9 0,3-7-105,-9 6 1,1-1-153,-6 1 1,0 4 76,0-4 1,-6 4-209,0 2 1,-2 0-44,2 0 0,4 0 182,-4 0 0,2 0 48,-1 0 0,8 0-120,-3 0 0,4 0 53,-4 0 0,0-2 6,-1-4 0,1 3 31,0-9 1,0 8-15,0-1 1,6-3-8,-1 2 1,1-2-36,-6 3 1,0 3 41,0-4 0,-6 4-34,0 2 0,-8 0 32,3 0 0,-5 0 0,-1 0 1,-1 0 54,1 0 1,-1 6 12,1 0 1,0-1 11,-1-5 0,1 0 168,-1 0 0,1 0-57,0 0 1,-1 0-72,1 0 1,-1 0-26,1 0 0,-1 0-63,1 0 0,0 0-125,-1 0 0,-1 2 110,-4 4 0,7-4-153,-7 4 0,8-4 117,-9-2 1,5 5 27,2 1 0,-7 0 41,1-6 0,-2 2-61,2 4 1,2-5 252,-8 5 0,6-4-9,-6-2 0,5 0 82,-4 0 0,1 0-14,-2 0 1,-4 0-83,4 0 0,-4 0-97,-2 0 0,1 0-2,-1 0 1,2 0-67,4 0 1,-4 0 97,4 0 0,2 0-212,-1 0 0,0 6 31,0 0 0,1-1-111,3-5 1,5 0 230,-4 0 1,2 0-6,-3 0 1,3 0 103,-8 0 0,6 0 242,-6 0 0,6 0-100,-6 0 0,6 0-122,-6 0 0,0 0 96,-6 0-171,0 0 0,7 0-96,-1 0 0,0 0 89,-6 0 0,2 0-150,4 0 0,2-1 369,4-5 1,2 4-162,-8-4 0,8 4 74,-3 2 1,-3 0 84,-2 0-2,-3 0 1,-3-2 225,0-4 243,-7 5-410,-2-7-166,-8 8 1,1 0 145,5 0-326,-4 0-845,6 0 524,-8 0-275,0 0 0,-8 0-413,-3 0 0,-7 0-2178,-5 0 3199,-11 8 0,-11 1 0,-6 8 0</inkml:trace>
  <inkml:trace contextRef="#ctx0" brushRef="#br0" timeOffset="1701">673 70 8362,'0'-10'610,"0"-5"0,0 11-387,0-8 224,0 8-436,0-3 0,0 5-98,0-4-113,0 4 1,-2-6 256,-4 8-59,4 0 0,-8 0 87,5 0 1,-5 6-55,-7 0 0,-6 7 60,0-1 1,-8 3-50,2 3 1,-11 1 9,-6 4 1,1-4 76,-1 4 1,0 2 101,-6-2 1,8 6-47,4-6 0,5 0 14,6-6 1,-1 1 44,7-1 0,5-5 13,7-1-139,7 1 0,-2 3 42,12-4 0,13 3 597,16-8 0,7 5-85,10-5 1,13 0 14,4-6 1,10 0-158,-4 0 1,0 6 72,-6-1 1,-2 3-1104,-3-2 0,-5 3 391,-7 9 1,-6-1-3425,0 0 3533,-7 8 0,3 10 0,-7 9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42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70 899 8264,'-18'0'0,"7"-5"-360,-1-1 294,9-7 0,-11 3 629,8-7 0,1 5-124,5 1 1,0-1-227,0-5 1,5 5-10,1 1 0,2-1 22,-2-5 1,-3 5-148,9 1 0,-6 7 70,5-2-548,-7 4 344,11 2 0,-11 8-143,8 3 0,-8 11 23,1 1 0,-3 5 113,-2-4 0,0 6 79,0-1 1,0 4 19,0 1 0,0 3 304,0 3 0,0 4-105,0 8 0,0 0 119,0 0 1,6 8-50,0 3 0,5 12-62,-5 6 0,0 5-363,-6 6 0,6 6 147,-3-43 0,-1 0 0,2 0 1,-2 1-2,-1 2 0,-2 0 1,1-5-1,0-1-237,0 46 0,2-13 82,4 1 1,-2-18 114,7-5 1,-5-9 243,6-8 1,-7-10-150,7-7 0,-3-8 118,3 2 0,-2-11-96,-5-6 29,-3-4 552,6-2-647,-8 0 1,0-14-1174,0-3 1,0-4 551,0 3 1,-2-7-1758,-4-3 2340,-3 3 0,-16-8 0,-2 6 0</inkml:trace>
  <inkml:trace contextRef="#ctx0" brushRef="#br0" timeOffset="990">312 571 8334,'0'-17'131,"0"-1"1,7 3 295,5 3 1,3-1-150,3 7 1,9-1-3,7 1 1,1 4-232,5-4 1,4-2 115,2 3 1,6-1 17,6 6 1,-4-6-7,3 0 0,5 1-137,1 5 1,-1 0 67,1 0 1,6 0-196,6 0 1,0 0-194,-6 0 0,2-2 254,4-4 0,-3 4-32,2-4 0,3-3 36,-2-3 1,8-1 13,-2 1 0,1-1-54,-1 7 0,3 0-73,-3 6 1,-2-6 111,2 1 1,-8-3-12,2 2 0,1 4-14,-1-4 0,0-1 24,-6 1 0,1 0-90,-1 6 1,0 0 75,0 0 1,2-7-160,4-5 1,4 0 194,7-5 1,3 4 107,3-10 1,-2 3-136,8 3 0,-7 0 2,1 0 0,-4 5-407,-1 1 0,-1 1 398,1-2 0,-9-1-20,-3 7 1,-4-1-62,-1 1 1,-3 2 106,-4-8 0,5 7 35,-5-7 0,-3 8 3,-3-2 0,1-1-45,-6 1 1,2 0 24,-14 6 0,0 0-65,-5 0 0,-1 2-28,1 4 0,-6-4 194,0 4 1,-1-3-205,7 3 1,-6-4-81,0 4 0,-1-2 73,7 2 0,0-5 170,-1 5 0,-5-4-48,0-2 0,0 0 260,5 0 0,1 2-52,-1 4 1,-5-4-145,0 4 1,0 1-27,6-1 1,-7 5 33,1-5 1,-2 8-156,2-3 1,2-1 59,-8 1 1,2-5-30,-2 6 1,-4-3 92,4 3 0,-6 3-13,-5-3 0,1-3 62,-7 3 0,6-1-82,-7 7 1,3-7 163,-2 1 1,-2-1-126,7 7 1,-5 1-96,5 4 1,-5-4 118,6 4 1,-8-4-8,1-1 1,3 7 45,-2 3 1,5-1 126,-5 2 0,0 2-169,-6 9 1,0-3 4,0 3 1,0-2 100,0 3 1,0 3-67,0 8 1,0 0 234,0 0 1,0 1-69,0 5 1,0 2-54,0 3 0,0 10-33,0-4 1,0 4-16,0-4 0,0-5 57,0-1 1,0 1-28,0 5 1,0-6 20,0 1 0,0-1-63,0 6 0,0-5-142,0-1 0,0-5 15,0 5 0,0-5-76,0 5 0,0-7 220,0 2 0,0-3-35,0 3 1,0-2 67,0 7 1,0-7-62,0 1 0,0 3 30,0-2 0,0 5-42,0-5 1,0-1-99,0-5 0,0-2 98,0-4 1,0 4-7,0-4 0,0-3-56,0-3 0,0-9-158,0-2 0,0-8-22,0 2 1,2-4 127,4-2 1,-3-1-973,9-5 0,-6-3 447,5-8 0,-5 0-2725,5 0 3209,-7 0 0,12-8 0,-7-2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4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8370,'-10'0'776,"1"0"-536,3 0-309,4 0 142,-6 0 1,6 0-263,-3 0-356,3 0 239,-6 0-159,8-8 1,0 5 154,0-9 1,0 6 28,0-5 0,0 5 114,0-6 0,0 7 189,0-7-17,-8 8 0,1-5 98,-5 3 279,-3 4-137,5-6 507,-7 8-503,7 0 1,3 2 205,7 4-234,0 4 1,0 9 70,0 4 0,0 6 227,0 11 1,5 6-2,1 12 0,8-2-83,-3 7 0,3 0-404,-3 7 1,4-1-922,-3 0 859,3 0 0,1-9-220,-5-8 0,7-2-519,-1-10 641,0 0 1,10-7-273,-4-4 1,-2-6-446,8-12 0,-2 3 846,2-9 0,3 1 0,-5-6 0</inkml:trace>
  <inkml:trace contextRef="#ctx0" brushRef="#br0" timeOffset="555">156 1332 8248,'-27'-21'125,"4"4"122,12-5-314,3 20 0,16-7 59,3 3 1,5 4 254,1-4 1,2-1-111,4 1 1,4-6 90,8 7 1,5-7 14,0 6 0,16-1 23,2 1 0,7 4-190,4-4 1,0 4 12,1 2 1,1 0-221,4 0 1,-4 0-49,4 0 1,-4 0-26,-2 0 0,0 0 113,0 0 1,2 0 11,4 0 0,-9 0-24,3 0 1,4 0 204,8 0 1,5 0-58,6 0 0,-1 0-27,7 0 0,0 0-317,-47 0 0,1 0 1,48 0 280,-48 1 1,0-2 0,-1-1 0,0-1 12,6 0 0,1 0 1,-4-4-1,0 0 0,1 1 0,-1 1 1,-4 0-1,0 0-12,48-6 1,0 1 8,-46 5 1,0-1 0,-1-2 0,0 2 1,47 0 0,-48 1 0,0-1-156,42 0 1,2-6 168,-2 7 1,-3-7 43,3 6 1,-4-5 12,-1 5 0,-7-2 89,1 3 0,-2 1-82,2-8 0,-5 7-2,-6-7 0,-1 8 10,0-2 0,0 3 104,0-3 1,-7 4 6,-5-4 1,3 4 132,-2 2 0,5 0-209,-5 0 0,5 0-20,-5 0 0,7 0-200,-2 0 1,-1-6 77,1 1 1,-1-1-8,1 6 1,-1-2 9,-5-4 1,-3-1-101,4-5 1,-1-1 187,-5 7 1,2-6 113,-14 7 1,7-9-175,-7 3 0,-7 3 414,-10 2 1,-4 2-669,-2-2 530,-7 5-279,-3-7 0,-22 23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329 208 8294,'8'-26'0,"-5"3"-72,9 11 0,-1-1-58,7 7 1,-7-6 479,1 6-238,-8-7 0,9 9 760,-7-7-222,0 7-548,-14-4 1,-2 8-63,-7 0 0,0 0 8,-1 0 0,-5 2 42,0 4 1,-7-2 29,1 7 1,-2 3-174,2 9 0,-3-4 139,3 4 0,2 2-164,-2-2 1,8 2 31,-2-2 1,6-4 62,5 4 0,4-3 16,8-3-26,0 8 0,4-6 22,8 4 0,7-6 8,16-5 1,-1 1 79,1-7 0,1 2-83,5-2 0,-7-3 49,1 9 1,-3-2-53,-9 1 0,0 4-4,-5-3 0,-9 3 85,-3 3 1,-4 1 5,-2 4 1,-4-4 46,-7 4 1,-1-4 179,-11-1 1,-4-1 6,-2 0 0,-1 1-143,1-1 0,-2-6-461,8 1 1,0-6-721,6 5-707,-1-7 690,9 11-302,1-13 1291,16 6 0,9 0 0,10 1 0</inkml:trace>
  <inkml:trace contextRef="#ctx0" brushRef="#br0" timeOffset="226">761 623 9805,'0'-9'-848,"8"1"269,3 8 1,-1 6 203,2 0 0,-9 1 662,3-1 1,2-2 772,-2 8 1,-1 1 40,-5 10 1,0-2-536,0 8 0,0-2-398,0 2 1,-2 1 35,-3-6 1,3 4-505,-4-5 1,2-1-47,-2-11-307,4 4-447,-5-13-942,7 6 2042,7-16 0,3-9 0,7-10 0</inkml:trace>
  <inkml:trace contextRef="#ctx0" brushRef="#br0" timeOffset="542">1332 18 8087,'0'-9'759,"0"1"-213,0 8 1,0 0-165,0 8-206,0 1 1,-2 9 35,-4-1 1,4 0-137,-3 0 0,3 8 53,2 4 1,0 10 104,0 1 0,0 8 373,0-2 0,-2 10-234,-4 2 0,4 5-123,-4-5 1,-1 7-152,1-2 0,-6 3-205,6-3 0,1-3-219,5-9 0,0-1-707,0-3 0,0-5-288,0-8 0,0-7 14,0-4 1306,0-3 0,7-11 0,3-1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09:4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52 813 8287,'-9'-7'0,"1"-3"238,0-7 0,6 5 1075,-3 1-406,-5 7-302,8-12-49,-6 15 1,8-9 328,0 4-779,0 4 1,8-5 93,4 7 1,9-6-1,2 0 0,13-6-194,-1 7 0,3-7-344,-3 6 1,-2-5 341,-5 5 0,3-2-34,-8 3 0,0 3-3354,-6-4 2396,1 4 1,-9 10 670,-3 3 0,-4 5 135,-2 1 0,-8 0 133,-3 1 0,-5 1 145,-1 4 1,-6-2 419,0 8 1,-2 0 249,2 5 1,4 3-343,-4 3 1,-2-2 80,2 9 1,2-3-100,9 2 1,-3 2-299,3-8 0,4 8-51,3-2 0,-3-5-371,2-7 1,0 1-254,6-6-60,8-4 0,-4-2 54,8-12 1,-7-3 186,7-8 1,-3-8-152,3-3 0,3-7 149,-3-5 1,3-3 387,3-9 0,-1-7 0,0-3 0</inkml:trace>
  <inkml:trace contextRef="#ctx0" brushRef="#br0" timeOffset="228">657 658 8224,'10'-18'862,"-4"1"1,-2 7-292,1 5 1,-1-3 634,8 2-606,-1-7 1,7 11 15,-1-4 1,-6-2-219,1 3-427,0-1 0,3 8-988,-4 4 1,3-3 678,-8 9 0,-1 1-1101,-5 10 0,0-1 616,0 6 0,-2 1-430,-3 6 1253,-5-8 0,-15 5 0,-2-5 0</inkml:trace>
  <inkml:trace contextRef="#ctx0" brushRef="#br0" timeOffset="528">571 1004 8224,'-10'7'0,"3"-5"765,7 6 1,2-8-325,3 0 1,-1-6-263,8 0 0,1-5-6,10 5 0,-4-2 31,5 3 0,-5 3-510,-2-4 1,-2 6 194,-3 6-82,3 3 0,-7 14 64,4 0 1,-5 6-454,-7-6 1,-7 8 227,-5-2 1,-3 2 23,-3-3 1,-5 3 275,0-8 0,-6-6 184,6-5 1,0-2 378,6 1 0,5-3-75,1-8 401,7 0-552,-4 0 1,16 0 328,4 0 1,5-2 2,6-4 1,4 4 115,7-4 1,7 4-286,-1 2 0,6 0-161,-5 0 1,1 0-237,-2 0 1,-3 0 83,3 0 0,-5 0-806,-6 0 0,1 6 407,-7 0 0,2 0-2539,-2-6 2805,-3 0 0,5 0 0,-8 0 0</inkml:trace>
  <inkml:trace contextRef="#ctx0" brushRef="#br0" timeOffset="748">1660 208 8280,'2'-10'2232,"4"5"0,-2 3-1731,8 2 0,-1 0-401,6 0 0,1 0-54,-1 0 1,0 0 148,1 0 1,-7 5-1150,1 1 1,-1 8 537,6-3 1,-7 5 415,-4 1 0,3 8 0,1 2 0</inkml:trace>
  <inkml:trace contextRef="#ctx0" brushRef="#br0" timeOffset="903">1678 727 8211,'-18'25'647,"1"4"1,2 1-200,3-1 0,5 4 85,7-4 0,0 3-592,0 3 1,0-2-597,0-5 0,0 3 326,0-8 1,0 6 158,0-6 1,1 0-373,5-6 1,-2-5 20,8-1 0,-1-7-462,6 2 983,1-12 0,-1-11 0,0-10 0</inkml:trace>
  <inkml:trace contextRef="#ctx0" brushRef="#br0" timeOffset="1253">2024 519 8178,'17'-21'189,"0"4"1,2-4 236,4 9 1,10-3-234,7-2 0,1-1-124,-7 1 1,1 0 215,0-1 0,-7 7 72,1-1 1,-8 8 643,2-1-941,-3-5 1,-3 8-289,0-4 0,-5 10 67,-1 2 2,-7 7 1,6-3-54,-4 7 1,-5 1 54,5-1 0,-4 0-55,-2 1 0,0 1 38,0 4 0,0-4 72,0 4 0,0 4 91,0 2 1,2-2 194,4 2 1,-4 1-51,3 11 1,-3-3 136,-2 8 0,2-5 309,4 5 0,-4 0-229,4 6 1,-4 0-148,-2-1 1,5-1-194,1-4 1,0 2-273,-6-7 0,0-1 7,0-5 1,0-3-266,0-3 0,-6 2 247,0-8 1,-5-6-520,5-5-76,-7-8 1,3 1-104,-7-10 970,0-5 0,-1-15 0,1-2 0</inkml:trace>
  <inkml:trace contextRef="#ctx0" brushRef="#br0" timeOffset="1495">2162 934 8118,'-17'0'601,"-1"0"288,1 0-175,0 0 1,-1 6-253,1 0 0,8 7 125,3-1-415,-4 3 1,8 3 334,-3-1-786,3 0 1,9-7 234,5-5 1,5-3-383,6-2 0,-4 0 208,4 0 0,-3-5-68,-3-1 0,-6-8-21,1 3 1,-8 1-1,2-1 1,-6 1-232,-6-1 0,-4-3 157,-7 8 1,-6-5-325,0 5 0,-2-7 705,2 1 0,4 4 0,-14-7 0,6 5 0</inkml:trace>
  <inkml:trace contextRef="#ctx0" brushRef="#br0" timeOffset="2593">3200 52 8064,'-8'-17'372,"6"7"-93,-13-5 1328,13 13-588,-6-5-905,8 7 0,0 1 89,0 5 0,0 6 118,0 11 1,0-2-166,0 8 1,-2-6-132,-4 6 1,4-2-29,-3 1 1,-3 3-301,2-8 0,0 6-325,6-6 1,-2-2 27,-3-9-223,3 3 273,-6-13 364,8 6 0,0-18-20,0-7 1,0-2-159,0-10 0,8 0 128,3-6 1,5 1 4,1-1 0,6 8 336,0 4 1,-2 4-49,-9 2 379,3 7-105,-5 2 1,-1 10 300,-3 4 1,-4 6-211,-2 11 0,-2-4 309,-4 4 1,2 2-370,-7-2 0,1 2-136,-1-2 1,1-4-414,4 4 0,5-4 211,-5-1-535,4-1-203,2 0 11,0-7 1,2-2 379,4-8 1,3-8-40,8-4 0,6-3 299,1-2 1,-1-2 49,-6-4 1,0 9 477,0-3 1,-5 11-63,0 0 71,-9 4-224,5 2 0,-10 14-103,-4 3 0,-11 18-309,-12-1 1,-5 12-394,-7 0 0,3 4 136,-8 2 0,5 0-215,-5 0 0,8-2 304,-2-4 1,9-4 80,2-7 1,8-2 152,-2-5 0,9 3 123,3-8 0,7 0 242,-2-5 0,4-7 90,2 1-4,0-8 1,2 3-62,4-7 0,5-13 22,13-5 1,-3-8-156,7 3 1,-1-8-22,2 2 0,2-2 134,-8 2 1,0 4 130,-6 8 0,1 0 259,-1 0 0,-6 7-269,1 4 1,-6 4-140,5 2 0,-7 10-219,2 7 1,-4 8 92,-2 10 0,0 1-203,0 5 0,0-5 104,0 4 0,0-3-484,0-2 0,0-7 121,0 1 0,8-13-18,3 1 1,6-11 176,6-1 1,2-5 125,4-5 1,4-11-14,-4-7 1,-4-8 20,-2 3 0,0-3 150,-6 2 0,2-2-68,-13 8 1,0-2 84,-6 2 0,0 10-243,0-5 0,-2 11-199,-4-5 0,-3 8 124,-9-1 1,-7 10-120,-4 7 0,-3 5 237,-3 6 1,1-4 146,-1 5 1,0 1 47,1-2 0,-1 5-156,1-5 1,-1 6 284,0-6 0,1 2-198,-1-2 0,3-1-355,3 6 0,-2-7-30,8 3 0,0-5-385,6-2 0,1 0 185,5 1 1,-3-7-63,9 1 593,-9-8 0,5 11 0,-9-6 0</inkml:trace>
  <inkml:trace contextRef="#ctx0" brushRef="#br0" timeOffset="2745">2785 1297 8064,'11'6'264,"1"0"0,1 7 432,10-1 1,6 3-135,11 3 1,12 1 92,12 4 1,5-10-204,6 5 0,1-5-390,5 4 0,-4-5 126,-8-1 0,-2-5-141,-3 6 0,-6-6-176,-12 5 1,-4-1-157,-8 1 1,-1 3-479,-4-9 0,-4 9 242,-8-3 1,-5-3-1200,-1-2-274,-7-4 2080,12-2 1,-15-8-1,7-2 1</inkml:trace>
  <inkml:trace contextRef="#ctx0" brushRef="#br0" timeOffset="3208">3666 433 8242,'-7'-23'2776,"-5"0"-1913,5 7 0,3 9-777,15 7 1,3-6-763,15 0 1,-6-5-12,5 5 149,-6-8 863,2 12-312,-6-5 1,-3 9-433,-3 3 0,-5 7 22,-7 11 0,0-2-164,0 8 1,0-2 391,0 2 1,-7 3 289,-5-3 0,-9 4 42,-2 1 1,0 3-175,6 3 1,-1-9 414,1 4 1,6-7-207,-1 1 0,8-4 347,-2-7 1,6-1-80,6 0 0,4-1 58,7-5 1,6 3-96,0-9 0,6 1-144,-6-6 1,6 6 416,-6 0-448,0-1 0,-6 1-172,1 0 1,-9 2 113,-3-3 1,-4-1 267,-2 8 1,-2-3-80,-4 3 1,2 3-114,-7-3 1,-1 3-70,-5 2 0,0-5-119,-1-1 1,7-5-1084,-1 6 728,8-8-2562,-3 3 2092,7-7 1,0-2 740,0-3 0,7-13 0,3-9 0</inkml:trace>
  <inkml:trace contextRef="#ctx0" brushRef="#br0" timeOffset="4327">4514 692 8101,'0'-17'445,"-6"0"-178,0-1 1734,-7 9-1365,3 1 1,-9 10-926,-4 4 1,2 11 118,-8 12 1,6 5-16,-6 7 0,2-5 132,-2 5 1,4-5-108,8-1 1,2-3 225,3-3 0,5-4-34,7-7 0,0-1-295,0 0 0,1-2 37,5-3 0,4 1-33,7-7 1,2 6 171,4-6 1,-3 5 41,3-5 0,-4 7 153,-2-1 1,0 3 315,1 2 1,-9 1 454,-3-1 0,-4 0-419,-2 1 1,0-1 156,0 0 1,0 0-133,0 1 1,0-1-400,0 0 0,-2-5 45,-4-1-2,4-7-182,-5 4 0,7-10-443,0-4 0,2-9-629,3-8 0,7-10 506,11-1 1,4-3-317,8-9 1,-7 13 355,1-1 1,0 11 376,6 0 0,-3 5 145,-3 7 1,-4 3 243,-8 8 0,1 2 41,-1 4 0,-6 9 351,1 8 0,-8 2 34,2-2 0,-5-4-140,-1 5 0,0 0-252,0 0 1,0-7 27,0-6 0,-5-5-216,-1 6 1,-2-8-170,3 1 0,-3-5-355,-4-5 0,-1-7 144,7-11 0,-5-4-211,5-8 1,-6-5 196,7 0 1,-1-14 106,6 2 1,0-11 114,0-1 1,0-1-72,0 2 0,0-1 194,0 12 0,7-2 56,5 14 0,3-6 169,3 6 1,1 5-118,4 6 1,-6 2 14,0-2 1,1-1 232,-7 7 1,3 0-137,-3 5 0,3 1 218,-9 0 0,9-1-129,-3 1 1,5 2-72,1 3 0,-5-1-130,-1 7 0,1-2-58,5 3 1,0 3 61,1-4 0,-7 4-181,1 2 0,-1 8 3,6 3 0,1-1 80,-1 1 1,2 1 16,4 5 0,-3 2-24,3 4 0,-4-3 246,-2 3 1,0-2-31,1 2 1,-3-4 102,-3 4 1,3 4-130,-3 2 0,1-2 94,-2 2 1,3-1-317,-8 7 1,1 5 127,-1 1 1,-4 7-48,4-2 1,2 4 37,-3 2 0,3 7 36,-2 5 0,-4-1 1,3 6 1,-3-1 23,-2 12 0,0-5-155,0 6 1,0-8 346,0 2 0,0-4-341,0-2 0,0-6 106,0 1 1,6-8-58,0 1 1,0-5 33,-6-6 1,2 2-449,3-7 1,-3-3 130,4-9 1,-4 2-7,-2-8 0,0-6-451,0-6-89,-8 1 117,-1-2 0,-9-3 222,1-7 0,2-2-229,3-3 0,-3-7 680,3-11 0,-3-4 0,-2-7 0</inkml:trace>
  <inkml:trace contextRef="#ctx0" brushRef="#br0" timeOffset="4588">5171 1021 8215,'-10'-25'2544,"3"11"-1973,7-3 0,9 9 335,9-3 1,1 5-351,10-5 0,-6 7-249,5-2 0,-6 4-168,1 2 1,-4 2-235,-2 4 0,-1 3-218,-5 9 0,-3 7-560,-8 3 1,-8 13 34,-3 5 0,-11-4 430,-1-1 1,-5-5 159,4-1 1,1-14-385,6-4 2054,8-4 0,5-3-667,15-4 1,18-8-241,23-10 1,9-7 67,14-15-820,4-1 1,0-7 0,-2-2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18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104 364 8088,'-17'0'-239,"0"-8"-358,0-3 1053,-1 3 1,3-7-10,3 3 1,5-3-597,7-3 1,7-5 82,5 0 1,3-7 175,3 1 0,-1 2 58,0-2 0,6 8 135,0-2 1,6 4-132,-6 1 1,2 7-42,-2-1 1,-2 8-224,8-1 1,-6 3-5,6 2 1,-8 9-37,2 9 0,-2 5-79,2 6 1,-9 9-331,3-3 1,-5 5 98,-1 0 1,3-1 441,-9 7 0,1 0 0,-6 6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18.9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8088,'0'17'0,"0"1"1311,0-1 0,0 0-565,0 1 0,8-1-1320,4 0 0,11 0 574,6 1 0,19-1 0,5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14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2336 8141,'0'-18'0,"0"9"-113,0-7 0,5 12-174,1-7 0,8 5 258,-3-5 0,6-3 67,7-9 0,0 4 4,5-4-38,4 4 0,-14 1 9,4 1 0,-2-4 1,2 4 0,-3-5 142,3 11 1,-4-4-82,-2-3 0,8-5 88,4 0 0,4-8-61,1 3 0,10-5-2,8-2 1,2-7-56,10-4 0,-7-4-142,7-2 1,-1 0 127,6 0 1,-2 0-7,-3 1 0,3 4-47,-4 1 0,-1 6 56,1-6 0,-5 7 22,5-1 1,-7 4 17,2 1 0,-4 2 4,-3 5 1,-6-3 10,-5 8 1,-3 0 20,-3 5 1,-1 3-53,-4 4 0,-4-3 82,-8 8-365,-8 1 521,7 5-902,-14 0 148,5 0-66,-7 0 1,-7 0 523,-5 0 0,-11 15 0,-4 4 0</inkml:trace>
  <inkml:trace contextRef="#ctx0" brushRef="#br0" timeOffset="694">537 1627 8214,'9'-8'0,"-1"6"530,-8-6 154,0 8-1466,0-7 573,0 5 1,0-4-502,0 12 279,0-4 42,0 13 341,0-5 0,0 1-7,0 1 1,-8-3 67,-3 3 0,1 3 148,-2-3 1,1 3-45,-6 2 1,-6 6-68,0 0 1,-6 6 106,6-6 1,-8 6 0,2-6 1,2 8-40,-2-2 0,2-2 9,-1 1 0,-3 1 95,8 6 1,-6-1-163,6 1 0,-6 0 11,6-1 1,2-1-115,9-4 1,-1-2 123,7-4-147,0-4 1,6 6 129,0-8-4,8-7 0,2 3 13,7-7 1,0 0 161,1-6 0,5 0-122,0 0 1,6 0 147,-6 0 0,13 0-61,-1 0 0,9-8-70,-4-3 1,8-5-156,-2-1 0,-1 0 33,1-1 1,0 1-127,6 0 1,0-1-60,-1 1 0,-1 0-365,-3 0 1,-5 5 193,-8 0 347,1 9 0,-8-5 0,-2 8 0</inkml:trace>
  <inkml:trace contextRef="#ctx0" brushRef="#br0" timeOffset="1692">2664 174 8248,'-8'-17'1177,"-2"-1"-642,1 9-1073,1 1 340,8 8 1,2 0-432,4 0 404,-4 0 205,13 0 296,-13 0-284,6 8 1,-8 1 243,0 9 0,0 1-12,0 4 1,-2 11 48,-4 13 0,2 8-121,-8 3 1,9 7-194,-3-1 0,4 1 26,2-2 1,0-3-96,0-8 1,0-8 146,0-4 0,6-3-51,-1-2 0,7-9 90,-6-3 1,1-3-61,-1-3 0,-4-5 278,4-1-149,4 1 1,-7 3 113,9-4 0,-6 5-132,5-5 1,-5-1 101,5 2 0,1-1-80,5 6 0,1 1-14,-1-1 0,6 0-74,0 1 0,8-3 88,-2-4 0,-3 5-159,3-5 0,-6-1 12,6 1 1,-8-5-83,2 6 0,-9-8 70,-3 1 1,-5 3-353,6-2-281,-9 0 405,5-6 1,-10 0-674,-4 0 1,-9 0 910,-8 0 0,-15-8 0,1-2 0</inkml:trace>
  <inkml:trace contextRef="#ctx0" brushRef="#br0" timeOffset="2066">2802 710 8221,'0'-23'0,"0"0"360,0 8 0,2 9 559,4 12 0,3 3-1062,8 8 1,3 1 33,3-1 0,-4 2-316,4 4 0,2 2 101,-2 4 0,-8 2-50,-9-8 0,-4 8 227,-2-3 0,-2 5 47,-4 2 0,-11 1-8,-12 5 1,-5-5-67,-7 4 1,3-3-10,-8-2 0,5-3 35,-5-3 0,2-4 211,-2-8 1,-4-1-42,4-5 1,-4 3 73,-2-9 1,2-1-109,4-10 0,-2 3 111,8-9 0,7-3 554,10-3-444,4-10 0,3 16 79,5-11 1,11 10-109,11 1 1,7 2-175,5-1 0,9-6 65,9-1 0,9 1-126,2-6 1,-1-2 91,7 2 1,2-2-127,-3 2 0,3 4-129,-2-4 1,9-4-308,8-2 0,0 2 20,-6-2 1,0 2 504,0-2 0,0-3 0,1 5 0</inkml:trace>
  <inkml:trace contextRef="#ctx0" brushRef="#br0" timeOffset="2503">3321 675 8221,'-10'-7'287,"0"5"174,5-4 0,3 2-88,-4-2-171,4 5 1,4-7-281,4 8 1,3 2 117,9 4 0,-1-3-85,0 9 0,1-1 79,-1 7 0,-6-1-182,1 0 0,-2 3 45,1 3 1,-1-4-57,-5 4 1,-3-4-2,4-2 0,2 1-275,-2-1 16,-1 0 182,-5-7 401,0-2-236,0-32 0,0 9-88,0-19 1,6 5 99,0 0 137,7-4 0,-3 16-28,7 0 0,-5 1 127,-1 10 0,1 3 18,5 8 0,-2-1-173,-3 8 1,3 1 149,-3 10 1,-3-4-53,3 5 1,-6-5-79,5-2 0,-5 0-1,6 1 0,-7-7-22,7 1 1,-6-3-76,5 3 1,-5-4-388,5-8 14,-7 0 0,10-2 53,-8-4 377,7-4 0,-3-7 0,7 0 0</inkml:trace>
  <inkml:trace contextRef="#ctx0" brushRef="#br0" timeOffset="2905">4272 312 8205,'0'-9'-155,"-6"3"447,0 12 1,-1-2-418,1 7 0,2 2 97,-8 11 1,7-5-49,-7 4 0,6 2 13,-5-2 0,5 8-18,-5-3 1,7-1 37,-2 2 0,4-6-8,2 6 0,0-8 19,0 2 1,0 2-5,0-2 0,0 0 298,0-5 0,0-7-89,0 1 1,2-3 26,4 3 1,-4 3-7,3-3 1,-3-3 44,-2 3 0,0-6-238,0 5-118,0 1 1,0-1-569,0 1 324,0-8 101,0 3 1,2-9 39,4-3 0,-2-7-602,7-11 822,1-4 0,13-15 0,2-2 0</inkml:trace>
  <inkml:trace contextRef="#ctx0" brushRef="#br0" timeOffset="3108">4756 18 8242,'10'-7'521,"5"5"-314,-3-4 0,3 4 180,2 2 1,8 6-140,4 0 1,6-1-387,5-5 1,4 0-96,8 0 0,-6 0-124,0 0 1,-7 0 109,1 0 0,-5 0-100,-7 0 0,-3 0-63,-7 0 1,-9 2 111,-3 4 1,-4 4 297,-2 7 0,-8 8 0,-1 2 0</inkml:trace>
  <inkml:trace contextRef="#ctx0" brushRef="#br0" timeOffset="3416">4670 624 8242,'-18'9'374,"1"1"186,0-4 1,-1 1 2,1 5-726,7 3 196,3-5 0,7 9-105,0 4 0,2-4 191,3 4 1,7-4-571,11-1 0,-2-7 260,8 1 0,0-6 6,5 5 0,-5-7 125,0 2 0,-2-4-30,2-2 1,2 0-11,-8 0 0,5-8 83,-5-4 0,1-3-48,-7-2 0,-2-6 74,-3 0 0,1-2-152,-7 2 1,-2 3 108,-10-3 1,-9 4 55,-8 2 0,-6 0 53,6-1 0,-6 7 187,6-1 1,-6 8-162,6-1 0,-2 3 86,2 2 1,9 2-232,-3 3 0,6-1 142,-1 8 1,4-1-610,8 7 0,0-1 511,0 0 0,0 0 0,0 1 0</inkml:trace>
  <inkml:trace contextRef="#ctx0" brushRef="#br0" timeOffset="3679">5223 520 8265,'-8'-18'0,"6"9"111,-5 1-208,14 8 1,3 0 74,7 0 0,6 8 34,0 3 0,6 5 205,-6 1 0,8 8-55,-2 4 1,3 11 191,3 6 0,-6 18 242,0 5 0,-6 8-258,6-8 0,-10 10-124,-2-10 0,-2 2 49,-9-8 0,-2 1-804,-10-12 0,-5 7 19,-12-13 1,0 6-246,-12-11 1,4-1 313,-9-5 453,-4-9 0,-4 1 0,-8-7 0,0-3 0,-1-4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39.9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87 7593,'0'-9'-176,"0"-1"416,0 4 55,0 4 8,0-13 0,0 11 66,0-7 34,0 7 1,-6-6 210,0 4-456,0 4 0,4-5 22,-3 7-269,3 0-110,-6 0 0,0 7 127,-3 5 0,-6 13 84,-7 9 1,-4 9-11,-13 9 1,3 7-191,-8 5 1,7 1 132,-1-2 1,3 3-103,3-9 0,5-5 80,0-6 0,10-9-8,2-3 1,1 1-199,11-6 1,-7-4 67,6-2 1,1-4-402,5-2 350,0 1 1,1-9 265,5-3 0,4-4 0,7-2 0</inkml:trace>
  <inkml:trace contextRef="#ctx0" brushRef="#br0" timeOffset="311">329 571 8307,'0'-17'0,"0"0"0,0-1 345,0 9 1,0-1 169,0 4-1386,0 5 668,0-7 1,-2 10 72,-4 4 0,2 5 105,-7 12 0,-1-2 19,-5 8 0,-1-8-13,1 2 1,-2 2 1,-4-2 0,4 6 188,-4-6 0,-2 0-49,2-5 1,-2 5 370,1 0 1,7 0-176,0-6 0,2 0 56,9 1-189,0-1-256,6 0 1,15-7 294,8-4 1,16-12-65,7-6 1,8-13-206,9-9 1,-5-1 113,11-5 0,-4 5-445,5 6 1,-3-1 77,-4 7 75,4 7 0,-5 1 0,7 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41.2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242 260 8189,'0'-12'-341,"0"1"821,0 7-238,8-12-332,-6 7 0,8-7 649,-5 5-195,-3 3-255,6 0-7,-8 7 1,0-5-94,0 12 1,0 3 177,0 8 1,0 8 197,0 4 0,0 4-169,0 1 1,0 1-53,0 0 0,0-1-199,0 1 0,0-1 51,0 1 1,0-2-208,0-5 0,0-3-79,0-7 20,0-1-27,0 0-289,0-7 52,0-2-161,0-8-276,0 0 603,0-8 0,6-4-396,0-11 744,7 4 0,-3-21 0,7 3 0</inkml:trace>
  <inkml:trace contextRef="#ctx0" brushRef="#br0" timeOffset="713">467 260 8189,'10'-8'60,"-4"-4"154,3-3 0,-7 3-5,4 1 0,-2 7-105,2-2 1,-5 8 67,5 10 0,-4-1-139,-2 12 1,0 6 49,0 6 1,0 7 112,0 10 0,-8 0-324,-3 0 0,-4 0 22,-3-1 0,1 1-51,0 0 1,-1-6 9,1 0 1,-6-5-137,0 5 0,-6-8 107,6 3 0,-6-7-76,6-5 1,-6 2 74,6-8 0,-2 0 58,2-6 1,4-7 60,-4-4 0,4-4-55,2-2 1,-1-2 169,1-4 1,5-4-17,1-7 1,7 0-25,-2-1 1,4 1-10,2 0 1,0-1 16,0 1 0,8-2 27,4-4 1,9 4-66,2-4 0,6 2 15,-6-3 1,7 3-13,-1-7 0,-2 6-1,2-1 1,5-4 11,7-1 0,-1-3 3,-5 2 1,5-4-3,0 5 1,9-5-2,-3-2 0,-2 6-41,2 1 0,-8 1 32,3-2 0,-5-2 111,-1 8 0,-8 0 123,-4 6 77,4 7 1,-8-3-108,4 7 1,-10 0 428,-1 6-397,-8 0 1,9 2-70,-7 4 0,0 3-225,-6 9 1,6 1 78,-1 4 0,-1 2-102,-10 4 1,3 4 20,-9-5 1,2-1-169,-1 2 0,-5 0 96,5 5 0,-6-5 134,-6 0 1,9-8 302,-3 2 0,5 2-107,1-2 0,-3-5 239,9-7-160,-1 1 38,6-3-233,0 7 0,2-14-197,3 3 1,7-8-30,11-3 1,-2-13-284,8 1 0,-6-5-84,6 0 1,-2 4 152,2-4 0,-4 4 265,-8 1 1,0 7-318,0-1 1062,-7 8-326,5-3 1,-13 9 156,4 3 1,-4 5-128,-2 7 0,-2 1 92,-4-1 1,3 0-196,-9 1 0,8 5-222,-2 0 0,4-6-37,2-6 1,0 1 170,0 5-361,0-7 1,2-2-77,4-8 1,0 0-34,11 0 1,-3 0-105,9 0 0,2-8-237,-2-4 1,8-11 653,-3-6 0,5-11 0,2-4 0</inkml:trace>
  <inkml:trace contextRef="#ctx0" brushRef="#br0" timeOffset="1067">1660 173 8189,'0'-9'1751,"0"-7"-1946,0 14 1,-7 2 102,-5 12 0,-5 11-176,-6 6 1,2-2 109,-8 1 0,2 7-115,-2 5 0,4 1 82,8-7 1,0-5 74,-1 0 1,3-6-168,3 6 1,5-8 233,7 2 1,0-2 205,0 2-17,0-4 142,7 14 0,3-10 32,7 0 1,-5 4-77,-1-15 0,-5 9 239,6-4 1,-8 0-137,1 6 0,3-2-37,-2 3 1,0-5-172,-6 4 0,5-4-181,1-2 238,0 1-435,-6-1 42,0 0 196,8-7-193,-7-3 1,9-7 51,-4 0 1,-2-9-281,7-8 1,1-8-73,5-10 1,0-1-780,1-5 1279,-1-3 0,0-8 0,0 0 0</inkml:trace>
  <inkml:trace contextRef="#ctx0" brushRef="#br0" timeOffset="1276">2093 69 8383,'2'-27'-9,"3"4"0,-1 12 1117,8 5 0,7 4-423,10 2 1,4 0-932,1 0 0,1 0 99,-1 0 0,1 0 162,-1 0 1,1 0-16,0 0 1,-3 6-121,-3 0 1,4 5-182,-4-5 1,-4 7 115,-2-1 1,-6 3-635,-6 3 1,-3 5 284,-8 0 0,-4 8-451,-7-3 985,-1-3 0,-20 8 0,5-6 0</inkml:trace>
  <inkml:trace contextRef="#ctx0" brushRef="#br0" timeOffset="1525">2231 536 8264,'-23'8'0,"0"4"0,-4 3 327,10 2 1,-4-5-93,9-1 1,3 1-15,-3 5 0,8 0 13,-2 1 0,4 5 0,2 0 0,2 0-73,4-6 1,4-5 91,7-1 0,2-1-217,4 1 0,2 3 163,4-8 1,4 5-413,-4-5 1,-2 0 12,1-6 1,-7 0-78,3 0 1,-11 0 101,-1 0 1,-7-2 86,7-4 1,-8 2-47,1-7 0,-5-1 66,-5-5 1,-7-1 30,-11 1 1,2 2-33,-8 3 0,6-3 169,-6 3 1,2 5-307,-1 1 0,3 4-740,7 2 571,9 0 375,1 0 0,16 8 0,1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43.6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468 156 8160,'0'-17'-1063,"0"8"1753,0-7-347,0 7 0,6-3-117,-1 1 30,9-1 69,-5-5 1,3 1-117,-1 5 1,-7 1 136,2 4-194,-4 5-267,-2-7 1,0 16 130,0 3 0,0 12-91,0 6 0,0-2 176,0 2 1,0 5-35,0 7 1,0 7 310,0-2 0,-2 6-115,-4 5 0,4-1 49,-3 7 1,3-1 83,2 1 0,-6 3-152,0-9 0,0 1-120,6-6 0,-2-8-131,-3-4 1,3-3-163,-4-3 0,-4-1 129,-1-4 0,1-2-230,-1-4 1,-3-4 90,-9 4 1,2-11-61,-8-7 0,0-3-173,-5-2 0,5-2-168,0-3 0,0-13-3,-5-10 1,-1-7-235,1-5 0,7-7 817,4-10 0,-4-5 0,0-7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43.9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1 294 8222,'11'-17'-272,"1"0"0,-3-1 298,3 1 0,3 0 475,-3-1 1,-3 1-86,3 0 0,1-2 171,10-4 1,-4 3-86,5-3 1,1 4 196,-2 2 0,0 1 292,-6 5-608,8 3 0,-6 8-153,4 0 0,-4 0-215,-1 0 0,-7 16-200,1 7 1,-8 7 218,1 5 1,-5 5-170,-5 1 0,-5 12 70,-7-1 0,-1 6-1483,1 0 0,-6-3 1548,0 9 0,-8-1 0,4 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0:44.0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62 52 8155,'-23'-25'4661,"0"8"-4191,7 7 1,16 12-172,12 4 1,9 5-2782,2 12 2482,0-3 0,-6 5 0,1-8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41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381 174 7991,'-12'-2'1531,"1"-4"-998,7 4-39,-4-5 112,8 7 135,0 0 1,-5 1-347,-1 5 1,-6 4-114,6 7 1,-7 2-85,1 4 1,-5-1-73,-6 6 1,4-1-135,-4 2 0,4 2 68,1-8 1,1 2-154,0-2 0,-1-4-1,1 4 0,0-4-160,0-1 0,1-7-362,5 1 398,-5-1 0,12 5-217,-7-5 81,7-3-203,-4 0 43,8-7 315,0 7 1,2-8 15,4 0 0,-2-2-4,7-4 0,1 3-51,5-9 0,1 3 63,-1-3 0,0-3 178,0 3-156,-7 4 191,5 1 354,-5 7-247,7 0 1,-1 2 233,-5 3 0,-3 7-14,-8 11 0,0 4 185,0 7 0,0 1 160,0 0 0,-2 5-245,-4 0 0,2 1-112,-7-7 0,7 1-236,-2-1 1,2-5-149,-1 0 0,3-8 85,-4 2 1,4-9-232,2-3-4,0 1 1,0-1-729,0 1-184,0-8 492,0 3-89,0-7-501,0 0 1,0-7 562,0-5 0,2-3-66,4-2 1,-2-8 368,7-4 0,-7 0 325,2-6 0,3 5 0,1-13 0</inkml:trace>
  <inkml:trace contextRef="#ctx0" brushRef="#br0" timeOffset="566">433 399 7991,'17'-18'33,"0"1"153,1 0 1,-1 5 213,0 1 1,-5 7-103,-1-2 1,1-2 161,5 3 1,0-1-169,1 6 1,-1 0-236,0 0 1,-5 0 222,-1 0-259,1 0 31,5 8 1,-7 1-231,-4 8 1,-5 3-33,-1 3 1,-1-2 42,-5 8 0,-2-8-55,-3 2 1,-3-2 107,8 2 0,1-9 105,5 3 1,0-4 2,0 5 0,0-7 100,0 1 0,7-7-55,5 7 1,3-6 154,2 5 1,1-5-107,-1 6 0,0-7-25,1 7 1,-3-6-21,-3 5 0,1 1-80,-7 5 1,-1 6-153,-5 0 1,-1 6 97,-5-6 0,-4 6 18,-7-6 0,-2 0 97,-4-6 0,3 0 78,-3 1 1,4-3 53,2-3-176,-8-5 0,6-7 219,-4 0 1,11-2-218,6-3 1,4-5-226,2-7 1,0 5 156,0 1 0,2 1-102,4-1 1,4-3 146,7 8 0,0 1-40,1 5 1,5 0 118,0 0 0,0 0-137,-6 0 0,-5 0 221,-1 0 1,1 0-2,5 0 0,-6 5-47,1 1-221,-1 0-312,7-6 326,-1 0 1,-2-8-99,-3-3 200,3-5 0,-11 1-170,8 3 460,-8-3 1,5 13 206,-3-4-87,-4 4-99,13 2 13,-5 0 1,1 6-238,1 0 0,-6 0 60,5-6-1046,-7 7 702,11-5 1,-11-2-474,8-11 0,-6-5 81,5-1 0,-5-6 620,5 0 0,1-15 0,5 1 0</inkml:trace>
  <inkml:trace contextRef="#ctx0" brushRef="#br0" timeOffset="1113">1349 70 8909,'0'-17'677,"0"0"-528,0 7-227,0-5 168,0 13 483,0-6-122,0 8 300,0 0-667,0 8 1,0-5-99,0 9 0,0-6-186,0 5 217,0-7 0,0 11-154,0-3 1,2-2-25,4 1 0,-4 1 114,4 5 0,-2 0 28,1 1 1,-3 1-4,4 4 0,-4 2 27,-2 4 0,2 9 97,4-3 1,-5 7 21,5 4 1,-2-6-105,2 12 1,-2-2-77,7 8 1,-5-4 46,6 3 1,-7-1-96,7 2 0,-6 1 102,5 5 1,-5 1-12,5-7 0,-7 1-3,2-1 1,2-4-9,-3 3 1,7-3-59,-6-2 1,0-6 53,-6 0 0,0-5-137,0 5 0,0-8 103,0 2 1,0-3 43,0-2 0,0-3 2,0-3 1,0 2-9,0-8 1,0 6-19,0-6 10,0 0-299,0-6 168,-8-7-242,6-3 175,-6-7 1,8-7-147,0-5 0,0-11-11,0-6 1,2-11-596,4-6 982,-4-4 0,13-10 0,-5-1 0</inkml:trace>
  <inkml:trace contextRef="#ctx0" brushRef="#br0" timeOffset="1299">1851 1056 8003,'17'17'802,"0"-7"0,-5-1-700,-1-3-1651,1-4 1084,5 6 0,-1-6 465,-5 3 0,5-3 0,-7 6 0</inkml:trace>
  <inkml:trace contextRef="#ctx0" brushRef="#br0" timeOffset="1388">2041 1367 8003,'0'17'0,"0"1"1399,0-1-618,0-7-781,-8 5 0,-1-13 0,-9 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6:4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8506,'0'-18'258,"0"9"0,7-1 429,5 4 0,-3 5-206,3-5-291,-1 4 0,1 0 702,0-4-237,-1 4 0,6-5 449,1 7-731,-1 0 1,0 0 122,1 0 0,5 0-36,0 0 1,0 0 11,-6 0 0,6 0-338,0 0 0,6 0-191,-6 0 1,6-2 29,-6-4 1,8 4-315,-3-4 0,3-1-115,-2 1 0,2-2 256,-8 2 1,6 2-712,-6-7 1,0 7 68,-6-2 0,-5 4-1263,-1 2 1388,1 0 0,-3 2-161,-3 4 1,2 4 877,-3 7 0,-7 0 0,-7 1 0</inkml:trace>
  <inkml:trace contextRef="#ctx0" brushRef="#br0" timeOffset="245">139 502 8411,'-25'0'0,"11"-2"439,-3-4 701,11 4-398,-1-5 141,7 7 1411,0 0-1741,7 0 0,3 0-137,7 0 1,1 0-562,-1 0 1,0 0-10,1 0 0,6 0-8,5 0 1,4-6 21,2 0 1,-1-5-182,1 5 1,1-8-54,5 3 0,1 1-208,4-1 1,-2 7-1732,-3-2 2313,-5 4 0,6 2 0,-7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4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8144,'-10'-10'287,"2"1"-106,8 3 0,0 2 16,0-7 0,0 5-91,0-6 0,0 7 72,0-7 0,0 6 290,0-5-155,0-1 0,0-5-11,0 0 1,0 5 284,0 1-29,-7 7-216,5-12 177,-6 14-401,8-5 1,-2 7-74,-4 0 0,4 7-267,-3 5 1,-3 3 128,2 3 1,-5 5-57,5 0 0,0 8 57,6-3 0,0 5 59,0 2 1,0-1-27,0 1 0,8-3 51,3-3 0,7 2-56,5-8 1,-2 0-7,8-6 0,-6-1-145,6-5 0,-3-3 178,3-8 1,2-2-20,-8-4 0,6-3 81,-6-9 0,0-5 159,-6 0 1,-1-7-31,-5 1 0,3-4-88,-9-2 0,1 7 93,-6-1 0,-2 2-1,-4-2 1,-5-2-8,-12 8 1,4 0-51,-4 6 0,-2 0-9,2-1 1,-6 9-159,6 3 0,-6 4-224,6 2 1,-6 0-726,6 0 1,0 6 489,6 0 0,5 1-1066,1-1 1591,7-4 0,4 13 0,9-5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46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10554,'17'-10'396,"0"4"1,7-1-533,-1 1 130,7-8 0,-5 12 151,4-3 1,4 1-104,-4-2 1,-2 4 104,1-4 0,-5 10 46,6 2 0,-8 13-206,2-2 0,-3 5 1,-3-5 1,-6 0 171,1 0 1,-1 1-102,7-1 1,-1-5 0,0-1 1,1-5 21,-1 5 0,0-7-37,1 2 1,1-6-387,4-6 1,-2-1 171,8-5 1,-6-9-595,6 4 0,-1-6-21,7-1 0,0 5-1081,-1-4 1865,-7 4 0,6-6 0,-6-2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46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223 502 8008,'-17'0'1058,"7"8"0,-3 7-225,7 8-515,-8 8 1,11-4-137,-9 7 0,0 3-282,-5 3 0,0-3 119,0 3 0,-1-3-98,1-3 1,2-1-97,3-4 0,2 1-320,5-7 0,3 1-392,-4-7 1,6-2 41,6-3 845,3-5 0,16-7 0,2 0 0</inkml:trace>
  <inkml:trace contextRef="#ctx0" brushRef="#br0" timeOffset="1070">552 640 8008,'0'12'1060,"0"-1"0,-2-5-789,-4 6 1,4-1-367,-4 7 1,4-1-343,2 0 299,0 0 159,0 1 1,0-1-83,0 0 1,6-5 99,0-1 0,9-1 25,2 1 1,1-3-5,5-8 1,4 0-219,1 0 1,-1-2-155,2-4 0,-6-3 171,6-8 1,-10-8-39,-1-4 0,-3 4 72,-9 2 1,-1-4 304,-5-2 1,0 4-79,0 2 0,-1 2-7,-5-2 0,-4 9-40,-7-3 0,0 9 175,-1-3 0,1 7 193,0-2 0,-6 4-141,0 2 0,5 8-118,7 4 1,1 3-14,-1 2 1,1 0-702,4 1 356,4-1 0,-5 0-75,7 1 1,2-3-16,3-3 0,-1 1-262,8-7 0,5 5-88,6-5 1,6 0-19,-6-6 1,8 0 305,-2 0 1,3-2 327,3-4 0,-1 2 0,1-7 0,-6 7 0,0-2 0,-8-2 0,2 3 0,-4-1-21,-2 6 0,1 0-65,-1 0 357,-8 0 0,1 0 1197,-4 0 369,-4 0-1268,5 8 0,-12 1-438,-1 9 1,-2-3-3,2-4 0,5 5-87,-5-5 1,2 5 55,-2 1 1,4 0-218,-3 1 0,5-1-102,5 0 1,-1-5 105,8-1 1,-1-1-39,6 1 0,1-3 73,-1-8 1,0 0 50,1 0 0,-1-2 39,0-4 0,1 1 6,-1-13 0,0 5 39,0-10 0,-5 4-4,-1 1 1,-7-5 66,2 0 0,-4 0 187,-2 6 1,0 0-60,0-1 0,-8 1-107,-3 0 1,-5 5 109,-1 1 1,0 7 330,0-2-218,-1 4 1,1 8-324,0 0 1,5 7-369,1-1 1,7-3-52,-2 3 1,4-1-302,2 7 0,0-7-57,0 1 0,0-7-145,0 7 407,8-8 1,7 9 37,8-7 1,2 0 208,-2-6 1,4-2 72,8-4 1,1 2 128,5-7 1,-3 5 148,8-6 0,-6 1-166,7-6 1,-7 1 477,6 5 0,-8-5-214,3 5 0,-10 3 64,-3 2 0,-5-1 229,6 1-194,-8 0 0,4 6 287,-7 0 78,-9 0-619,7 8 0,-14 1 143,3 9 0,-3-1-288,-2 0 1,0-3 68,0 3 0,0-9 53,0 9 68,0-4 0,0 5-25,0-1 1,2-5-60,4-1 0,-2-7-23,7 2 1,-5-4 53,6-2 0,-1 0 17,6 0 1,1 0-60,-1 0 1,2-2 53,4-4 1,-2-4-180,8-7 1,-6 0 8,6-1 0,-6 1-97,6 0 0,-6 0-4,6-1 1,-8 1-182,2 0 1,-4-3 64,-1-3 0,-9 4 44,-3-4 1,-4 4 365,-2 2 0,-8-1-94,-3 1 0,-5 7 125,-1 5 1,-6-3 106,0 2 0,-6 0 105,6 6 0,-2 2-250,2 4 0,4 2-212,-4 3 1,3 3 17,3-8-494,0 7 303,0-3 0,5 5-169,1-4-450,7 5 66,-4-7 853,16 9 0,1-9 0,9-1 0</inkml:trace>
  <inkml:trace contextRef="#ctx0" brushRef="#br0" timeOffset="1425">2557 537 9212,'0'9'874,"2"1"-730,4-4-1467,-4-5 1107,6 7 0,-8-6 366,0 4 1,0-2 167,0 7 32,-8 1 1,0 11-183,-3 0 1,3 2-37,8-2 0,0-4-53,0 4 1,0 2-41,0-2 0,6 0-221,0-5 0,7-3 127,-1-4 0,3 3-139,2-8 0,1-1 66,-1-5 0,0-1 70,1-5 0,-1 2 80,0-8 1,-5-5-66,-1-6 1,-1-2 163,1 2 1,3 2 91,-8-8 1,-1 6 202,-5-6 0,-2 6-101,-3-6 0,-5 8 72,-7-2 1,5 4-78,1 2 0,-1 1 571,-5 5-936,0 3 205,-1 0-1539,1 6 0,5 0 203,1 8 1186,7 8 0,-4-5 0,8 9 0</inkml:trace>
  <inkml:trace contextRef="#ctx0" brushRef="#br0" timeOffset="1952">3301 208 8071,'10'17'1337,"5"1"-942,-3-1 1,5 0 649,6 0-640,-4 1 0,6-7-194,-8 1 1,6-1-483,1 7-659,-1-9 1,-6-1 90,0-8-808,-7 8 1059,-3-6 0,-14 13 588,-5-4 0,-3 5 0,-2 1 0</inkml:trace>
  <inkml:trace contextRef="#ctx0" brushRef="#br0" timeOffset="2236">3215 744 8430,'-18'10'1028,"9"-1"-513,3-3-296,4-4 1,4 6-216,4-8 0,5 0 83,12 0 1,2-2-212,4-4 1,4 4 1,-4-4 1,-2 4-126,1 2 188,-7 0 0,4 2 0,-9 4-223,-5 6 0,-3 9 91,-8 2 0,-2 8-39,-4-3 0,-3 5 435,-9 2 1,-5-1-106,0 1 0,0-8 661,6-4 0,2 2-275,3-2 0,-1-6-72,7-5 1,0-7-160,6 7 0,2-8-90,4 2 0,5-5 11,12-1 0,0-9-196,12-8 1,-2-3-865,13-9 1,0-1 466,6-11 0,0 3 417,0-8 0,7 0 0,3-6 0</inkml:trace>
  <inkml:trace contextRef="#ctx0" brushRef="#br0" timeOffset="2534">4304 18 8032,'-10'0'764,"5"0"135,10 0 0,11 0-574,7 0 1,6 0-78,-6 0 1,9 0-247,3 0-7,0 0 1,1 0 41,-7 0 0,0-2-27,5-4 1,-7 4-216,-4-4-470,4 5-551,-8 1 0,-1 1 88,-13 5 1138,-3 11 0,-9 3 0,-3 5 0</inkml:trace>
  <inkml:trace contextRef="#ctx0" brushRef="#br0" timeOffset="2725">4356 502 8032,'-25'27'237,"6"6"-198,-4-5 1,5 5 781,7 2 0,-3 5-405,9 0 1,-1 1-249,6-7 1,0 7-144,0-1 0,0-5-370,0-7 0,2-6 180,4 1 0,-4-4-63,3-2 1,-1-5-166,2-1 308,-4-7-750,6 4 470,-1-8 1,-5-10-37,4-7 0,-4-1 90,-2-5 1,0-2 310,0 2 0,7 0 0,3-2 0,7-2 0</inkml:trace>
  <inkml:trace contextRef="#ctx0" brushRef="#br0" timeOffset="3244">4736 416 8032,'8'-25'136,"2"5"68,7-3 0,0 10 186,1 1 1,1 1-56,4-7 1,-4 1-601,4 0 0,2 2 87,-2 3 1,6-1 203,-6 7 1,2-6 140,-2 6 1,-4 1 213,4 5 0,-2 0-231,3 0 0,-5 0 56,4 0-261,-4 0 1,-2 0 103,1 0 1,-7 0 146,1 0-60,-8 7 1,9-3 125,-7 8-130,0-8 73,-6 11-161,7-5 1,-5 7 19,4 0 1,-4-5-115,-2-1 0,2-1 86,3 1 1,-3 5-86,4-5 0,-4-1 56,-2 1 1,0 1-21,0 5 1,0-5 70,0-1 0,0 1 1,0 5 1,0 0-35,0 1 1,0-1 10,0 0 0,0 1 97,0-1 0,0 2-84,0 4 1,2-4-22,4 4 1,-4 2 37,3-2 1,-3 2-1,-2-1 1,0-3 34,0 7 0,6-4 115,0 4 0,0 1-106,-6 6 0,5 1 88,1 5 1,2-3-226,-2 8 1,-4-6 81,3 7 1,-3-3-146,-2 2 1,0-2 50,0-4 0,0-5 32,0 0 1,0-1 26,0-5 1,-6-4-15,1-2 0,-7 2-99,6-2-76,-7 0 1,3-7-143,-7-5 0,6-3 101,-1-8 0,1 0-85,-7 0 1,-1 0-266,-4 0 0,2-14-371,-8-3 0,6-12 227,-6 0 704,-7-11 0,-9-12 0,-6-9 0</inkml:trace>
  <inkml:trace contextRef="#ctx0" brushRef="#br0" timeOffset="3735">4512 796 10352,'0'17'1278,"2"1"-981,3-1 1,-3 0-280,4 0 20,4 1 1,-8-1-109,3 0 0,-1 1 173,2-1-1292,-4 0 762,5 1 1,-7-7-99,0 1 1,2-9 254,4 3 1,-4-12 67,4-5 0,-2-6-4,1-6 0,-1 1 35,8-6 1,-1 1 85,7-2 1,-1 4-56,0 8 0,2 7 192,5 4 0,-3 4 127,7 2 1,-4 8 145,4 3 1,-7 7-86,3 5 0,-7 4 95,-6 7 0,-1-1-199,-4-4 0,-4 3-81,3-3 0,-5-2 69,-5 2 1,1-10 164,-8-1 339,1-1 0,-7-15-135,1 4 0,6-5 31,-1-1 0,3-9-274,-3-8 0,-1-3-44,7-9 0,-2 6-27,2-5 1,4 6-133,-3-1 0,8-2-711,3 2 1,8 2 198,-3 10 465,12-5 0,4 7 0,8-9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58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7983,'0'-11'-113,"0"-1"-210,0 9 365,8-13 781,-6 14 0,8-5 442,-5 7-332,-3-8-155,6 6-272,-8-6-17,0 8-333,0 8 0,0 2-110,0 7 1,-8 2-354,-3 4 1,1 2 306,-1 4 0,-9 11 0,-7-3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1:59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416 104 8232,'10'0'2279,"-3"8"-1566,-7 3 112,8 5-415,-6 1 1,6 2 65,-8 4 0,0 2-190,0 4 1,-8 4-158,-4-5 1,-3 5-181,-2 2 0,-2 5-362,-5 0 0,-1 7 48,-3-7 0,-5 0-437,4-5 1,-4-1 439,-1 1 0,1-8-97,4-4 0,3-10 227,2-1 0,11-8-368,-4 2 586,3-12 1,5-4-86,3-7 1,4-6-102,2 0 0,2-2 38,4 2 1,3 4 11,9-5 1,1 5 137,4 2 1,4 0 141,7-1 0,3 7 162,3-1-220,4 8-56,8-11 1,0 13 366,0-4 1,-6-1-43,0 1 1,-2 0 76,3 6 0,-5 0-209,-8 0 1,-5 0-270,0 0 1,-8 2-92,2 4-246,-4-4 0,-7 7-216,0-3 382,-9-4 0,3 8 76,-12-5 0,3-1 95,-9 8 0,-5-1 107,-6 7 0,-2-7 43,2 1 0,3-1 341,-3 7 1,4 5-210,2 0 0,5 7 26,1-1 1,1 4-75,-1 1 1,-3 1-61,8 0 0,-7 7 39,1 4 1,3 0-19,-3 6 0,7-10-227,-7 10 1,8-10-150,-2 5 0,-1-9-179,1 2 1,-2-9 184,2-2 1,5-8 97,-5 2 1,4-9-285,2-3 170,0 1-725,0-3 976,0-1 0,0-8 0,0 0 0</inkml:trace>
  <inkml:trace contextRef="#ctx0" brushRef="#br0" timeOffset="476">675 848 8054,'0'-18'524,"0"1"1,2 2 174,4 3-108,-4 4-50,13 1 482,-5 5-668,7-6 1,1 16 59,-1 3 0,-2 7-141,-3 5 1,3 4-37,-3 7 1,1 7-188,-1-1 1,1 8 134,-7-2 0,2 4-409,-3 2 0,-3-6-222,4 0 0,-4-7-464,-2 1 1,0-5 455,0-7 1,-6-3-119,0-7 1,-1-7-255,1 1 380,-4-8 1,-7 1-166,0-10 1,-2-5 216,-5-7 1,5-6 255,-4-1 1,2-6 152,-2 1 1,6-4-17,-1-1 0,1 7 0,6 4 0,3 4 0,2 1 0,4 1 374,2 0-139,0 7 447,0 2 0,2 3-266,4-1 1,-2 0 1321,7 6-409,-7 0-725,12 8 1,-9-4 105,5 7-489,-5 1 0,-1 5-79,0 0 0,0-5-172,-6-1-132,0 1 251,0 5 1,2-7-1256,3-5 634,-3-3 1,14-4-107,-5-3 0,5-7 160,1-11 1,2-6 477,4-11 0,-4-12 0,6-9 0</inkml:trace>
  <inkml:trace contextRef="#ctx0" brushRef="#br0" timeOffset="1258">1384 69 8051,'0'-17'450,"0"6"-91,0-1 0,2 6 912,4-5-929,-4 7 1,8-4 92,-5 8-228,-3 0 1,12 8-30,-8 4 1,-1-3-280,-5 3 1,6-1 130,0 6 1,2 1-456,-3-1 228,-3 0 86,14 1 1,-7-3-129,8-3 0,1 1-1,-1-7 1,-5 5-347,-1-5 423,1 7 1,3-9 98,-3 8 0,1-6 115,-7 5 0,0-5-154,-6 5 0,-2 1 115,-4 5 0,-2-5-34,-3-1 1,-5 1 3,5 5 1,-5-1 48,-1-5 0,-6 2 195,0-7-135,0 0 1,6-6 510,-1 0-688,9 0 99,1 0 0,8-8-269,0-3 1,2 1 62,4-1 0,3 7-93,9-2 158,-1 4 1,0 2-151,0 0 1,-7 2 212,-4 4 1,2 3 240,-3 9 0,1 7 382,-6 4-338,-8-4-112,-1 7 0,-9-5 109,1 8 0,-6-7-107,0 1 0,0-8-33,6 3 0,7-5 109,4-2-81,-3-7-172,7-3-163,-6-7 1,16 0 39,3 0 0,3-7 121,-3-5 0,7 2-161,-1-1 0,-6 1 2,7-1 1,-5-3-66,4 9 146,1-1 11,-1 6 190,-7 0 1,-3 13 249,-7 5 1,-2 5 186,-3 0 0,-5-2-197,-7 8 0,-1-2 149,1 1 1,0-1-90,0-4 0,5-5 382,1-1-485,7 0-399,-4-7 0,16-1 74,3-3 0,5-6-262,1-6 1,6-1-157,0-5 0,6-3 188,-6 3 1,6 5 149,-6 1 1,0 4-27,-6 2 1,0 0-10,1 0 1,-7 10 198,1 7 1,-8 2 256,1 10 0,-3 0-63,-2 5 0,0 1 88,0-1 1,-5 3-80,-1 3 1,-6 5-130,6 6 1,-5-5-66,5 1 1,-2-1-79,3 6 1,3-8-220,-4-4 0,-2-3-12,3-3 1,-1-1-205,6-4 0,-2-6-256,-4-12-25,4 5-332,-5-14 1107,-1 5 0,-2-14 0,-7-3 0</inkml:trace>
  <inkml:trace contextRef="#ctx0" brushRef="#br0" timeOffset="1419">1454 1142 8414,'0'17'2177,"7"0"1,1 1-1821,3-1 1,5-6-188,-5 1 0,5-8-1398,1 1 0,0-3 677,1-2 1,-1 0 550,0 0 0,1 0 0,-1 0 0</inkml:trace>
  <inkml:trace contextRef="#ctx0" brushRef="#br0" timeOffset="2081">2474 346 9259,'17'8'1777,"0"3"-1407,1 12 1,1-1-184,4 6 1,-6 3-51,1 9 1,-3-1-129,-9 7 1,5-2-480,-5 2 340,0 4 1,-6-11-150,0 7 1,-2-8-223,-4 3 0,-5-5 270,-12-1 1,3-6-64,-3-1 1,-2-8 237,2-3 1,-6-2-128,6-9 0,-5 0 225,4-6 0,-4-2 94,5-4 0,0-4 115,5-7 1,3-2-116,3-4 0,5 4-17,7-4-267,0 3 1,7 3 115,5 0 1,5 5-158,6 1 0,2 5 38,4-6 0,4 9 205,-4-3 0,3 4 119,3 2 0,-1 8 314,1 3 1,-6 5-65,0 1 1,-6 6 223,5 0 1,-4 8-256,4-3 1,-7-1-110,3 2 1,-5 0-602,-2 6 0,-2-1 263,-3 1 0,-2-3-562,-5-3 0,-3 2 191,4-8 1,-4 0-67,-2-6 1,-2-1 61,-4-5 0,2 3-444,-7-8 492,-1-1 1,-3-12-28,3-5 1,-1-11-228,7-6 636,-7-19 0,11-6 0,-6-15 0</inkml:trace>
  <inkml:trace contextRef="#ctx0" brushRef="#br0" timeOffset="2228">3027 623 7987,'10'-10'2170,"-2"3"1,-8 8-1565,0 5 0,5-2-104,1 8 1,0-1-823,-6 6 0,0-5 227,0-1 93,0 1 0,8 5 0,1 1 0</inkml:trace>
  <inkml:trace contextRef="#ctx0" brushRef="#br0" timeOffset="3185">3650 415 8032,'-10'0'788,"3"0"1,14-5-237,5-1 1,9-8-867,2 3 1,8-3 120,-3 3 1,-1-5-15,2 5 1,-6 1 125,6-1 0,-8 7-65,2-2 1,-4 4-313,-1 2 393,-1 0 0,-7 2-109,-5 4 1,-5 5 241,-5 13 1,-7-3 160,-11 7 1,2-4-85,-8 4 0,0 1 73,-5 6 0,7-6-24,4-1 0,-2-1 228,2 2 1,5 2-82,7-8-334,-1 0 1,3-6-678,3 1 387,4-9 1,10-1-431,3-8 532,5 0-6,9-15 0,2 3-172,7-11 1,1-2 122,-1 2 1,1 2 238,-1 9 0,-5-1-15,0 7 0,-8 0 303,2 6 1,-3 2 315,-3 4 1,-8 5-301,-3 13 0,-4-3 207,-2 7 0,-2 1-207,-4 6 1,-5-6-88,-12 0 0,4-8-64,-4 2 1,-2-4-246,2-2 1,-1-7-267,7-4 286,0-4 1,2-10-221,3-4 1,-1-11 98,7-6 0,0-3-306,6-3 1,0-7 122,0-4 1,0-4-70,0-2 0,0-6 99,0 1 1,0-1-61,0 6 0,0 2 356,0 4 0,0 4-64,0 7 0,0 6 244,0 1 0,0 12-102,0-1 80,0 3 30,0 5 0,-2 1 547,-4 8-154,4 0 228,-13 8-427,5 1 1,1 9 15,3-1 1,-2 0-2,3 1 1,-1-1-121,6 0 0,0 8-21,0 4 1,6 4 38,-1 1 0,7 9 21,-6 3 1,5 9-21,-5 3 1,2 13 9,-3-2 0,-3 10-660,4-4 1,-4-2 254,-2-10 0,0-3-665,0-8 0,0-8 430,0-4 0,0-11 20,0-6 0,0-3-237,0-3 45,0-8 113,0-1 1,0-21-84,0-5 0,0-10 523,0-1 0,0-12 0,0-3 0</inkml:trace>
  <inkml:trace contextRef="#ctx0" brushRef="#br0" timeOffset="4304">3788 900 8032,'-17'26'0,"0"-3"0,-6 2 503,-1-1 0,3 4 729,10-5 1,-5 0-1385,5-5 1,3-1 80,2 0-313,5-7 1,2-2-20,5-8 1,6-4-265,11-8 1,-2-1 222,8-16 1,0 2-55,5-2 1,-1-1 549,-4 6 0,1 3-96,-7 10 0,0 3 697,-5 8 0,-1 2-380,0 4 1,-5 3 249,-1 9 1,-7-1 142,2 0 0,-4 6 1430,-2 0-1815,0 0 0,0-5-603,0-1-451,0-7 1,0-5 516,0-10 0,2-7-240,4-11 1,-3-4 184,9-7 0,0-3-453,5-3 0,0-10 212,0-8 0,1-7 213,-1 1 0,-5-9 321,-1-2 1,-5 0 17,5 6 0,-5 2 179,6 4 1,-7 3-121,7 8 0,-2 14 123,1 3 1,-1 18 482,-5 0-192,-3 11 1,12 0 105,-8 12 1,-1 5 301,-5 12 0,0-1-311,0 6 0,0 1 47,0 6 0,0-8-579,0-4 1,2 2 42,4-2 1,-2 0-88,7-6 1,1-7 99,5-4 1,1-5-585,-1-1 1,2 0-92,4 0 0,-4-1-371,4-5 1,-3 4 292,-3-4 1,-6 4-192,1 2 1,-6 0 402,5 0 1,-7 10 273,2 7 0,-4 8 173,-2 10 0,-6-1 0,0 1 0,-7-1 212,1 1 1,-3 0 107,-2-1 1,-1-1 404,1-4 0,0 1-339,-1-7 0,7 6 610,-1-6-712,1 0-48,-6-5 0,5-9-134,0-3-87,9-4 0,-11-10-177,8-3 1,1-7 69,5-5 0,0 2-36,0-8 0,2 8 155,3-2 1,5 10 6,7 1 0,2 8 10,5-1 1,-5 3-22,4 2 1,2 2 223,-2 3 1,0 5-116,-6 7 0,-1 1 61,-5-1 1,3 6-266,-9 0 0,1 8-233,-6-2 1,-8 3-37,-3 3 1,-5-1-281,-1 1 0,-6 0 231,0-1 0,-8-1 33,2-4 1,-3 1-77,-3-7 1,-1 1 257,-5-7 1,7-2 360,-1-3 0,3-3-69,8-3 0,1-4 265,6 4 1,0-2-74,0 1 0,5-1 104,0 8 0,9-7 258,-3 7-23,4-8-630,2 11 8,0-13 0,8 6-116,3-8 1,5 0 200,1 0 0,6-8-25,0-3 0,6-3 25,-6 3 1,6-3 1,-6 8 1,6 1 116,-6 5 1,-6 0-78,-6 0 1,-1 7 287,2 5 0,1 3-81,-7 3 1,1-1 278,-1 0-541,-4 8 0,12-6-222,-9 4 0,3-9 110,-2-3-112,-4-7 0,13 4-73,-3-8 1,-3-8 47,3-3 1,-3-7-531,3-5 1,1 4 283,-7-4 0,0-2-396,-6 2 1,0 0 263,0 6 0,-8 1 174,-3 5 0,-5 3 189,-1 8 0,-6 2 91,0 4 0,-10 5 204,-1 12 1,-1 4-172,-5 8 1,3-1 833,3 1 1,-7 5-199,1 1 0,1-1 61,11-5 1,-3-3-265,8-3 1,6-2 14,5-4 1,2-4-65,-1 4 0,3-3-55,8-3 1,0 0-26,0 0 1,8 1-24,3-1 0,7-7-139,5-5 0,4-3 79,7-2 0,9-2-738,3-3 0,4-5-137,1-7 0,1-2-474,0-5 0,0-2 443,0-9 0,0 6 727,0 0 0,0-7 0,0-8 0</inkml:trace>
  <inkml:trace contextRef="#ctx0" brushRef="#br0" timeOffset="4953">5137 951 7845,'-10'0'463,"10"8"-20,12 4 0,3 9 344,3 2 0,-1 2-467,0-2 0,0 4-296,1 7 0,-1-1-114,0-4 1,-5 3-233,-1-3 1,-5 2-102,6-2 1,-8-2-1116,1-4-55,5-4 840,-8 6 753,6-15 0,-8-10 0,0-12 0,-2-11 0,-4-6 0,4-3 0,-4-3 0,4 0 0,2 1 0,0 1-41,0 4 1,8-1 25,3 7 1,5-1 294,1 7 0,6 0-68,0 0 1,8 5 8,-2 1 0,3 1-40,3-2 0,0-3-18,-1 3 1,7 3 24,-1-3 1,0 1 91,-5-6 1,1 5-171,5 0 1,-12 9-23,-1-3 0,-7 4 246,-3 2 0,-3 4-41,-3 7 1,1 3 79,-7 15 0,-8 5-339,-10 7 1,-5 5-378,-6-6 1,-4 8 145,-7-2 1,-1-4-75,0-1 1,1-7 73,-1-5 1,1-4-115,-1-8 0,8-7 339,4-4 141,4-4-315,2-2 0,7-10 250,4-7 1,4-2 34,2-10 0,0-6 91,0-5 1,8 0 44,4 5 1,3 8 64,2 4 0,6 4-164,0 1 0,0 3-215,-5 4 0,-1 3-154,0 8 1,1 0 108,-1 0 1,-6 0-1214,1 0 595,-8 8 77,3 1 0,-8 7 625,-5-5 0,-4-3 0,-7-8 0</inkml:trace>
  <inkml:trace contextRef="#ctx0" brushRef="#br0" timeOffset="5143">5639 900 7845,'-8'-18'0,"-4"1"0,5 0 233,1-1 1,2 9 1030,-2 3-861,4 4 0,-5 10-63,7 3 1,5 12-230,1 6 1,2 4 75,-2 1 0,-3 1-165,9 0 0,0-1-33,5 1 0,0-6-158,0-1 1,-3-6-280,3 1 0,-9-12-608,9-5 0,-3-4 524,3-2 0,-6-4 5,1-8 1,-1-1 526,7-16 0,-1-7 0,0-9 0,1-6 0</inkml:trace>
  <inkml:trace contextRef="#ctx0" brushRef="#br0" timeOffset="5374">6088 260 7845,'12'-16'363,"-1"5"0,-5 3-24,5 8 0,-7 2 177,2 4 0,-4 3 22,-2 9 0,0 7 12,0 3 0,0 5-164,0 2 1,0-6 111,0-1 1,0 1-296,0 6 1,2-8-183,4-4 1,3-4-68,9-2 1,-1-7 130,0-4 1,8-4-68,4-2 1,-2-10-2,2-7 0,-2-1-50,1-5 1,3 4-77,-8 2 1,0-1 72,-5 1-471,-1 0-830,0 0-1644,-7 7 1566,-3 2 1415,-7 16 0,-7 9 0,-3 10 0</inkml:trace>
  <inkml:trace contextRef="#ctx0" brushRef="#br0" timeOffset="5561">6417 1003 7853,'0'14'1503,"0"3"0,0-4-1106,0 11 1,-6-5 87,0-2 0,0 6-672,6 0 0,-7 2-671,-5-2 0,-3 2 621,-2 4 1,-1 2 98,1-8 1,0 0 149,-1-6 0,1 4-189,0-3 1,-1 3-163,1-10 0,0-3-143,0-2 0,-3-4 482,-3-2 0,4-16 0,-6-3 0</inkml:trace>
  <inkml:trace contextRef="#ctx0" brushRef="#br0" timeOffset="5784">6019 1090 7860,'10'17'764,"-1"0"130,-3 1 0,4-1-336,7 0 0,2 2 275,4 4 1,12 4-374,11 8 0,4 0-197,2-1 1,9 1 508,8-1 0,2-1-847,10-4 1,7 2-166,-39-19 0,0-1 1,3-3-1,0-1-518,3-3 1,0-2 757,-2-1 0,-1 0 0,4-1 0,0 0 0,-4 0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10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8323,'-17'8'0,"7"3"868,5 12-710,-5 4 0,8 8-544,-4-1 0,-3-5 386,-3 0 0,-11 8 0,-4 7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10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329 433 8317,'0'-17'1979,"0"0"-1896,0-1 0,0 7 76,0-1-285,0 8 329,0-3-60,0 7 1,0 2 27,0 3 0,0 7-9,0 11 1,0 0-193,0 12 1,0 3 76,0 14 0,2 8 38,3 3 1,-3 12-118,4 6 0,-4 1 38,-2-1 1,0 9 13,0-3 1,-6-5-13,0-7 1,1-8-97,5-9 0,0-2-197,0-16 1,0-1-87,0-11 1,2-3-105,3-7-546,5-1 647,7-7 0,-1-5-184,-5-10 0,-3-5 236,-8-7 1,6-6 321,-1 0 0,1-16 0,-14 10 0,-1-13 0</inkml:trace>
  <inkml:trace contextRef="#ctx0" brushRef="#br0" timeOffset="208">208 831 8193,'-8'10'1619,"-2"3"-1255,-7-7 1,0 13 382,-1-2 1,1 4-362,0-3 0,5 5-338,1 0 0,1 6-233,-1-6 1,-3 6-559,8-6 0,-5 0-20,5-6 1,-5 0-57,5 1-682,0-1 1012,6-8 0,13-5 489,5-15 0,11-1 0,-2-20 0,7 5 0</inkml:trace>
  <inkml:trace contextRef="#ctx0" brushRef="#br0" timeOffset="334">398 987 8193,'17'-10'0,"0"4"999,1 4-68,-1 2-47,-7 8 1,-3 2-348,-7 7 0,-6 0-225,1 0 1,-7 1-425,6-1 0,-5-5-447,5-1 0,-5-5-2186,5 5 1744,0-7 1001,6 4 0,0-23 0,0-5 0</inkml:trace>
  <inkml:trace contextRef="#ctx0" brushRef="#br0" timeOffset="681">1090 105 8193,'24'-18'393,"-4"1"768,5 0-380,-8 7-238,-7 2 0,3 16-365,-7 4 1,0 11 14,-6 6 1,-10 5-414,-7 6 1,-3-1 211,-8 7 1,-1 0-251,-6 6 0,-5-2-36,0-4 1,1-4-138,10-7 0,4-8-73,8-4-44,0-4 300,7-9 1,4-3-77,12-7 0,6 0 648,11 0 1,11-7-198,12-5 1,10 3 284,2-3 0,1 6 63,-1-5 1,-4 7 372,3-2 1,-10 4-337,-7 2 0,-4 2 45,-1 4 1,-8-2-756,-4 7 1,-4 1 190,-2 5 1,-7 0-792,-4 1 0,-4-1 448,-2 0 0,-10 8-369,-7 4 0,-6 4-137,-6 1 1,-6-1-243,1-4 0,-3 4 1098,-9-5 0,8 5 0,-5 2 0</inkml:trace>
  <inkml:trace contextRef="#ctx0" brushRef="#br0" timeOffset="968">1072 1125 7934,'-9'8'-10,"1"-6"959,8 5 1,8-7-391,3 0 1,6 0-87,6 0 0,-1 0-479,6 0 1,-6 0 65,1 0 0,-4 2-179,-2 4 1,-1 9 144,-5 8 1,2 8-655,-7-2 1,0 5 262,-6 7 1,-8-5 11,-3 5 1,-3-5 282,3-1 1,-3-8 711,9-4-150,-1 4 0,6-8-2,0 4-160,0-12 0,8-3 44,3-8 0,4 0 15,3 0 0,-1-8-218,0-3 0,1-4-238,-1-3 0,0 1-19,0 0 1,-5-3-279,0-3 0,-9 4-292,3-4 0,-6 2 334,-6-2 0,3 4-536,-9-4 446,0 3 0,3 3-1018,3 0 598,4 0 832,10-1 0,1-7 0,9-2 0</inkml:trace>
  <inkml:trace contextRef="#ctx0" brushRef="#br0" timeOffset="1521">2404 243 8113,'7'-17'0,"-5"-8"0,14 5 779,-5-3 1,5 6-257,1 6 0,0-3-398,1 8 1,-7 1 101,1 5 1,-3 2 22,3 3 0,-5 7-78,-7 11 1,0 4-96,0 7 0,-7 3-160,-5 3 1,-11-1 58,-6 7 1,-3 0-660,-3 6 0,-7-6 353,-4 0 1,3-2-224,3 2 1,4-9 202,1-8 1,6-14 46,0 2 1,8-11 65,-2 0 284,4-4 0,4-16 22,3-3 0,4-6-89,8 0 0,8 4 144,4-4 0,11 3-14,5 3 1,7 0 26,5 0 0,5-1-3,6 1 1,3 0 116,4-1 0,-2 1-53,7 0 0,-5 1 161,5 5 0,-11-4-133,6 3 0,-14-3-77,8-3 1,-12 7-158,0-1 0,-11 8-76,-6-1 0,-4 3-177,-1 2 1,-7 0 5,1 0 0,-8 2-229,1 3 0,-10 5 63,-7 7 1,-5 6-141,-6 0 1,2 2 151,-8-2 1,0-1 408,-6 6 0,7-5-103,-1 6 0,2-2 242,-2 2 0,-2 4 129,8-4 1,0 5-57,6 6 1,0-1 128,-1 7 1,3 0-124,3 6 0,-1-2-83,7-4 1,-5 10-191,5-4 0,0-2 107,6-4 1,0-8-313,0 3 0,0-5-3,0-1 0,0-8 24,0-4 0,0-10 46,0-1 122,8-9 0,-6-3 11,3-11 0,3-5 12,-2-1 0,2-8 48,-3-4 0,-3-3 0,6-3 0</inkml:trace>
  <inkml:trace contextRef="#ctx0" brushRef="#br0" timeOffset="1802">2836 796 8113,'0'-9'-950,"0"-1"748,0 4 364,0 4 0,2-5 38,4 7 1,-4 7-186,3 5 0,-3 5 598,-2 6 1,0-2-161,0 8 0,0 6 33,0 5 0,0 8-191,0-2 0,6 4-54,0 2 0,0 0-19,-6 0 1,0-6-47,0 0 0,0-7-382,0 1 0,0-4 156,0-1 1,0-8-648,0-4 0,5-4 86,1-1 1,0-7-1004,-6 1 1075,0-9 0,-8 5-374,-3-8 913,-5 0 0,-1-8 0,0-1 0</inkml:trace>
  <inkml:trace contextRef="#ctx0" brushRef="#br0" timeOffset="2038">2680 1056 8094,'-9'0'808,"1"0"1,8 2-1094,0 3 13,0-3 1,0 8 159,0-4 0,0 3 8,0 9 1,-13-1 418,-5 0 1,-3 1-185,4-1 1,5-2 623,1-3 1,7-3 91,-2-3-476,4-4 1,10 6-159,4-8 1,11-2-78,6-4 1,11-4-374,6-7 0,0-6 237,6 0 0,-12-8 0,10 4 0</inkml:trace>
  <inkml:trace contextRef="#ctx0" brushRef="#br0" timeOffset="2637">2456 952 8761,'7'-10'217,"3"-5"0,13 5 598,0-7-467,8 8 1,-6-5-333,4 8 1,3-5-411,-3 5 0,-2 0 192,2 6 202,-8 0 0,12-7 0,-6-3 0</inkml:trace>
  <inkml:trace contextRef="#ctx0" brushRef="#br0" timeOffset="3007">3562 952 8142,'-17'0'3651,"8"0"-2060,1 0-1056,8 0 0,2 0 223,4 0 0,9-2-310,8-4 1,8 2-241,-2-7 1,3 5-303,3-5 0,1 1-486,5-1 0,-5-3-68,4 8 1,-5 1-829,-6 5 0,2 0 1476,-8 0 0,0 0 0,-6 0 0</inkml:trace>
  <inkml:trace contextRef="#ctx0" brushRef="#br0" timeOffset="3577">4946 520 8019,'-17'-8'1263,"-1"6"-947,1-4 0,0 10 617,-1 2 0,-1 9-539,-4 3 1,2 1-482,-8 10 1,0-1 82,-5 7 1,-1 2-170,1 3 1,1-7-315,4 7 1,4-9 262,8 3 0,1-1-403,5-10 0,5 0 127,12-6 1,4-5-132,7-1 0,8-7 240,4 2 0,-2-6 196,1-6 0,-1 4 216,2-4 0,-4 5-114,-8 1 1,-5 0 890,-1 0 0,-5 9-479,6 8 1,-8 3 1077,1 9 1,-9-1-460,-1 7 1,-9 0-208,3-1 1,1-1-679,-1-4 0,7 1-1268,-2-7 1031,-4 8 1,8-12-363,-3 4-675,3-11 1,2-6 448,0-12 1,6-4-125,-1-7 0,9-8 896,-3-4 0,12-3 0,-3-11 0,5-1 0</inkml:trace>
  <inkml:trace contextRef="#ctx0" brushRef="#br0" timeOffset="3791">5395 157 8285,'-9'0'4948,"-7"0"-3772,15 0-699,1 0 1,9 5-365,8 1 0,-5 2-302,0-3 0,-3-1-618,3 8 0,1-6-447,-7 5 0,0 1 630,-6 5 1,0 6 623,0 0 0,-8 16 0,-2-3 0</inkml:trace>
  <inkml:trace contextRef="#ctx0" brushRef="#br0" timeOffset="4135">5205 762 8252,'0'11'264,"0"1"1,2-8 469,4 1 0,4-3-376,7-2 1,0 0-176,0 0 0,6 0-269,1 0 0,-1 0 96,-6 0 1,0 0-193,0 0 1,-7 8 115,-4 4 0,2 9-422,-3 2 1,-1 6 151,-10-6 1,-3 5-82,-9-4 0,-5 4 238,0-5 0,6 0 64,6-5 1,7-1-101,-2 0 326,4-7 1,10-2 24,3-8 0,12 0-55,6 0 0,2 0 230,-2 0 0,7-6 7,-7 0 1,6 0 552,-12 6-694,0 0 1,-8 8-67,-3 4 0,-12 5 274,-12 6 0,-11 6-48,-6 11 0,-9-3-9,-3 3 1,-5 0-93,6-5 0,5 3-243,7-9 1,12-2-32,-1 2 1,11-14-174,0 3 1,14-7-125,9 1 0,10-5-524,14-7 0,10-13-1308,13-4 2167,3-12 0,2-6 0,0-9 0</inkml:trace>
  <inkml:trace contextRef="#ctx0" brushRef="#br0" timeOffset="5349">6520 53 8146,'-10'-8'1412,"2"6"-530,1-13 400,5 13-133,-6-6 1,8 10-572,0 4 0,6 5-165,-1 12 0,1 4-272,-6 8 1,0 1-183,0 5 1,0-5-337,0 5 1,0 1-47,0-2 1,-2 1-406,-3-7 0,3-5-56,-4 0 1,4-14-206,2 3 554,0-13 355,0 3 0,2-18 166,4-7 1,3-10-126,9-13 0,-1-4 74,0-8 0,0 0 70,1 0 0,-1 2-52,0 4 1,1 4 125,-1 7 0,-2 8-82,-3 4 1,3 12 269,-3 5 0,3 4-130,2 2 0,-5 8 95,-1 3 0,-5 6 88,6 6 1,-8 4 186,1 8 0,-3 0-265,-2-1 0,-7 1-86,-5-1 0,2 1-329,-1-1 0,-3 1 104,-9 0 1,4-7-160,-4 1 1,4-8 83,2 2 1,5-5-54,1-7 1,5-1-32,-6-4 1,8-6-29,-1 0 0,3-10 27,2-13 0,2-4-157,3-8 1,-1-3 300,8 3 0,-1-3-123,7 9 1051,-1 4-464,0 0 388,0 16-271,-7 1 1,-2 21 394,-8 5 1,0 5-604,0 0 0,-8 4-84,-3 7 0,-5 1-745,-1-1 0,0 1 391,-1 0 1,1-1-144,0 1 1,5-2 146,1-5 0,1 5-779,-2-4 1,-1 2 153,7-3 0,-7 3-4,1-8 1,-3 8 505,-2-2 0,-6-2 375,0 1 0,-1-6 575,7 1 1,-6 2-469,0-2 1,-2 0 277,2-6 1,4 0-210,-4 1 0,9-3 1402,3-3-460,7 3-286,-11-13-766,13 6 0,-2-10-195,15-4 1,3-4-66,15-7 1,7-14 89,10-3 1,4-5-216,2 5 0,-4 1 125,-8 4 1,1 4 34,-12 8 1,-4 7 222,-2 4 1,-10 5 237,-1 1 1,-9 3 58,3 9 0,-6 1 334,-6 16 1,-3 0-371,-8 6 0,-1-1-142,1 1 1,5-1-297,1 1 0,7-6 81,-2 0 0,4-8-854,2 2 0,6-10 231,0-1 1,9-8-115,3 1 1,5-10 274,5-7 1,7-11-73,0-6 0,-5-5 163,11-7 1,-16 5 45,4-5 0,-4 7 131,-8 5 1,2-2-84,-13 8 389,0 0-379,-6 6 0,-16 9-185,-7 8 1,-8 14 228,-3 9 1,-8 13 140,-5-1 0,3 5 486,-2 0 1,6-1-269,-6 7 0,7-6 118,-1 6 0,3-5-117,3 5 1,-1-8 126,1 3 1,1-5-249,4-1 0,-2-6-448,8-1 1,0-6-59,6 1 1,0 0-475,-1-6 0,1 2-707,0-13 1052,-1 7 1,7-13 544,-1 0 0,9-15 0,-5-12 0</inkml:trace>
  <inkml:trace contextRef="#ctx0" brushRef="#br0" timeOffset="5545">6191 1436 8146,'10'0'851,"5"0"1,-5 0-291,7 0 1,-6 0-42,1 0 0,1 0-39,10 0 1,-1 6 105,6 0 0,1 7-120,6-1 0,7 9 157,4 2 0,14 0 275,9-6 1,15 1-533,14-1 0,-46-11 0,0-1-391,3 2 0,0-2 0,45-1-61,-49-1 0,1-1 0,48 0-297,-48-1 0,0-2 0,48 1-342,-8 0 0,-1 0-954,-17 0 1,-1 2 773,-9 4 904,-12-4 0,-4 6 0,-8-8 0,-1 0 0,-3 0 0</inkml:trace>
  <inkml:trace contextRef="#ctx0" brushRef="#br0" timeOffset="6207">8387 658 8428,'-27'-17'-22,"10"7"4150,9 2-2716,8 8 1,0 8-2120,0 4 0,6 3 53,0 2 1,0 10 843,-6 8 0,-2 7-78,-4 10 1,4 0-39,-4 0 1,4 0-300,2-1 1,10-4-140,7-1 1,2-10-42,10-1 1,0-3 133,6-9 1,-7 1 636,1-7 0,-8 0-237,2 0 1,-5 1 741,-7-1 1,-3-5-308,-8-1 1,0 1 17,0 5 1,-2 2-43,-4 4 0,-5-4 66,-12 4 1,-4 2-446,-8-2 1,1 6 77,-1-6 0,-5 0-342,-1-5 0,3-3-592,9-3 1,-2-3-828,8-3 0,-6-4 578,6 4 0,0-6 944,6-6 0,0-19 0,-1-12 0</inkml:trace>
  <inkml:trace contextRef="#ctx0" brushRef="#br0" timeOffset="6375">8318 866 8483,'15'-10'3777,"1"0"-2494,18 5 1,-1 1-213,13-8 0,-6 8-660,7-1 1,-9 3-128,2 2 1,-3 0-891,-3 0 0,-1 0 606,-4 0 0,-4 7 0,-8 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1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8223,'0'-18'0,"0"1"231,0 0 0,0-3 414,0-3 0,6 2 511,0-8-761,7 8 1,-3-6 75,7 4 0,0 4 50,1-4 1,-1-2 104,0 2 1,1 6-181,-1 5 0,0 3 49,0-3 0,-3-1-233,3 7 0,-9 0 118,9 6 54,-3 0-374,3 0 0,-6 0 57,1 0 1,-8 8-194,2 3 1,-4 7-387,-2 5 1,-2 2 258,-4 3 0,2 5-499,-8-4 1,1 6 48,-6 5 0,5-4-204,1 5 1,-1 1 254,-5-2 0,-1 6-45,1-5 0,2 5-66,3-6 0,-3 6-956,3-5 1669,-3-1 0,-2 2 0,-1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18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8223,'-25'25'3815,"6"-5"-2957,-4 3 1,5-4 801,7-2 1,-3-5-1040,9-1 1,-1 1-760,6 5 1,0 2-310,0 4 0,8-1 447,3 6 0,5-7 0,1 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39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8001,'-8'10'0,"-2"-2"302,1-8-191,-7 7-42,15-5 602,-7 6-237,8-8 282,0 8-267,0-7 1,2 13-131,4-8 0,-3 1 152,9-1 1,-1-4-119,7 4 1,1-4-61,4-2 0,2 0 30,4 0-40,3 0-113,-5 0 0,8-2 160,0-4 0,-3 4-130,-3-4 1,2 3-82,-8-3 1,6 4-148,-6-4 0,0 4-740,-6 2 25,0 0-798,1 0-1195,-9 0 1167,-1 0 1569,-8 8 0,-8 9 0,-1 10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02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8055,'18'0'805,"-1"0"0,-6 0-1878,1 0 720,-8 0 1,3 2 352,-7 4 0,0 4 0,0 7 0</inkml:trace>
  <inkml:trace contextRef="#ctx0" brushRef="#br0" timeOffset="108">18 312 8055,'0'11'1965,"0"1"0,0-7 111,0 7-2138,7-8 1,-3 3 114,8-7-53,-9 0 0,13 0 0,-7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40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8063,'10'0'2248,"-2"8"-1103,-1-6-770,-5 13 0,12-11-206,-9 7 1,3-5-879,-2 6-462,-4-9 1,7 7 1170,-3-4 0,-12 3 0,4 9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4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8063,'12'2'2329,"-1"3"0,-5-3-2709,5 4 1,-5 2-392,6-3 771,-8 1 0,11-6 0,-5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2:37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8163,'0'-9'1153,"0"1"0,0 6-190,0-4 58,0 5-336,0-7 259,8 8-117,-6 0 0,13-6 648,-3 0-742,3 1-201,2 5 0,1 0 153,-1 0 1,6 1-252,0 5 0,8 2-30,-2 3 1,-4 5-224,-2-5 0,2 3-123,-2-3 0,0 3-692,-6-8 0,0 1 469,1-1 0,-7-4-1280,1 4 0,-6-4-1122,5-2-310,-7 0 1463,4 0 696,-8 0 1,0 2 56,0 3 661,0-3 0,-16 21 0,-3-4 0</inkml:trace>
  <inkml:trace contextRef="#ctx0" brushRef="#br0" timeOffset="393">156 554 8163,'-17'15'641,"-1"-3"1015,1 3-900,0-5 0,1 1 255,5 1-419,3-8-354,8 3 0,2-7 30,4 0 1,5-5-76,12-1 1,4-8-100,8 3 1,-1-5-577,1-1 0,2 0 266,3 0 0,-9-1-1525,3 1 876,-3 7 313,-4-5 1,4 13-1001,-8-4 917,-8 4-89,0 2 392,-13 0 1,6 10 182,-8 7 1,-2 1 126,-4 5 1,-3-4 23,-9-2 0,7-1 389,-1-5 930,9 4-712,-5-5-131,8 0 1,0-1 193,0-3 1,2-4-248,4 4 1,3 3 71,8 3 0,7 3-104,-1 3 0,0 7 6,-6 3 1,0 7-153,0 5 1,-1 4-16,-5 8 0,-3 0-604,-8 0 0,-6-2 117,1-4 1,-15 4-105,3-4 0,-4-3 34,4-3 1,-5-9-294,5-3 1,-4-8 62,10-3-597,-5 0 607,7-15 0,-5 4-874,8-12 733,1-11 686,5-18 0,-8-9 0,-2-8 0</inkml:trace>
  <inkml:trace contextRef="#ctx0" brushRef="#br0" timeOffset="561">588 658 10108,'0'17'2385,"-7"2"-1682,-5 4 1,-9 4-222,-2 8 1,-10 1-156,-1 5 1,-1 3-246,-5 8 1,-3-6-181,3 0 0,5-8-293,7 3 0,6-7-610,-1-5 1,6-4-1900,6-8 1463,3 1 1437,8-9 0,8-1 0,1-8 0</inkml:trace>
  <inkml:trace contextRef="#ctx0" brushRef="#br0" timeOffset="958">1090 277 9161,'17'10'2456,"2"7"-1756,4 0 0,-4 1 850,5 5-1042,-5-4 0,0 4 240,4 0-822,-11 0 161,11-6 0,-14 1-249,9-1 0,-7-2-405,1-3 0,-9 3-348,3-3 562,-4-4 165,6 7-1416,-6-6 0,5 9-89,-7-1 1693,0 0 0,-7 1 0,-3-1 0</inkml:trace>
  <inkml:trace contextRef="#ctx0" brushRef="#br0" timeOffset="1152">1263 934 8033,'0'10'671,"0"5"1041,0-3-985,0 3 1,0 3 180,0-1 1,0 2-496,0 4 0,0-4-169,0 4 1,0-1-338,0 1 1,0-4-47,0 4 1,0-4-423,0-2 1,0 1-511,0-1-756,0 0 1359,0-7 0,2-2-1078,3-8 1043,-3 0 1,12-10-322,-9-7 824,1-8 0,2-10 0,-6-1 0,4-5 0,3-3 0,1-8 0</inkml:trace>
  <inkml:trace contextRef="#ctx0" brushRef="#br0" timeOffset="1816">1626 537 10313,'0'9'2053,"0"-1"1,7-8-1647,5 0 0,5 0 5,6 0 1,-3-2-373,3-4 1,-2 2-350,2-7 1,-4-1-93,4-5 0,-4 6-465,-1-1 0,-1 6-162,0-5 101,0 7 0,-5-10-113,0 9 555,-9-1 0,5 6 144,-8-8-58,0 6 43,0-13 169,0 5 1,-2 1-14,-4 3 0,3-2 103,-9 2 1,6-5 170,-5 5-27,7-7 1,-10 3 190,9-7 0,-3 7-146,2 4 0,4 3 1794,-3-3-112,3 4 580,2-6-1585,0 8 1,-2 6 145,-4 0 0,4 7-383,-4-1 0,4 5 1,2 6 0,0-4-302,0 4 0,-2 2-150,-3-2 0,3 8-1004,-4-2 1,-2-2 69,2 2 0,-5-1-1370,5 7 1422,-7-8 313,11 6 0,-12-12-213,9 8 1,-7-2-6,6 1 627,1-3-18,5-7 1,0-1 313,0 0-213,0 0-59,0 1 222,7-9 1,3-1 904,7-8-729,-7 0 1,11 0 26,-4 0-17,12-15-283,-2 3 20,7-13 0,-1 8-96,-4 0 1,2-1 0,-6 3-366,2 3 185,-6 5 90,4 7 0,-14 2-118,1 3 59,-8 5 172,3 15 0,-14-4 171,-5 8 0,-5 6 73,-6 5 1,-4 6 344,-8-6 1,8 1-248,4-7 1,4-1 92,2-4 0,1 2 282,5-8-407,3 0 1,16-12-660,3 1 0,7-8 18,5 1 0,-2-5-260,8-5 1,0 1 132,5-8 1,1 1-345,-1-7 0,-7 7 148,-4-1 0,-4 8-204,-1-1 1,-7 3-780,1 2 1620,-8 7 0,3 3 0,-7 7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2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35 813 7974,'-10'0'1213,"-5"8"-355,13-6-396,-6 13 0,10-13-145,4 4 1,5-4 104,13-2 1,2 0-29,9 0 1,2-4 10,3-8 1,4 1-224,8-12 0,-6 9 0,0 3 1,-7-1-524,1-5 0,-5 5 196,-7 1-817,5 7 1,-16-6 35,1 5-1322,-9 3 2248,-9-6 0,0 16 0,0 1 0</inkml:trace>
  <inkml:trace contextRef="#ctx0" brushRef="#br0" timeOffset="548">1124 242 8783,'-2'18'832,"-3"-1"0,-5 2-794,-7 4 1,-1-2-338,1 8 0,-6 0 150,0 6 0,-8-3 125,2-3 0,4 4 45,2-4 1,4-2 3,2 1 0,7-6-320,5 1 1,3-10-445,2-1 161,0-9 1,7 5 373,5-8 1,3 0 60,3 0 0,-1 0 484,0 0 1,0 0-239,1 0 0,-1 8 570,0 3 1,-1 7-335,-5 5 0,3-2 288,-9 8 1,3-1-38,-2 7 1,-4-6-76,4 0 0,-5-8-426,-1 2 0,0-4-450,0-2-383,0 1 474,0-1-816,0-7 478,0-3-10,0-22 0,0 3-58,0-11 1,0-4-553,0-1 1228,0-5 0,-7-2 0,-3 1 0</inkml:trace>
  <inkml:trace contextRef="#ctx0" brushRef="#br0" timeOffset="786">1470 0 7944,'17'0'2189,"1"2"-1286,-1 4 0,0 2-372,1 3 1,-7 3-268,1-9 0,-1 1-95,7-6 0,-7 6-104,1 0 1,-7 0-108,7-6 0,-8 1-848,1 5 354,5-4 1,-8 14-785,4-5 1,-4 1 1319,-2 5 0,-8-4 0,-2 12 0</inkml:trace>
  <inkml:trace contextRef="#ctx0" brushRef="#br0" timeOffset="1128">1487 519 7944,'0'17'2984,"2"-7"-2361,4-4 1,4-4-711,7-2 1,2 0-13,4 0 1,-3 0-292,3 0 1,2 0 222,-2 0 1,-6 0-84,-6 0 1,-1 2-111,2 3 1,-3 3 199,-3 4 0,-4 9-229,4-4 1,-6 4-60,-6-3 1,2 5 21,-7 0 0,1 0 480,-2-6 1,3 0 466,3 1 1,4-1-303,-4 0 1,4-5 151,2-1 0,2-1 80,4 1 0,-2-1-174,7-4 1,1-4 515,5 3-368,1 5 1,-1-6 409,0 7-606,0 1 1,-1 5-14,-5 0 0,-3 3 102,-8 3 1,0-4 126,0 4 0,0-4-57,0-1 0,0-1-119,0 0 1,2 0-317,4 1 0,5-9-487,12-3 0,4-6-621,8-6 1,7-13 1154,4-15 0,12-9 0,3-9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2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8134,'10'0'426,"-3"0"0,-1 8 371,0 3 1,2 1-217,-3 5 1,-1-4-193,8 10 1,-8 2 38,1-1 0,3-1-46,-2-6 1,0 6-408,-6 0 1,5 0-11,1-6 59,0 1 0,-6-1-45,0 0 0,0-5-506,0-1-139,0-7 263,0 4 124,0-8 0,0-14 28,0-3 1,0-14-129,0-3 0,2-1 86,4-5 0,-3 3 175,9 3 0,-1 5 38,7 0 1,-1 10 155,0 2 0,6 7-111,0 10 0,1 0 82,-7 0 1,-2 2 289,-3 4 0,3 3-139,-3 9 0,-5-1 146,-1 0 1,-4 6-96,-2 0 0,0 6-70,0-6 1,-8 8-37,-3-2 1,-3-4 20,3-2 1,-5 2 87,5-2 1,1 0-83,-1-6 0,7-5-47,-2-1 1,4-5 159,2 5-71,0-7-90,0 4 0,2-8-9,4 0 1,4 0-18,7 0 1,0 0-95,0 0 0,1-2 2,-1-4 0,0 2 34,1-7 1,-3 5-832,-4-5 592,5 7 1,-12-10-1497,7 9 833,-7-1 1,2 8-290,-12 3 0,-4 5 391,-7 7 762,0 8 0,-16 10 0,-3 9 0</inkml:trace>
  <inkml:trace contextRef="#ctx0" brushRef="#br0" timeOffset="173">1 1263 8064,'0'9'3426,"0"7"-1451,0-7-1380,0 9 0,0-1-420,0 0 0,2-5 30,3-1 0,-1-5-1089,8 6 0,-7-9 295,7 3 1,0-4-58,5-2 0,2 0 44,4 0 1,-2 0-1843,8 0 2444,8-8 0,-1-1 0,6-8 0</inkml:trace>
  <inkml:trace contextRef="#ctx0" brushRef="#br0" timeOffset="286">744 1263 8037,'18'0'336,"-1"0"0,0 0 1376,0 0 548,1 0-1037,-9 7-1538,-1-5 1,-8 8-474,0-4 0,-8-4 788,-3 3 0,-5-3 0,-1-2 0</inkml:trace>
  <inkml:trace contextRef="#ctx0" brushRef="#br0" timeOffset="1355">1609 35 8091,'0'-10'818,"2"1"-464,4 3 0,-3 4 60,9-4 1,-6 4 337,5 2-449,1 0 0,5 0 277,0 0-212,1 0 0,-3 8-274,-3 4 0,-5 5 109,-7 6 0,-2 4-367,-3 7 0,-5 7 163,-7-1 1,-8 8-131,-4-2 1,-4 2-72,-1-2 0,-7 2-160,1-7 1,0-1 150,5-5 1,6-14-89,0-4 0,8-5-83,-2-1 0,4-3 110,2-8 1,-1-2-16,1-4 0,6-3 91,-1-9 1,8-1 94,-2-4 1,4 4-87,2-4 0,10 4 32,7 1 0,6 1 54,6 0 1,4-1 145,-4 1 1,9 0 135,3 0 1,5 1-108,-6 5 0,8-5 347,-2 5 1,4-3-180,2 3 1,-6-3 100,0 9 1,-5-7-50,5 6 0,-8-5 77,2 5 1,-11 0-66,-6 6-556,4 0 0,-8 0-884,5 0 874,-13 0 1,-3 2-63,-8 4 0,0-2 14,0 7 1,-2 1-294,-4 5 1,-4 0 119,-7 1 0,-6 5 481,0 0 0,-6 6 0,6-6 0,-6 5 0,6-4 0,-6 4-56,6-5 0,0 6 50,6-6 0,0 8 191,-1-2 0,3-2-11,4 2 0,-5-3 373,5 3 0,1 4-62,-1-4 1,5 3 85,-6 3 1,6 5-240,-5 1 0,7-1-327,-2-5 0,-1 5-399,1 0 0,0-1 256,6-10 0,0-2 28,0-4 1,0-4 30,0 4 0,0-10-496,0-1-198,0-8 318,0 3 0,0-9 72,0-3 0,0-7 383,0-11 0,8-4 0,1-7 0</inkml:trace>
  <inkml:trace contextRef="#ctx0" brushRef="#br0" timeOffset="1637">1868 779 8025,'0'-12'241,"0"1"-161,0 7 324,0-12 1,2 12-165,4-7 1,-2 7-392,7-2 504,-7 4 274,12 2-536,-7 0 1,8 6 44,1 0 0,-1 9-47,0 3 0,-5 1 51,-1 10 0,1-1-25,5 7 1,-5 7 54,-1 4 0,-5 2 106,6-1 0,-9 1-266,3-8 0,-4 6-234,-2-6 1,6 5-34,0-11 1,-1 3 147,-5-14 1,0 0-893,0-6 404,0 0-130,-7 1 1,3-9 98,-8-3 1,7-6 627,-7-6 0,1-3 0,-7-9 0</inkml:trace>
  <inkml:trace contextRef="#ctx0" brushRef="#br0" timeOffset="1861">1851 1055 8423,'0'-11'2122,"0"-1"-1752,8 8 0,1-9-332,9 7 256,-1 0-310,0 6 9,0 0 0,-7 2-105,-4 4 0,-4-2 132,-2 7-5,0 1 0,0 5 225,0 1 0,-2-7-8,-4 1-14,4-9 1,-6 7-66,8-4 0,2-4-543,4 3 0,6-8-315,11-3 0,4-13 705,7 1 0,9-10 0,1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1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606 330 8040,'0'-12'736,"0"1"-202,0 7-260,0-12-65,0 7 1,0-3 860,0 1-116,7 7-91,-5-12-357,6 14-1,-8-5-140,0 7 1,0 7-136,0 5 1,0 5 137,0 6 0,0 4-63,0 8 1,0 7-38,0 4 0,0-2-146,0 3 1,-2-9-133,-4 2 0,4-3 83,-3-3 0,3-1-132,2-4 1,0-4-1071,0-8 616,0-7-1446,0 5 1373,0-13 0,5 4-519,1-12 0,8-9 343,-3-8 0,-3-6 115,-2 6 0,-4-8 647,-2 2 0,0-3 0,0-3 0</inkml:trace>
  <inkml:trace contextRef="#ctx0" brushRef="#br0" timeOffset="894">87 295 8040,'-10'-17'-833,"1"5"1501,3 1-17,4 7-491,-6-12 1,8 13 5,0-9-38,8 1-33,2-7 1,7 1-5,0 0 0,-5 1 0,-1 5 0,1-5 116,5 5 0,0-3-86,1 3 0,1-3 93,4 9 0,-4-7-76,4 6 1,-4-5-86,-1 5 0,5-2 55,0 3 0,2 3-2,-2-4 1,-2 4-22,8 2 1,-6 0-106,6 0 0,-6 0-33,6 0 0,-8 0 66,2 0 1,2 6-56,-2 0 1,0 5 83,-6-5 0,0 5-12,1-5 1,5 6-10,0-7 0,0 7-5,-6-6 0,1 5-42,-1-5 1,0 7-7,0-1 0,1-2-63,-1 1 1,0-5 64,1 5 0,-7-1-20,1 2 40,-1 3 0,5-5 47,-5 7 0,-1-2-28,-5-3 1,-1 3 100,8-3 1,-8 3-43,1 2 0,-3-5 17,-2-1 1,6 1 63,0 5 0,0 0-99,-6 1 1,0-1-67,0 0 1,0 1 66,0-1 1,0 0-63,0 0 1,0 1 1,0-1 1,0 0-16,0 1 0,0-1 51,0 0 0,0 1-14,0-1 1,-2 0 99,-4 0 0,4 6-94,-4 1 1,-1-1 36,1-6 0,-6 2-20,7 4 1,-9-4 21,3 4 1,1-3 41,-2-3 1,1 0 73,-6 1 1,-1-1-67,1 0 1,0-2 22,-1-3 1,1 3-196,0-3 1,0 1 136,-1-1 1,1 1-1,0-7 0,-1 0-5,1-6 0,-6 0-10,0 0 1,0 0-52,6 0 0,-1 0-89,1 0 0,0 0 69,-1 0 1,-5-2-100,0-4 1,0 4 37,6-4 1,0-1 74,-1 1 0,-5-5-65,0 5 1,-2-6 29,2 6 1,2-1 4,-8 1 1,6-4 24,-6-7 1,1 0 10,-7 0 1,6-3 22,0-3 0,2 2 96,-1-8 0,3 0-8,7-5 1,1 1-99,0 4 1,7-1-24,4 7 0,4-6-34,2 6 1,0-6-141,0 6 1,8-6 150,4 6 1,3-2-98,2 2 0,1 4 51,-1-4 1,0 3-22,1 3 0,-1 0-111,0 0 1,6 5 81,0 1 0,0 5-81,-5-6 0,-1 8 37,0-1-223,0 3 0,1 2-216,-1 0 1,-2 7-831,-3 5 1435,3 3 0,-5 10 0,7 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2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1176 813 11045,'12'0'1396,"-1"0"0,1 6-1205,5 0 1,-5 5-307,-1-5 1,1 5-2736,5-5 1619,0 8 1231,-7-12 0,5 13 0,-5-6 0</inkml:trace>
  <inkml:trace contextRef="#ctx0" brushRef="#br0" timeOffset="94">1332 1263 7879,'6'17'118,"-1"0"1,1-5-119,-6-1 0,8 1 0,1 5 0</inkml:trace>
  <inkml:trace contextRef="#ctx0" brushRef="#br0" timeOffset="4331">571 104 8121,'0'-17'-402,"0"7"0,0 1 287,0 3 894,0 4-298,0-6 15,0 0-44,0 7-221,0-15 1,0 12 114,0-7 1,-2 7 311,-4-2-437,4 4 1,-7 2 150,3 0-107,-4 0 0,-9 2-224,-4 4 1,4 4-43,-4 7 1,-2 0-41,2 0 0,-6 3 51,6 3 1,-8-4-130,2 4 0,-1 2 78,1-2 1,-4 0 74,4-6 0,2 1-26,-1-1 1,6 0 24,-1 1 0,4-1 288,2 0-323,7 0 1,-3 1-92,7-1 0,0-5 74,6-1 0,8-1-136,3 1 0,5 3 109,1-9 0,2 7 29,4-6 0,4 5 86,8-5 0,-1 7-112,1-1 0,-6 3 176,0 3 0,-2-1-44,1 0 0,1 1 74,-11-1 0,7 6-153,-14 0 1,8 0-3,-7-6 0,-3 6 31,3 0 1,-8 0 4,2-5 1,-5-1 152,-1 0 1,-5-5-102,-1-1 1,-8-1 213,3 2 1,-6 3-125,-6-4 1,1-3-115,-6-2 1,5 2-82,-6-3 0,2 7-181,-2-6 0,-2-1-112,8-5 1,0 6 7,6 0-1585,0 0 706,7-6-22,2 0 1,24-2 1194,7-4 0,15-11 0,6-10 0</inkml:trace>
  <inkml:trace contextRef="#ctx0" brushRef="#br0" timeOffset="4798">951 727 7554,'0'-10'-121,"0"2"881,0 1 219,0 5-314,0-6 433,0 8-253,0 0-363,0-8-3,0 6-240,8-5 0,-4 7 32,7 0 0,-7 7 118,2 5 0,2 9 224,-2 2 1,-1 8-204,-5-2 0,0 9 203,0 2 0,0 8-197,0-1 0,-5-3-310,-1 2 1,-6-8 127,6 3 0,-5-11-27,5-1 0,-2-8-15,3 2 0,3-3 27,-4-3 0,4-6-401,2 1 220,0-8-459,0 4 0,0-10 213,0-4 0,0-10-1443,0-7 1,0-9 394,0-3 1,2 1 70,4-7 0,3 5 1185,9 1 0,7-7 0,2-2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0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18 7981,'-9'-10'1688,"-1"3"-1348,4 7 34,4 0-328,-13 0 54,5 0 1,-1 0 317,-1 0-321,9 0 32,-13 0 0,7 5-203,-9 1 1,-1 10-52,-4 1 1,2 0 145,-8 6 1,2 4 47,-2 2 0,-5-2-28,-1 2 1,2-2 75,-1 1 0,1 3-61,10-8 1,0 0 48,6-5 0,5-1-22,1 0 0,7-5-245,-2-1 0,10 1-18,2 5 0,15-5-19,2-1 0,8-1 114,3 1 1,7 5 9,-1-5 0,8-1 118,-2 1 0,-4 1-105,-1 5 1,-5 0 119,-1 1 0,-8-1-87,-4 0 1,-4 2 162,-2 5 1,-7-5 1,-4 4 1,-4 2 94,-2-2 1,-10 6 4,-7-6 0,-1 2 163,-5-2 1,-4-4-73,-1 4 0,1-4-45,-2-1 0,6-7-243,-6 1 185,8-9-57,-4 5 0,10-6-1196,3 4 658,-3-4-1889,13 5 1495,2-7 0,11-7-1335,12-5 2100,4-3 0,15-2 0,3-1 0</inkml:trace>
  <inkml:trace contextRef="#ctx0" brushRef="#br0" timeOffset="309">897 744 7100,'10'0'1088,"5"-7"0,-11 5-622,8-4 217,-8 4-127,11 2-62,-13 0 0,6 2 102,-8 4 1,0 3 133,0 9 1,0-1-147,0 0 0,0 0 48,0 1 1,-6-1-250,0 0 0,0 1-145,6-1 1,-2-2-670,-3-3 469,3 3-1790,-6-13-8,8 6-1129,0-8 1950,0 0 1,0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8728,'17'-10'767,"0"2"0,1 8-185,-1 0 0,0 0-322,1 0 0,-1 0-42,0 0 0,-5 0-491,-1 0 268,1 0-1525,5 0 1211,0 8 1,-1-4-642,-5 7 960,-3 1 0,-8 5 0,0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1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8031,'0'10'1393,"0"-3"-483,0-7-409,0 0-214,7 0 0,3 0-626,7 0 1,1 0 164,-1 0 1,0-2-372,0-3 1,1 3 544,-1-4 0,8 4 0,2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0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381 226 8254,'0'-10'1219,"0"2"-1296,0 8 0,0-1 140,0-5 23,0 4 98,0-6-210,8 0 1,-4 5 113,7-9 1,-7 6-146,2-5 540,-4 7 0,4-6 142,-1 5 150,1 3 1,-8-6-258,-3 8 0,1 0-67,-8 0 0,-1 0-173,-10 0 0,3 8-184,-3 3 0,4 5-109,2 1 1,-2 2-303,-4 4 0,3-2-590,-3 8 0,-2-6 457,2 6 1,-6-2-113,6 2 1,-2-2 128,2-4 1,6-4 92,0 4 1,1-10-275,11-1 197,-1-8 273,6 3 0,9-7 125,9 0 1,1 0 297,10 0 1,-8 0-205,2 0 1,-4 0 524,-1 0 0,-1 0-287,0 0 1,-7 8 212,-5 4 0,3 9 17,-2 2 1,0 8 190,-6-3 0,-2-1-385,-4 2 0,2 0-280,-7 6 1,5-3-118,-6-3 0,7 4 135,-7-4 1,6 1-403,-5-1 1,7 4 139,-2-4 1,2-3-96,-1 3 1,3-8-48,-4 2 0,4-3-585,2-3 130,0-7-3,0 5 190,0-13 1,0-2 160,0-12 0,8-5-1237,3-6 1661,-3 4 0,15-22 0,-4 5 0</inkml:trace>
  <inkml:trace contextRef="#ctx0" brushRef="#br0" timeOffset="428">606 520 8205,'12'-27'0,"-1"4"0,1 4 407,5 1 0,2 1 479,4 0 1,-2 5-844,8 1-436,-8 7 0,4-4 483,-7 8 0,-7 0-50,1 0 0,-8 14-393,1 3 1,-3 14 96,-2 3 0,-7 3-7,-5 9 0,2-6 152,-1 6 1,7-7 188,-2 1 0,4-3 3,2-3 1,8-7 330,4-4 0,9-6 66,2-5 1,6 1-221,-6-7 1,5 6 38,-4-7 0,-1 1 359,-6-6-511,0 8 1,-5-4-140,-1 7 1,-9 1-297,-2 5 1,-4 0-17,-13 1 1,4-1-305,-10 0 0,-2 1 99,1-1 1,-6-6 147,1 1 1,2-6-49,-2 5 1,8-7-387,-2 2 184,4-4 338,9-2 414,2 0 0,22-6 110,3 0 1,4-2 821,-3 3 1,-7 3-25,1-4-218,-1 4 1,1 2 497,-1 0-19,-7 0-1223,4 8 0,-6-1-873,4 5 297,-5-4 0,9-8-581,-4 0 1,3-2 1071,9-4 0,-1-11 0,0-10 0</inkml:trace>
  <inkml:trace contextRef="#ctx0" brushRef="#br0" timeOffset="585">1332 796 10399,'10'10'2611,"5"5"-1451,-13-13-800,6 6-550,-8-8-1475,0 0 0,6-2-891,0-4 2556,-1 4 0,3-21 0,2 4 0</inkml:trace>
  <inkml:trace contextRef="#ctx0" brushRef="#br0" timeOffset="1049">1592 174 8114,'-17'-27'947,"7"10"-1440,2 1 1,8 7 196,0-9 0,0 7 710,0-1 0,0 7-143,0-7 1,0 6 420,0-5-217,0 7-489,0-11 65,8 13 1,-4-6 6,7 8 0,-5 0 88,6 0-5,-9 0-190,13 0 0,-12 2 57,7 4 75,-7-4-41,11 13 1,-11-11 64,8 7 0,-6-1-63,5 1 0,-7 5-1,2-5 0,1 5 1,-1 1 1,2 6-4,-2 0 0,-4 2 57,3-2 0,-3 4-40,-2 8 0,0 1 155,0 4 1,6 7-91,0 10 1,-1 5 114,-5 7 0,0 8-209,0 3 0,0-1-254,0 2 0,0-2 94,0 1 1,2 3-337,4-8 0,-2-6 144,8-5 1,-3-14 65,3 1 0,3-10-34,-3-1 1,1-3 166,-1-3 1,3-7 167,-4-4 0,-1-4-125,2-1 245,-9-1-106,13 0-445,-14-7-50,5 5 312,-7-13 1,-2 6-942,-3-8 1066,3-8 0,-14-1 0,7-9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7636,'0'-10'-1066,"0"3"1197,0 7 0,-2 0-61,-3 0 433,3 0-38,-6 0-262,0 0 1,6 0 343,-5 0-431,7 0 4936,0 0-4759,0-8-14,0 6-40,0-6 1,0 18 103,0 7 0,0 10-64,0 13 0,2-1 33,3 7 1,-3 6-83,4 5 1,-4 1-315,-2-6 0,0 0-503,0 0 1,6-8-746,0-4 0,1-5-799,-1-6 2131,4-4 0,15-8 0,1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5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8010,'-10'-9'364,"1"-5"-170,3 8 1,4-1 216,-4 1-38,4 4 61,2-6-71,0 8-106,0 0 1,0 10-92,0 7 0,0 2 50,0 10 0,0 8-40,0 9 1,0 10 234,0 1 0,0 11-20,0 1 0,0 4-118,0 13 1,0-3-145,0 9 0,0-2-160,0 3 0,0-7-274,0 1 1,-1-11 217,-5-12 1,4-10-310,-4-8 1,4-14 29,2 3-199,0-12 0,2-6 30,4-11 1,3-4-32,9-2 0,1-15 566,4-8 0,-4-16 0,6-5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4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121 174 7958,'-8'-25'0,"7"6"-206,-5-5 200,-4 5 0,6 8 248,-7-1 0,1 1 620,-1-7-560,-5 9 0,9-1-52,-5 4 1,2 5 454,5-5-174,3 4 21,-6 2-196,8 0-267,0 8 1,0 7 117,0 8 1,0 8-32,0-3 0,0 7-85,0 5 1,0 5 97,0 7 1,0-1-177,0 1 1,0-2 137,0-4 1,0 2-331,0-7 0,0-1-162,0-5 0,2-8-198,4-4 1,-4-4 70,3-2 0,5-7-359,2-5 1,5-3 142,6-2 0,-2-9 228,8-8 0,0-10 456,5-14 0,9-3 0,1-8 0</inkml:trace>
  <inkml:trace contextRef="#ctx0" brushRef="#br0" timeOffset="1649">52 208 8070,'-10'-7'-1091,"3"5"1186,7-14 0,0 13 104,0-9 1,2 6-32,3-5 416,-3 7-231,6-12-199,0 15 1,-6-9 49,3 4-2,-3 4 242,-2-5-37,0 7-34,0 0 0,-2 5-95,-3 1-152,3 8-37,-6-5 1,8 8-108,0 1 0,0-1 71,0 0 0,0 6-97,0 0 1,0 6 127,0-6 1,6 8-26,-1-2 1,1 5 36,-6 7 1,6-5-33,0 5 1,0 1 80,-6-2 0,0 1-69,0-7 1,5 1 108,1-1 0,0-5-3,-6 0 1,0-8 103,0 2 1,0 2-25,0-2 1,0 0-103,0-5 1,0-1 84,0 0 1,0-5 93,0-1-188,0 1 1,0-1 112,0 1-456,0-8 154,8 11 95,-7-13-275,7 13 256,0-5 1,-6 2 119,3-1 39,-3-7-102,-2 11 134,0-13 48,0 6 153,0-8-409,0 0-226,0-8 0,0-7-420,0-8 1,0-8 296,0 2 0,0-9-505,0-3 0,2-5 129,4 6 704,4-8 0,7 4 0,0-8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32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8007,'-10'0'2025,"3"0"-1587,7 0 1,2 0 231,3 0 1,7 6-216,11 0 1,-4 5 2,4-5 0,4 6-154,2-7 0,4 3-251,1-2 1,1-4-164,-1 4 0,1-5-253,0-1 0,-1 0-10,1 0 1,-8 0-385,-4 0 1,-2 0-383,2 0 0,-10 0 488,5 0 0,-11 0-426,5 0 1077,-8 8 0,3 2 0,-7 7 0</inkml:trace>
  <inkml:trace contextRef="#ctx0" brushRef="#br0" timeOffset="188">53 415 8351,'-10'8'976,"2"-6"0,22 6-508,3-8 0,12 0-130,0 0 0,17-2 210,6-4 0,3 2-98,-3-7 0,8 5-435,3-6 0,-1 6-533,1-5 1,-7 7-685,1-2 0,-5 3 1202,-6-3 0,4 4 0,-5-6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4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537 312 8095,'-10'0'101,"3"0"1,5 0 1115,-4 0-204,4 0 162,-6 0 356,8 0-1065,0 0 1,6-2 18,0-4 0,7 4-98,-1-4 0,3 4-202,2 2 0,1 0-3,-1 0 0,0 0-78,1 0 0,-1 2-76,0 4 1,-5-2-263,-1 7 0,-7 1-501,2 5 1,2 0 358,-3 1 1,-1 5-207,-10 0 0,-3 8 189,-8-3 0,-3 5 175,-3 2 0,4-3 221,-4-3 0,4-2 338,1-4 1,9-9-47,3 3 1,4-4 238,2 5 0,0-7 41,0 1 1,2-8-175,4 1 1,3 3-267,9-2 1,5 0-283,0-6 0,0 0-645,-6 0 1,6-6-214,0 0-825,0-7 1830,-5 3 0,-1-15 0,0-2 0</inkml:trace>
  <inkml:trace contextRef="#ctx0" brushRef="#br0" timeOffset="691">139 242 8047,'0'-11'74,"0"-1"0,0 7 155,0-7 0,8 6 53,3-5 0,-1 5 383,2-6 0,1 1-270,10-6 0,-2 3-164,8-3 1,-2 9 44,2-9 1,3 3-32,-3-3 1,10 2-105,1 3 0,0-1 8,-5 7 1,-1 0-152,1 6 0,0 2 34,-1 4 1,1 4-63,-1 7 0,-1 0-150,-4 0 1,4 7 81,-5-1 0,-1 2-139,2-2 0,-6-2 79,6 8 1,-8-6-2,2 5 1,2-4 134,-2 4 0,0-6-42,-5 1 1,-1 2 14,0-2 1,-1 2 23,-5-2 1,3-4 97,-9 4 0,7-2-55,-6 2 1,-1-2 57,-5 8 1,0-6-52,0 6 1,-2 0 76,-3 5 0,-5 1-42,-7 0 0,1-3 122,5-3 1,-5 2-98,5-8 0,-4 6 33,-3-6 0,1 0 35,0-6 0,-6 0-83,0 1 1,-8-7-1,2 1 1,-4-7-65,-1 7 0,-1-8-6,1 2 0,-7-5-5,1-1 1,-2 0-10,1 0 1,5-1-48,-5-5 1,5 4 81,1-4 0,1 2-158,-1-1 0,1 3 82,-1-4 1,0-2-4,1 2 0,-1-5 42,1 5 0,5-7 212,0 1 1,6-5-50,-6-6 1,8 4 85,-2-5 1,4 3-13,1-2 0,7 4-134,-1-4 1,9-4-139,-3-2 0,4-3 150,2-3 1,2 0-111,4 1 0,9 1-56,8 4 0,2-3-164,-2 3 0,4 4 15,7 2 1,1 4-200,0 1 1,-1 9-661,1 3 1,-1 4 447,1 2 1,1 0 628,5 0 0,-5 0 0,7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51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7824,'0'10'1963,"2"3"-1388,4-7 0,-2 0 82,7-6 0,-5 0-625,6 0-822,-1 0 265,6 0 1,-5 6-1216,0-1 1740,-9 9 0,5-4 0,-8 7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50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8137,'-9'-7'252,"-1"5"-123,4-4 1,3 4 255,-9 2 0,6 0 166,-5 0-432,-1 0 0,-5 6 30,0 0 0,-6 7 0,-1-1 1,-4 9-115,5 2 0,-8 6 82,2-6 0,4 2-166,2-2 1,4-4 2,1 4 1,1-4 83,0-2 0,2 1-32,3-1-32,-3 0 29,5 1 0,0-1-5,5 0 1,3-5-5,2-1 0,0 1 41,0 5 0,2-5-191,3-1 0,7-5 92,11 5 0,-2-1 168,8 2 1,6 1-23,5-7 1,6 5 69,-6-5 0,6 8-102,-5-3 1,5 4-13,-6 3 1,-7-7-94,-10 1 0,-6 5 118,-5 6 1,1 2-135,-7-2 0,-8 2 99,-9 4 1,-7 4 21,-5-5 1,-4 3 84,-7-2 0,-1 2 206,1-8 0,-7 0-74,1-6 0,0 0 172,5 1 0,2-7-93,4 1 1,-1-8-3,7 1 0,2-1-214,9 2 242,-3-4-1593,13 6 512,-6-8 1,10-2-416,4-4 1,9 2 413,8-7 710,8-1 0,-4-13 0,7-2 0</inkml:trace>
  <inkml:trace contextRef="#ctx0" brushRef="#br0" timeOffset="461">986 588 10187,'18'0'830,"-1"0"-524,0 0 1,3 0-136,3 0 1,-2 0-1,8 0 1,-8 0-60,2 0 0,-4 2-222,-2 4 0,1-2-124,-1 7 249,-8 1 0,-1 11-18,-8 0 1,-2 2-404,-4-2 0,-3-2 806,-8 8 1,1-8-155,5 2 1,-3 2 546,8-2 0,1-6 55,5-5-702,0-1 1,2 5-67,3-5 1,5-3-162,7-8 1,8 0-1131,4 0 1,4-8 215,1-3 995,9-12 0,1-4 0,8-8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45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278 242 9041,'9'0'3050,"7"6"-2207,-5 0 1,-1 5-247,1-5 1,-5 6 565,6-7-797,-1 9 1,6-7 77,1 5 0,-1-2-502,0-5 0,1-3 108,-1 4 1,0-4-458,0-2 0,1 0 328,-1 0 1,-5 0-983,-1 0 1,-5 0-487,5 0 3,-7 0 207,4 0 608,-8 0 0,0 2-796,0 4 1525,-8-4 0,-9 21 0,-10-4 0</inkml:trace>
  <inkml:trace contextRef="#ctx0" brushRef="#br0" timeOffset="218">105 830 8092,'-18'17'729,"1"1"0,2-1-210,3 0 1,-1 1 269,7-1 1,-2 0-180,3 1 1,3 5 0,-4 0 1,4 2-179,2-2 1,0-2 11,0 8 0,0-8-969,0 2 1,8-4 393,3-2 0,5 1-1889,1-1 1522,0 0 0,0-1-681,1-5 1,-1-5 329,0-12 0,-1 2 309,-5-7 1,3-7 182,-9-5 0,7-5 356,-6 5 0,-1-8 0,3 4 0,2-8 0</inkml:trace>
  <inkml:trace contextRef="#ctx0" brushRef="#br0" timeOffset="559">312 882 8294,'18'-2'671,"-1"-4"1,2 3-204,4-9 1,4 0-304,8-5 0,-1 6 0,1-1 0,5 1-121,0-7 1,8 1 85,-1 0 1,1 7-118,-2 4 1,2-1-44,-8 1 0,6 0 112,-5 6 0,-1 0-167,-5 0 1,-1 6 75,1 0 1,-3 5-42,-3-5 1,2 5 39,-8-5 0,0 8-11,-6-3 1,1 3 75,-1-3 1,-2 5 17,-3-5 1,-3-1 224,-3 1 0,-4 1-89,4 5 1,-6 6 93,-6 0 0,0 8-52,-11-2 0,4 3-132,-10 3 0,-4 0 42,-2-1 1,-2-1-178,2-4 0,-3 3-55,3-3 1,2-4-294,-2-2 0,6-4-766,-6-1 0,6-9 571,-6-3 0,6-4-507,-6-2 1,6-8 490,-5-3 1,5-12-138,-6-6 712,8-4 0,-20-9 0,5-2 0</inkml:trace>
  <inkml:trace contextRef="#ctx0" brushRef="#br0" timeOffset="922">485 640 8023,'-6'11'1185,"1"1"1,-1-6-695,6 5 1,0-5 220,0 6-816,0-1 0,6 6 39,-1 1 0,1-1 147,-6 0 1,0 6-153,0 0 0,-6 6-288,1-6 1,-9 8-384,3-2 1,-3 2 382,3-3 1,-5 3-83,5-8 0,1-5-223,-1-7 294,7-7 140,-4 4 1,10-14 115,4 0 1,-2-5 132,7 5 0,1-6 369,5 6 1,0 1 486,1 5 0,-1 2-440,0 3 0,0 5 62,1 7 1,-7-5-141,1-1 1,-6 1 87,5 5 0,-7 0-99,2 1-549,-4-1 0,-2-5-410,0-1-862,0-7 464,0 4 0,0-18 445,0-7 1,5-8 144,1-10 1,2 1 419,-2-1 0,-4-7 0,5-2 0</inkml:trace>
  <inkml:trace contextRef="#ctx0" brushRef="#br0" timeOffset="1206">779 605 8023,'17'-9'697,"-5"1"21,0 8-287,-9 8 0,5 1-35,-8 9 0,0 1 77,0 4 0,-2-4-214,-4 4 0,-3 4-2,-9 2 1,7-2-419,-1 2 0,1-1 195,-6 7 0,-1-6-1540,1 0 375,7-8-182,-5 4 860,13-8 431,2-7 1,15-3 131,9-7 0,6 6-119,-1 0 1,-2 2 569,2-3 0,-6-3-226,6 4 1,-8 2 425,2-2 0,-6 7-327,-5-2 1,1-1-209,-7 2 1,2-3-478,-3 3-461,-3 3 1,6-11-878,-8 8 1589,0-9 0,-8 5 0,-1-8 0</inkml:trace>
  <inkml:trace contextRef="#ctx0" brushRef="#br0" timeOffset="2086">1799 398 11214,'-9'8'831,"3"3"0,-4 4-794,-1 3 0,-4-1 122,-3 0 0,1 6-426,0 0 1,-3 8 217,-3-2 0,10-4-543,-4-2 1,5-4-306,1-1-226,3-1 468,8 0 261,0-7 1,2-3 110,4-7 0,3 0 244,9 0 0,1 0 127,4 0 1,-4 0-94,4 0 1,2 2 388,-2 4 1,-2-2-209,-9 7 0,3 3 616,-3 9 1,-5-4-255,-1 4 0,-4 4-16,-2 2 1,0-2-218,0 2 1,0-6-103,0 6 1,0-8-320,0 2 1,0-4 153,0-2 1,0-5-755,0-1 1,0-5 96,0 6-420,0-9 519,0 5 1,0-16-95,0-3 1,6-6 41,0-6 572,7-4 0,-3-16 0,7-1 0</inkml:trace>
  <inkml:trace contextRef="#ctx0" brushRef="#br0" timeOffset="2339">2111 0 7938,'11'6'121,"1"0"1,-3 1 180,3-1 1,3-4 553,-3 4 0,3-2-321,2 1 1,1-3 81,-1 4 0,-5-2 235,-1 2-467,1-4-351,5 13 1,-6-7-466,1 3-450,-8 5 0,9-13 174,-7 9-429,0-1 1,-6 7 448,0-1 0,0 0 687,0 1 0,0 7 0,0 1 0</inkml:trace>
  <inkml:trace contextRef="#ctx0" brushRef="#br0" timeOffset="2714">2197 571 7938,'0'11'385,"0"1"16,8-8 1,1 3-249,9-7 1,-1 0 0,0 0 1,1 0 34,-1 0 0,0 0-58,1 0 0,-1 0-119,0 0 0,0 0-51,1 0 1,-1 2-217,0 4 1,-7-2-159,-4 7 29,3 1 0,-7 5 227,4 1 1,-4 1 13,-2 4 1,0-4 253,0 4 1,-6-4-83,0-1 1,-5-1 73,5 0 1,0 0 48,6 1 857,0-1-634,0 0 0,6-5 437,0-1-439,7-7 0,-3 6-63,7-4 1,-5-4 100,-1 3 0,-5 3 260,6-2-309,-9 7 0,5-3-31,-8 7 0,0 0 74,0 1 1,0-7-1,0 1-378,0-1-737,8 7 0,-4-3 498,7-4 0,1-3-1064,5-8 1,6-8 605,0-3 1,10-10 669,1-2 0,1-16 0,7 3 0</inkml:trace>
  <inkml:trace contextRef="#ctx0" brushRef="#br0" timeOffset="3606">3131 605 9623,'0'18'980,"6"1"-196,0 4 1,5 2-288,-5 4 1,5 1-103,-5-6 1,6 4-1209,-7-5 620,9 8 0,-10-12-318,7 4 0,-5-3-527,6-3 0,-7-2 335,7-3 1,-6-4-85,5-8-91,-7 0 583,4 0 0,-8-2 353,0-4-98,0-4 0,-6-7 37,0 0 1,-2 5 9,3 1 1,3 5 67,-4-6 0,4 7-13,2-7 1,0 6-67,0-5 0,2-1 213,4-5 0,-2-6-85,7 0 0,3-2-14,9 2 0,-4 2 41,4-8 0,2 8 191,-2-2 1,6 1-36,-6-1 0,8 6 99,-3 0 1,5 0-32,2 5 0,1-1-123,4 1 1,-3-1 124,3 7 0,-9 0-69,-2 6 0,-6 0-342,6 0 0,-8 0-56,2 0 0,-10 8-60,-1 3 0,-8 7 67,2 5 1,-5 2-78,-1 3 1,-7 7-17,-5 0 1,-9-1 20,-2 6 0,-10 3-22,-1-3 0,-1 0 47,-5-5 1,3-6 99,3 0 0,-1-8 2,1 2 0,5-10-5,0-1 1,6-8-45,-6 1 0,8-3 2,-2-2 1,9-7 142,3-5 0,7-3-65,-2-2 1,4-1 175,2 1 1,2 0-52,4-1 1,4 1-60,7 0 0,2-1-1,4 1 1,-2 2 93,8 3 0,0-3-119,6 3 0,-7-1 4,1 1 0,-2-3-478,2 3 0,-2 3 195,-4-3 0,-10 9-657,5-3 0,-13 2 893,1-2 0,-4 4 0,-2-5 0</inkml:trace>
  <inkml:trace contextRef="#ctx0" brushRef="#br0" timeOffset="3849">3546 415 8011,'0'-17'1571,"0"7"-593,0 3-609,0 7-386,0 7 42,0-5 1,0 15 500,0 1 1,0 1-133,0 10 0,0 0-268,0 5 1,0 1 121,0-1 0,0 3-539,0 3 1,6-3 65,0 3 0,1-3-94,-1-3 1,-4-1 98,4-4 0,1 1-75,-1-7 0,2-5-467,-2-7 1,-3-7 293,9 2 1,0-6-96,5-6 0,0-13 119,0-16 1,1-1 195,-1-10 0,8-8 248,4-10 0,-4-3 0,0-2 0</inkml:trace>
  <inkml:trace contextRef="#ctx0" brushRef="#br0" timeOffset="4043">4048 156 8011,'26'-33'55,"-3"4"1,-9 6 142,-3 12 1,-1 1 1102,2 4-768,3 4 1,-13-3 13,4 10 1,1 5 52,-1 7 1,0 6 342,-6 0 0,0 8-203,0-2 1,0-2-304,0 2 1,0-8-464,0 2-1,8-4 83,3-2 0,4-1-484,3-5 1,-1 3 221,0-9 0,6 1-80,0-6 0,8-6-307,-2 1 0,2-9-558,-2 3 0,1 1-232,-7-1 0,0 5 205,-5-6 1178,-9 8 0,7-3 0,-7 7 0</inkml:trace>
  <inkml:trace contextRef="#ctx0" brushRef="#br0" timeOffset="4235">4376 536 8011,'-8'25'0,"6"-6"682,-3 4 1,3-3-303,2-3 1,0 6-114,0 0 1,0 0-71,0-6 0,0 3 50,0 3 0,0-4-175,0 4 1,0 2 10,0-2 0,0 8-477,0-2 1,-8-3 213,-3 3 1,-5 0-378,-1 6 1,0-3 238,-1-3 1,-1-4-71,-4-8 1,4-7-77,-4-4 1,4-4-605,1-2 1068,1-8 0,0-9 0,-1-10 0</inkml:trace>
  <inkml:trace contextRef="#ctx0" brushRef="#br0" timeOffset="4406">4238 744 7974,'0'11'1418,"0"1"1,0 5-633,0 6 1,7 6 178,5-6 1,0 2-417,5-2 0,-4 4-54,10 8 0,2-3-216,-2-3 1,8 4-296,-2-5 0,5 3-475,7-2 1,3-4-791,8-8 0,2-7 1281,3-4 0,13-4 0,8-2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3:51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7918,'-17'-7'0,"-1"-3"0</inkml:trace>
  <inkml:trace contextRef="#ctx0" brushRef="#br0" timeOffset="2337">18 52 7951,'-10'0'2990,"3"0"-2558,7 0 202,0 0 0,6-2-469,-1-4 0,3 4-6,-2-3 212,3 3-144,9-6-96,-1 6 116,0-6 215,-7 8-45,5 0-113,-5 0 1,1 6 138,1 0-268,-8 7 261,3-3-532,-7 7-727,0 1-1151,0-1 240,0-8-1127,0-1 2861,0-8 0,0 0 0,0 0 0</inkml:trace>
  <inkml:trace contextRef="#ctx0" brushRef="#br0" timeOffset="2459">105 294 7951,'0'17'0,"0"3"977,0 3 0,1-6-390,5 0 0,-4 1 372,4-7-288,3-3-459,1-1 1,7-7 175,1 0-388,-1-15 0,0-4 0,1-16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2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7943,'0'-10'-962,"0"-5"962,0 13 631,0-13 188,0 5 1,0-2-30,0 1-435,0 7-230,0-11 218,0 13 60,-8-6-203,-2 8 1,-7 0-148,0 0 1,-6 2 65,0 4 0,-2-2-132,2 7 1,4 1 64,-5 5 0,-1-2-38,2-3 0,0 3 0,6-3 1,2 3-119,3 2 1,-1-5 50,7 0 1,0-1-123,6 6 0,0 1 73,0-1 0,0 6 95,0 0 1,8 2-11,3-2 1,5-2-12,1 8 0,0-6 48,1 6 0,-7-8-82,1 2 0,-3-2-88,3 2 1,1-3 59,-7 3 1,0 2-22,-6-2 1,0 5 117,0-4 0,0 6-60,0-1 0,-6 4 50,0 1 0,-7 1 37,1-1 1,-5 1 161,-6 0 1,4-8-88,-4-4 1,9 0 339,3-6-355,-1 4-65,-5-11-678,7-1 483,3-1 1,9-14-58,3 0 1,5-1 85,7 1 1,6 4-70,0-4 1,6 6 158,-6 6 0,6 4 143,-6 7 1,0 6-5,-6 0 0,-1 8 296,-5-2 1,-3 3 341,-8 3 1,0 1-328,0 5 1,-2-3 78,-4 8 1,2-5-34,-7 5 1,7-6-48,-2 6 1,4-5-179,2 5 1,0-8-49,0 3 1,0-5-183,0-1 1,2-8 190,4-4-236,-4 3 1,11-6-29,-7 3-216,8-12-66,-5 5 1,3-14-248,-1 3 1,-5-10-114,6-7 1,-9-9-578,3-2 0,2-14 453,-2 3 845,7-5 0,-11-3 0,6-2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1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243 295 10504,'9'19'826,"-3"4"1,-4 4-837,-2 8 0,-2 1-45,-4 5 0,-3 3-49,-9 8 1,-5-6-93,0 0 0,-5-2 87,5 2 0,-6-2-356,6-3 1,0-7 100,5 1 0,7-8-499,-1-10 50,8 0 32,-3-7 334,7-2 1,2-16 446,3-4 0,13-11 0,9-4 0</inkml:trace>
  <inkml:trace contextRef="#ctx0" brushRef="#br0" timeOffset="165">191 814 8110,'17'-18'807,"-7"9"0,-1 1 459,-3 8-344,-4 0-441,13 0 0,-5 8-98,7 3 1,6 7 59,0 5 0,1-4-237,-7 4 0,2 2-188,4-2 0,-4 0-96,4-6 1,4 1-364,2-1 1,-2-6-608,2 1 1,-6-8 510,6 2 1,-6 1-662,6-1 0,-3 0 1198,3-6 0,4-8 0,-6-1 0</inkml:trace>
  <inkml:trace contextRef="#ctx0" brushRef="#br0" timeOffset="720">1021 675 8004,'0'-17'863,"0"0"1,2 7-262,4 4 1,3-1-597,9 1 0,-7-6 47,1 7 0,-7-1 472,7 6 1,-6 2-62,5 4 1,-7 5-49,2 12 1,-4 4-195,-2 8 0,0 1-173,0 5 1,0-5-325,0 4 0,6-5 262,-1-6 0,3 2-981,-2-8 807,-4 7 1,11-10-1081,-7 3 352,0-12 489,1-3 1,-3-16-42,8-3 1,-7-12-41,7-6 0,-6-6 94,5-5 1,1-2 30,5-5 0,0-1 382,1 8 0,1 0 0,4 5 0,-2 8-80,8 4 0,-6 4 141,6 2 1,0 7-45,5 4 1,-1-1 293,-4 1 1,3 0 493,-3 6 1,2 0 179,-2 0 1,-4 0 258,-8 0-846,0 8 1,-1 1-117,-5 9 0,-3-1-254,-8 0 0,0 6-21,0 0 1,-8 8 3,-3-2 0,-10 4-162,-3 1 1,-6 1-519,1-1 1,-4-5-108,-1 0 0,-1-10 326,0-2 0,7-1 151,-1-10 1,8-1 30,-2-5 1,3-7 522,3-5 1,8-3-119,3-3 0,4 1 66,2 0 1,8 0 60,3-1 1,10 1 202,2 0 1,2 7 177,-2 4 1,-2-1-193,8 1 1,-8-2-158,2 2-80,4 5 0,-7-7-764,3 8-584,-12 0 615,-3 0 1,-31 0-1,-6 0 1</inkml:trace>
  <inkml:trace contextRef="#ctx0" brushRef="#br0" timeOffset="938">1557 433 8132,'-10'0'4316,"3"0"-5424,7 8 1152,0 2 1,-2 7 786,-4 0 0,4 2-519,-4 4 0,3 4-126,-3 8 1,4-6-480,-4 0 1,4-1 172,2 7 0,0-6-371,0 0 0,2-8 267,4 2 0,-2-4-343,7-2 0,1-5 104,5-1 463,0-7 0,1 4 0,-1-8 0</inkml:trace>
  <inkml:trace contextRef="#ctx0" brushRef="#br0" timeOffset="1169">2145 53 7994,'-13'-17'3828,"-5"-1"-1832,5 9-3745,5 1 1158,8 16 0,-2-5 784,-4 9 0,-3-2 346,-8 1 1,5 5 600,1-5 1,7 4-838,-2 3 1,4-1-192,2 0 1,8-7-44,3-4 1,10-4 101,2-2 1,8 0-568,-2 0 1,4 0 310,1 0 0,-1-6-980,-4 0 479,3 0 1,-18 6 0,3 0-2859,-2 0 3444,-7 8 0,0 9 0,-8 10 0</inkml:trace>
  <inkml:trace contextRef="#ctx0" brushRef="#br0" timeOffset="1375">2180 537 7994,'2'23'491,"3"0"0,3 6 727,4-6 0,3 0-1240,-4-6 1,-1 1 62,2-1 0,-9 0 300,3 1 1,-4-1-102,-2 0 0,0 2-217,0 4 1,-6-1-321,1 6 1,-9-6-441,3 1 1,-5-4 437,-1-2 0,-6-2-177,0-3 0,0 1 48,5-7 1,-1 0 95,-4-6 0,4-6-30,-4 0 1,4-7-14,1 1 1,3-9 374,3-2 0,-3 0 0,6 6 0</inkml:trace>
  <inkml:trace contextRef="#ctx0" brushRef="#br0" timeOffset="1545">2007 779 10852,'11'0'2887,"1"0"-2232,-1 8 0,7 7 500,-1 8 1,2 8-122,4-2-730,-4 3 1,20 3 93,-5 0 1,18-1-471,0 1 1,12-1-372,-1 1 1,-2-6-3351,3 0 2265,-1-8 1312,6 4 1,-7 0 0,-3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6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7892,'-8'9'1851,"6"1"-622,-3-4-839,10-4 1,7 5 70,11-7 0,-2 0-166,8 0 0,0-2 89,5-3 1,1 1-204,0-8 0,3 6-289,-3-5 1,1 5-922,-13-5 0,0 7 261,-5-2-743,-9 4 1511,-1 2 0,-8 8 0,0 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6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174 347 7893,'1'-10'214,"5"4"1,-4 2 311,4-1 812,-4 3-513,-2-6-546,0 16 0,-8 1-627,-3 9 196,-5 7 47,-1-6 0,-2 14-85,-4-5 0,3-1-19,-3 2 0,6-6-231,6 6 1,-3-8 125,8 2 1,1-9-162,5-3 1,2-7-175,3 2 366,5-4 1,13-2 71,0 0 1,6 0 208,-6 0 0,0-6 91,-6 0 1,1 2-98,-1 10 1,-2 4 696,-3 7 0,1 8-374,-7 4 1,0-2 857,-6 1 0,-8 1-421,-4 6 0,-1-2-212,2-5 1,-3 3-447,8-8 0,-5 0-623,5-5 321,0-1-24,6-8-884,0-1 0,6-18 499,0-7 1,7-2-1146,-1-10 1762,3 0 0,10-13 0,2-2 0</inkml:trace>
  <inkml:trace contextRef="#ctx0" brushRef="#br0" timeOffset="279">623 1 10040,'17'0'1066,"-7"0"0,5 0-55,-3 0-349,-4 0 1,5 2-422,-7 3-157,0-3 1,-4 8-62,3-4 1,-3-2-271,4 7 1,-4-5-278,-2 5 1,0 1-843,0 5 1,0 1 1365,0-1 0,-8 0 0,-1 0 0</inkml:trace>
  <inkml:trace contextRef="#ctx0" brushRef="#br0" timeOffset="633">658 468 8350,'17'9'825,"-5"5"-670,-1-8 0,-5-1 221,5-5-201,1 0 1,5 0 21,0 0-103,1 0 1,-7 0-541,1 0 314,-1 0 0,1 8-287,-1 4 1,-7-3 225,2 3 1,-4-1 154,-2 6 1,0 1 80,0-1 0,-2 0 494,-4 1-417,4-1 0,-5 0 182,7 1 0,2-9-72,3-3 0,5-4-40,7-2 0,1 0-207,-1 0 1,-6 0 195,1 0 0,-1 2-220,7 4 1,-9-3 95,-3 9 0,2-1 39,-2 7 1,-3 1 67,-8 4 0,-5-2 551,-7 8-484,-1 0 1216,1 5-654,0-7-227,0 6-174,-1-6 1,7 0 158,-1-4 0,8-4-475,-1-2 1,10-7-447,7-4 1,5-4-22,6-2 1,6-8 340,11-4 0,-1-11-2833,7-6 1221,-8 4 1549,12-7 1,-13 5 0,5-8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3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70 329 7943,'0'-10'813,"7"-5"-111,-5 13 377,6-14-289,0 7 104,1-1-292,1-5-301,5 13-135,-13-6 0,6 10-5,-8 4 0,0 3-106,0 9 1,-6 7-255,0 3 1,-13 5 197,2 2 0,-4-1-342,3 1 1,3-2 156,4-5 0,-3-3-131,8-7 146,1-1 78,5 0 1,3-7 19,9-4 1,-1-12 22,12-6 1,4-9 3,2-2 1,-2 0 24,2 6 1,-2-1 1,2 1 0,-4 0-19,-8 0 0,0 5-303,1 1-154,-1 7-498,0-4 68,-7 8-324,-3 0 669,-7 8 1,-7 1 579,-5 9 0,3-7 0,-3 1 0,1-8 0,1 11 0,0-11 0,5 7 0,3-7 0,-6 4 35,8-1 1,2-5 164,4 4 1,-4-2 1220,3 2-553,-3-4-67,-2 13 1,2-7-1,4 3-477,-4 5 1,6-13 214,-8 9-700,0 0 81,0-3-496,0-1-1107,7-8-423,-5 0 2106,6-16 0,-1 5 0,3-14 0</inkml:trace>
  <inkml:trace contextRef="#ctx0" brushRef="#br0" timeOffset="490">761 0 10586,'-2'17'1198,"-3"1"1,3-7-978,-4 1 0,4-7-148,2 7 1,0-6 88,0 5 1,0-5-458,0 6 1,2-7-77,4 7 104,-4-8 0,13 9 130,-3-7 61,3 0 0,2-6 166,1 0 0,-1 0-108,0 0 1,0 0 98,1 0 0,-3-2-10,-3-4 83,3 4-215,-5-13 0,1 13-477,1-4 50,-8 4-471,3 2 311,-7 0 1,-2 6 253,-3 0 1,-3 9-87,-4 2 0,-3 1-145,3 5 405,-3-4-172,-2-2 171,7 0 184,-5 1 0,11-1 134,-8 0 0,9-5-162,-3-1 231,4-7 63,2 12-3,0-15 267,0 7-61,0-8-517,0 0 482,0 8 391,0-6-530,8 5 1,-5-7-19,9 0 1,-6 0-96,5 0 1,-5 0-139,6 0 139,-9 0-146,13 0 0,-14-7 0,5-3 0</inkml:trace>
  <inkml:trace contextRef="#ctx0" brushRef="#br0" timeOffset="1642">623 605 7943,'-17'8'2064,"7"-6"-1321,2 6-675,8-8 1,2 0 44,4 0 1,-2 0 87,8 0 0,-1-2-311,6-4 0,1 4 93,-1-4 0,-6 4-612,1 2 80,0 0 173,5 0 1,-8 2 164,-3 4 1,-4-2-44,-2 7 1,-2 1 98,-4 5 0,-3 0-45,-8 1 0,-1-1 337,1 0 0,0 1-82,-1-1 0,1-2 222,0-3 0,5 1 227,1-7 201,7 7-540,-4-11 0,10 6-94,4-8 0,-2-2-160,7-4 1,1 4 193,5-3-275,0-5 0,1 6 51,-1-7 1,-6 7-67,1-2 1,-6 4-19,5 2 1,-7 2 114,2 4 0,-4-2 41,-2 7 1,-6 1 7,0 5 0,-7 0 169,1 1 1,-3-1-62,-2 0 0,-1 1 147,1-1 0,0 0-50,-1 0 0,-5 1 63,0-1 0,6-5 33,6-1 0,-1-5 251,-5 5-367,7-7 1,1 6 43,3-4-549,4-5 293,-6 7 0,10-10-148,4-4 1,-2 3 57,7-9 1,1 3-29,5-3 1,6-3 55,0 3 0,6-3 41,-6-3 0,8 3 19,-2 4 1,3-3 134,3 8 0,-6 1 76,-1 5 1,-6 0-91,1 0 1,-4 1-57,-2 5 1,-1 6 8,-5 11 0,-3-4-197,-8 4 0,-2 2 103,-4-2 1,-4 6 38,-7-6 1,0 0-56,0-6 1,-1 1-118,1-1 0,0-2-112,-1-3 0,1-4 52,0-8 1,0 0-33,-1 0 0,7-2 28,-1-4 1,6-4 63,-5-7 1,1 0 220,-1-1 0,-3 1 0,9 0 0,-3-4 0,2 3 0,4-9 0,-4 10 0,4 2 0,2 3 0,0 1 0,0-7 83,0 1 0,0 6 129,0-1 779,0 8-235,0-11-13,8 13 18,-6-13-183,6 13-262,-8-6 154,0 8-352,0 8 0,0 1 88,0 9 0,0-5-102,0 4 1,6-3-42,-1 9 1,1 4 45,-6 2 1,6 3-30,0 3 1,5 7-138,-5 4 1,5 4-409,-5 2 0,0 0 230,-6 0 0,6-6-786,-1 0 0,1-8 458,-6 3 1,0-7-39,0-5 0,-6-4 601,1-8 0,-3-1 0,2-5 0,2-3 0,-7-8 0,7 0 0,-11-8 0,5-1 0,-7-9 0</inkml:trace>
  <inkml:trace contextRef="#ctx0" brushRef="#br0" timeOffset="1833">571 1262 7898,'0'-9'716,"-7"1"1,-3 8-336,-7 0 0,-1 8 51,1 3 0,0 5-154,-1 1 0,-5 6-1,0 0 1,-5 6-430,4-6 1,1 0 170,6-6 0,6-5-1436,-1-1 864,8-7-737,-3 4 1290,7-8 0,15-8 0,4-1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10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14288,'15'2'-479,"-4"4"-428,-3-5-142,0 7 1,-6-6 1048,4 4 0,-5-4 0,-1 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1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7831,'-9'19'3005,"3"5"1,4-5-3215,2 4 1,2-6 208,4-5 0,3 3 0,9-5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7875,'10'-8'1160,"-2"6"1267,-8-5-1911,0 7 1,0 7-225,0 5-212,0 3 0,0 10-193,0 4 1,0 4 96,0 1 1,-8 9-292,-4 3 0,5-2 187,1 2 0,4-2-45,2 2 1,10-2 15,7-3 0,2-7 49,10 1 1,-2-2 152,2-10 1,2 6 342,-8-6 1,0 0 165,-6-6 1,-2 0-213,-3 1 0,1-1-45,-7 0 1,-2 2-96,-10 4 1,-3-3-159,-9 3 0,-7 2-91,-4-2 0,3 0-169,-3-6 0,0-2-184,-6-3 1,6-4-467,1-8 0,5-2-676,-6-4 0,6-6 720,-6-11 1,8-9 813,-2-9 0,3-7 0,3 4 0</inkml:trace>
  <inkml:trace contextRef="#ctx0" brushRef="#br0" timeOffset="157">242 277 7875,'29'-9'0,"0"3"0,-6-2 946,6 3 0,0-1-329,5 6 1,1 0-155,-1 0 0,1 0-332,0 0 1,-9 0-244,-2 0 0,1 0-739,-2 0 0,0 0 117,-6 0-608,0 0 1342,0 7 0,1-5 0,-1 6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0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7872,'-9'0'2707,"1"0"-1874,8 0-496,0 0 0,6 2 462,-1 4 0,1-2-297,-6 7 0,6-5-52,0 6 0,5-7-136,-5 7 1,2-6-1033,-3 5 1,-1-5-944,8 5-1186,-8-7 2115,11 4 0,-11-8-1063,7 0 1353,-7 0 0,12-2 442,-5-4 0,4-3 0,3-9 0</inkml:trace>
  <inkml:trace contextRef="#ctx0" brushRef="#br0" timeOffset="569">312 18 7872,'10'-8'0,"-3"6"1263,-7-6-814,8 8 1,-4 2 38,7 4 0,-7-2 353,2 7-433,-4 1 0,4 5-222,0 0 1,-1 6-83,-5 1 1,0 0-168,0 0 0,0 2 124,0 9 1,-2 0-230,-3-1 0,-5 14 95,-7 4 0,-1 4-385,1-4 0,-2 0 82,-4-1 0,2 1-88,-8 0 1,8-8 174,-2-3 1,-2-5-31,2-1 0,0-2-84,5-5 1,1-8 30,0-9 0,5-7-3,1 2 0,5-4-162,-6-2 416,9 0 0,-5-2 97,8-4 1,0 2 23,0-7 0,0 5 43,0-6-25,0 1 1,0-7 269,0 1 0,2 8 25,4 3 379,-5-4-467,7 1 1,-6-9-82,4 1 0,-2 5-86,7 1 0,-5-1-6,5-5 0,7-6-1,5 0 0,8-2-162,-3 2 1,7 4 229,5-4 0,3 3-84,3 3 1,2 8 190,-8 3 1,6-2-111,-5 2 0,-1 1 242,-5 5 1,-3 2-71,-3 3 0,-4 3-129,-8 4 1,-1 3-3,-5-4 1,-3 11-39,-8 1 0,0 5-154,0-5 1,-14 6 74,-3-6 1,-4 8 205,4-2 1,-8-2-148,-4 2 1,4-10 534,2-2 0,-2 0-165,2-5 0,0-4 38,5-3 0,1-3-93,0-2 1,2-9 47,3-9 1,4-5-488,8-5 0,0-5 92,0 4 0,8-4-585,4-1 0,9 5 372,2 0 1,6 8-1273,-6-2 0,5 4 335,-5 1 1,1 3-718,-7 4 1800,0-5 0,0 7 0,1-9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24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346 398 8092,'2'-15'-293,"4"3"1,4 3-352,7 3 0,0-2 644,1-3 0,-1-5 0,0 5 0,1 3 0,-1 0 0</inkml:trace>
  <inkml:trace contextRef="#ctx0" brushRef="#br0" timeOffset="528">537 260 8092,'0'-12'-476,"0"1"307,0 7 642,0-12 0,0 7-12,0-9 0,-2 7-161,-4-1 0,4 7 1,-4-7-308,-3 1 0,1-7 84,-4 1 1,3 0-83,3-1 0,2 7-389,-7-1 1,5 3 234,-6-3 0,7-1-137,-7 7 0,1 0 40,-7 6 0,-1 0 63,-4 0 0,2 8 97,-8 3 1,6 5 31,-6 1 1,6 0 69,-6 1 0,6 1 198,-6 4 1,8-4 126,-2 4 1,2-2-142,-2 2 1,10-1 153,-5 6 0,7-6 0,-1 1 1,5 2-165,7-2 1,0 0-51,0-6 1,2-2-39,3-3 1,5 1-18,7-7 0,2 0-184,4-6 0,4 0-234,8 0 0,0-2 189,-1-4 1,1-5-312,-1-12 1,7 1 158,-1-6 1,0 5-5,-5-6 0,-6 2 203,0-2 0,-8 4 11,2 8 1,-4-1 1,-2 1 0,-7 6 255,-4-1 465,-4 8-321,-2-3 201,0 7-239,-8 0 0,-2 2-126,-7 3 1,0-3-54,-1 4 0,7 2-3,-1-3 1,8 3 30,-1-2-268,-5-4-92,8 13 212,-5-5 0,7 7 164,0 0 1,0 8-58,0 4 0,-2 4 8,-4 1 0,2 9 10,-8 3 1,-1 13 157,-10 11 0,2 1-219,-8 9 1,6 1-288,-6 6 1,6-9-273,-6-3 0,14-4 242,-2-2 1,11-9 284,0-8 0,4-8 0,2-9 0,0-1 0,0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39.5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35 848 8277,'-9'0'-595,"-1"0"1094,4 0 1102,4 0-1285,-5 0 192,7 0-413,0 0 0,7-6 94,5 0 1,-1-1 65,7 1 1,-5 4-52,10-4 0,4 2-13,2-1 0,-2 3-58,2-4 1,3 2-146,3-2 0,9 4-117,-9-3 1,3 3 140,-3 2 1,-7-6-676,1 0 0,-8 0-550,2 6-360,-3 0 641,-3 0-142,-7 0 944,-3 0 0,-22 0 0,-4 0 0</inkml:trace>
  <inkml:trace contextRef="#ctx0" brushRef="#br0" timeOffset="208">364 588 9010,'-10'0'1063,"2"0"-1767,8 0 668,0 0 1,0 8 56,0 4 1,0 5 323,0 6 0,0-2-130,0 8 0,0 2-144,0 9 0,0-3-66,0 3 0,8 2-672,4-2 0,-3 7 155,3-7 512,-8 0 0,3 3 0,-7 1 0</inkml:trace>
  <inkml:trace contextRef="#ctx0" brushRef="#br0" timeOffset="637">1315 364 8071,'0'-10'777,"-8"2"1,-1 12-863,-9 8 1,-5-1 62,0 12 0,-2 2-312,2-2 0,-2 8 251,-4-2 0,-1 2 102,7-3 0,-1 5 9,7-4 1,6-4-116,-1-2 0,8-4-172,-1-2 0,10-1 120,7-5 1,3 3 71,2-8 0,3 5 106,3-5 1,-4 7 137,4-1 1,-4-3 499,-1 3 1,-1-1-297,0 7 1,-2 1 434,-3 4 0,-4-4-392,-8 4 0,0 2-171,0-2 0,0 6-119,0-6 1,0 0-226,0-5-165,7-1-1018,-5 0 322,6-7 1,-2-4 392,0-12 0,1-4-304,-1-7 0,-2-8 863,7-4 0,-7-19 0,4-6 0</inkml:trace>
  <inkml:trace contextRef="#ctx0" brushRef="#br0" timeOffset="853">1747 70 8138,'0'-10'754,"8"-5"0,3 11 49,12-8 0,-3 8-600,3-1 0,-4-3-490,-2 2 0,1 0-114,-1 6 56,-8 0 1,5 2-198,-8 4 1,-1 6 252,-5 11 0,-1-2 289,-5 8 0,-12-1 0,-8 7 0</inkml:trace>
  <inkml:trace contextRef="#ctx0" brushRef="#br0" timeOffset="1211">1816 502 8183,'0'-12'1255,"0"1"1,4 7-876,8-2 1,1 2 158,16-1 0,-2 1-694,2-8 0,1 8-684,-6-1 0,-1 3 292,-6 2 0,-7 2 188,-5 3 1,-3 7 335,-2 11 1,-7 4-33,-5 8 0,-9-1 89,-2 1 0,-2-1-112,2 1 0,4-2-19,-5-5 1,7-3 191,6-7 1,3-1 449,8 0 21,0-7 1,8-3-251,3-7 1,5 0 104,1 0 1,8 0 53,4 0 1,-2-5 96,1-1 1,-6 0-224,1 6 0,-4 0-243,-2 0 1,-5 0 126,-1 0 0,-7 8-15,2 3 0,-4 1 29,-2 5 0,-6-3-5,0 9 1,-5-4-103,5-2 123,-8 1-160,5-1-43,-1 0 1,4-7-174,12-5 0,6-3-259,11-2 1,19-15-593,16-8 1,17-10 963,11-7 0,-43 15 0,1-2 0,3-4 0,0 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38.5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243 917 8041,'-10'-8'1492,"0"6"-1312,5-4 0,3 3 219,-4-3-97,4 4 122,2-6 49,0 1-100,0 5-209,8-14 0,-4 12-62,7-7 0,1 5-196,5-5 1,2-1-112,4-5 0,4-8 39,8-4 0,5-10-16,0-1 1,14-14 113,-2 2 1,4 3 26,-4 2 0,-2 9 79,-4-2 1,-4 3 200,-7 3 0,-1 1 214,1 4 0,-3 2-195,-3 4 1,4 4 39,-4-4 1,-2 2-59,1-2 0,-4 3-318,4-3 1,-7 4 100,3 2 0,-7 5-149,-6 1 116,5 7-369,-14-4 344,5 8 13,-7 0 1,-5 2-652,-1 4 0,-8-2 266,3 7 1,1 1-220,-1 5 1,1 0 625,-1 1 0,-12 7 0,3 2 0</inkml:trace>
  <inkml:trace contextRef="#ctx0" brushRef="#br0" timeOffset="590">416 536 8329,'-8'-9'20,"6"-7"142,-6 14 1,8-7 238,0 3-296,0 4 0,0-7 132,0 3-38,0 4 46,0-6-216,0 8 383,0 0-369,-7 0 0,3 6-107,-8 0 0,1 7-17,-7-1 1,7 9 134,-1 2 0,1 6-59,-6-6 0,-1 7 37,1-1 1,0 4-117,-1 2 1,1-7 47,0 1 0,-6 0-106,0 6 1,0-1 130,5 1 0,3-6-8,3-1 1,-3-6 88,4 1 0,-3 2-99,3-2 330,-5-8-298,14 0 204,-5-13 0,8 6 27,5-8 1,10 0 161,7 0 1,15-8-130,2-3 1,14-5 130,4-1 1,0-4-596,-7 4 1,5-4 145,-4 9 0,4 4-396,-10 3 1,-4 3-321,-2 2 0,-5 2 767,-6 3 0,-4 5 0,-8 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09.2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8675,'7'-9'964,"5"3"0,9 4 1,2 2-183,-2 0 0,0-2-596,2-4 0,-3 4-136,3-3 1,-4 3-287,-2 2 1,-5 2-841,-1 3 1,-5-1 583,5 8 0,-7-1-887,2 7 1379,-4-1 0,6 8 0,1 2 0</inkml:trace>
  <inkml:trace contextRef="#ctx0" brushRef="#br0" timeOffset="268">87 710 8097,'-17'0'944,"7"0"1,10 0-802,12 0 1,3-6 60,2 0 1,6-5-297,0 5 1,1-2 109,-7 3 0,0 3 11,0-4 0,-1 12 36,-5 5 0,3 12-82,-8 6 1,-1 4 163,-5 1 1,0 1-31,0 0 1,0-1 91,0 1 1,0-6-58,0-1 1,0-6-134,0 1 113,0-4-479,0-2 21,0-7 0,2-3-212,4-7 1,-2-7-38,7-5 0,-5-3 575,6-2 0,-1-16 0,6-4 0</inkml:trace>
  <inkml:trace contextRef="#ctx0" brushRef="#br0" timeOffset="1135">658 53 8155,'0'-17'475,"2"5"813,3 0-783,-3 9 0,8-5 183,-4 8-128,-4 0 1,5 2-129,-7 4 0,6 3-276,0 9 1,0-1-155,-6 0 0,0 6-294,0 0 1,0 2 31,0-2 1,2-4-369,3 5 0,-3-5-605,4-2 435,-4 0-140,6-7 1,1-4 332,8-12 0,1-6 605,-1-11 0,6-2 0,0-3 0,6-3 0,-6 8 0,6 0-40,-6 5 1,0 3 13,-6 4 0,1 1 1161,-1 4-831,0 4 1,-1-4 883,-5 12 1,-3-2-497,-8 8 0,0 1-315,0 10 1,-2-4-431,-4 4 1,-2 2-358,-3-2 0,-5 0 98,5-5 0,-4-1-355,-3 0 0,7 1 63,-1-1 1,8-6-277,-1 1-400,-5-8 1280,8 4 0,2-14 0,12 0 0,5-13 0,6 1 0,-2-3 0,8 4 0,-8 2 35,2 3 0,-4-1 156,-1 7 0,-7-6 843,1 7-729,-8-1 1,3 8 373,-7 4 1,-9 3-185,-9 8 1,-1 3-412,-10 3 0,0-2-182,-5 8 1,-1 0-157,1 5 1,-1-1 1,1-4 1,-7 3 130,1-3 1,-1 2-423,7-2 0,7-4 193,4-8 1,6 0 229,5 1 136,4-1 223,8-8 1,16-1-8,7-8 0,10 0 185,7 0 0,-2-8-141,8-3 0,1-4 74,4-3 0,-4 1 82,-1 0 0,-10-1-54,-1 1 0,-1 6-200,-5-1 1,-4 2 332,-2-1-1083,-4-5 1,-3 13-611,-5-9-599,-3 8 1278,-8-3 0,-8 7-188,-3 0 1,-5-6 333,-1 0 1,0 0 356,0 6 0,-1-5 0,1-1 32,0-8-235,-1 12 518,1-13 2,7 13 1,3-4-38,7 12 1,0-2 77,0 7 0,0 1 307,0 5 0,0 1-224,0-1 0,0 8 256,0 4 0,0 3-238,0 3 0,0 7 25,0 4 0,0 10-411,0 2 1,0-1-441,0-5 0,0 0 209,0 0 0,6-6-98,-1 0 0,7-9-915,-6-3 1,5-1-68,-5-10-268,7 0 1085,-11-13 0,6-5 421,-8-10 0,0-13 0,0-9 0</inkml:trace>
  <inkml:trace contextRef="#ctx0" brushRef="#br0" timeOffset="1260">969 866 8339,'-33'7'700,"10"5"-744,-11 11 1,11-4-449,0 4 1,-2-2 84,2 2 1,5-5-560,7-1 966,7 0 0,0-15 0,16 4 0,14-12 0,19-3 0</inkml:trace>
  <inkml:trace contextRef="#ctx0" brushRef="#br0" timeOffset="1359">1107 969 8028,'35'-11'1178,"0"-1"1,-7 8-41,1-1 1,-8 3-530,2 2 0,-9 0 1118,-3 0-1216,-7 0 0,4 2-1178,-8 3 0,0-1-439,0 8 1106,0-8 0,-16 11 0,-3-5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4:5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519 122 8001,'0'-10'876,"0"2"-297,0 1-246,8-3 1,-5-5 124,9 3 0,-8-3 856,2 3-881,3 5 0,-5-7 470,8 8 55,-9 1-406,5 5 0,-8 7-171,0 5 1,0 9 89,0 2 1,-8 8-353,-3-2 1,-6 9 50,-6 2 1,-4 8 6,-8-2 1,-1 6-18,-5 6 0,-3 2-208,-8 3 0,2 4 172,4-3 0,-2-9-230,8 3 0,7-16-111,10 4 1,4-9-207,1-8 0,9-4-994,3-8 89,4-7 0,4-5 103,4-10 0,5-9 253,12-15 0,4-1-178,8-17 0,5 1 604,1-6 0,1 8 546,-2 4 0,-3-2 0,3 1 0,-3 1 0</inkml:trace>
  <inkml:trace contextRef="#ctx0" brushRef="#br0" timeOffset="207">554 485 8499,'9'0'3336,"-1"0"-3016,-8 0 0,2 2 49,4 3 1,1-1 76,5 8 0,3-6-88,-3 5 1,9-5 82,2 5 0,8-5-103,-3 6 1,-1-8 47,2 1 1,6-3-309,5-2 0,6-2-370,-5-3 0,5-3-9,-6-4 0,-2-3-314,-9 3 1,2 3-2052,-8-3 1225,0 8 497,-13-3 1,-5 9 223,-10 3 0,-7 11 720,-11 7 0,-11 8 0,-11-4 0</inkml:trace>
  <inkml:trace contextRef="#ctx0" brushRef="#br0" timeOffset="458">778 779 8001,'-9'0'2710,"1"0"-1938,8 0 125,0 7-523,0-5 0,0 14 117,0-5 0,0 5-32,0 1 1,0 8-12,0 4 0,0 5-130,0 7 0,2 5-56,4 11 1,-4-3-253,3 4 1,-3 1-298,-2-1 1,0-6 108,0-6 0,0-7-144,0 1 1,0-11-579,0-6 1,0-4-612,0-2-244,0-7 1075,8-2 1,-6-10-148,4-4 1,-4-6 826,-2-11 0,7-11 0,3-11 0</inkml:trace>
  <inkml:trace contextRef="#ctx0" brushRef="#br0" timeOffset="976">1799 502 7285,'-10'0'1323,"-5"0"-455,13 0-326,-14-8-56,14 6 0,-7-5 298,3 7-98,4 0 1,-11 7-141,7 5 1,-8 5 27,3 6 0,-4-2-345,-3 8 0,1 6-259,0 5 1,-1 1 127,1-7 1,0 3-124,0 3 1,5-9-513,0 3 1,9-5 343,-3 0 1,4-4-683,2-8 0,2-1 161,4-5 0,5-3-34,12-8 0,-2-2 401,8-4 0,-6-3 181,6-9 0,-2 7 1,2-1 0,-4 8 148,-8-1 0,0 3 665,1 2 0,-3 9-426,-3 9 1,-5 1 1152,-7 10 1,-6 5-294,1 7 0,-9-1-34,3-5 0,-5-1-785,-1 1 0,6-7-493,-1 1 292,8-8-290,-4 4-1393,8-15 1278,8-2 0,2-16-1208,7-3 0,-2-13 337,-3-4 1,1-5 162,-7-2 1,6-1 562,-7-4 1,7 1 487,-6-7 0,0 0 0,-6-6 0</inkml:trace>
  <inkml:trace contextRef="#ctx0" brushRef="#br0" timeOffset="1232">2196 122 7914,'8'-10'0,"-4"2"473,7 8 0,1 0 686,5 0 1,1 8 121,-1 4 1,-6 3-625,1 2 0,-1 1 257,7-1 0,-7-2-2,1-3-716,-1 3 1,5-11-295,-5 7-641,5-7 239,-14 4 0,7-8-642,-3 0 1,-4 8-763,4 3 0,-6 6 1904,-6 7 0,-11 2 0,-10 9 0</inkml:trace>
  <inkml:trace contextRef="#ctx0" brushRef="#br0" timeOffset="1725">2283 796 9139,'11'0'189,"1"0"0,-6 0-83,5 0 0,-5 0 285,5 0 0,-5-6 266,6 1-118,-1-9 1,7 10-427,-1-7 1,0 7 32,0-2 0,-5 4-876,0 2 564,-1 0 1,4 2 44,-3 4 1,-4 3 88,-8 9 0,0-7 22,0 1 0,-6 1 52,0 10 0,-7-3 293,1 3 0,3-4 311,-3-2 1,6 0-235,-5 1 0,5-1-36,-6 0 0,9 1-126,-3-1 1,4-6-211,2 1-90,0-8-316,0 11 1,2-13 103,4 4 0,3-4-288,8-2 1,1-6-134,-1 0 1,0-5 246,1 5 1,-1 0 353,0 6 1,-5 0-203,-1 0 265,-7 0 0,4 8-24,-8 3 1,-8 12 212,-3 6 1,-7 4-41,-5 2 0,2-1 127,-8 1 1,10-3 489,2-3 0,0 2-356,5-8 1,4 0 795,3-6-693,3 1 0,4-3-64,3-3 1,5-5-173,7-7 1,0 0-20,1 0 1,5 0-51,0 0 0,8 0-3,-3 0 0,3-2-423,-2-3 1,2 3 164,-8-4 0,6-2-471,-6 2 0,0-1-323,-6 1 0,-2 2-743,-3-7 0,3 7 667,-3-2 0,-3 4 942,3 2 0,-8-8 0,4-1 0</inkml:trace>
  <inkml:trace contextRef="#ctx0" brushRef="#br0" timeOffset="2130">3269 519 7963,'7'-9'1136,"-5"-7"-669,6 14 0,0-5 809,3 7-653,-3 0-306,15 0 0,-12 2 473,12 3 1,-3-1-384,-3 8 0,0-6-215,0 5 0,1-5-546,-1 5-341,-7-7 0,3 6-436,-7-4-1311,0-4 885,-6 5 1557,0-14 0,0-3 0,0-7 0</inkml:trace>
  <inkml:trace contextRef="#ctx0" brushRef="#br0" timeOffset="2687">3684 225 8433,'11'-9'920,"1"3"1,-7 4 173,7 2-551,-8 0-137,3 0-241,-7 0 1,6 2 136,0 4 0,0 3 136,-6 9 1,-2-1 5,-4 0 0,4 6-166,-4 0 0,-1 10-291,1 2 0,-8 5 76,3 6-302,3 12 228,-7-12 0,5 19-46,-7-7 1,0 5-279,-1-5 0,3 5 25,4-5 1,-3 0-143,8-7 0,-5-6-524,5-5 1,0-5 310,6-7 1,-6-3-446,1-7 726,-1-9 1,6-3 120,0-12 1,-2-3 148,-4-9 1,4 1 338,-3 0-289,-5 0 120,8-1 0,-8 3 963,5 3-486,3 5-191,-6 7 1,10 0 350,4 0-343,-4 0 1,13 0 160,-3 0-319,3 0 1,8-8-104,0-4 0,2-5 15,-2-6 0,4 2-232,8-8 1,-1 8 90,1-2 0,-1 6 178,1 5-91,0 4 126,-1 8 1,1 0 183,-1 0 0,-7 10-111,-4 7 1,-4 4 127,-1 14 1,-9-4-195,-3 9 0,-6-3 47,-6-3 0,-3-5-207,-9 0 0,-5-6 101,0 6 0,0-14 107,6 2 1,-6-5 381,0-1-88,0-3 1,6-8-303,-1 0 1,7-9-188,-1-9 1,8-1-55,-1-10 0,3 0-367,2-5 1,2-1-663,3 1 0,5 1 542,7 4 1,6-4-1134,0 5 0,8 1 412,-2-2 1,-2 8-841,2-2 2066,-1 4 0,7-6 0,0-2 0</inkml:trace>
  <inkml:trace contextRef="#ctx0" brushRef="#br0" timeOffset="3105">4669 225 7902,'10'-2'2086,"-4"-3"0,-4 5-1436,-2 0 0,5 7-112,1 11 1,0 7-254,-6 3 1,2-1-212,4 2 1,-5 6-248,5 5 1,-4 2 207,-2-1 1,0-5-96,0 5 1,2 1-41,4-2 0,9 1-87,8-7 0,8 1-179,-2-1 0,4 1-290,1 0 1,-7-3 672,-4-3 0,-6 4-21,-5-5 0,1 5 330,-7 2 1,-4-6-194,-14-1 0,-1 1 154,-16 6 0,0-1-72,-5 1 1,-8-8 75,-5-4 1,3-6-192,-2-5 1,8-5-410,-3-7 0,7-7-880,5-5 1,-2-19 570,8-9 1,8-18-2039,9-11 2407,4 8 0,2-22 1,0 12-1</inkml:trace>
  <inkml:trace contextRef="#ctx0" brushRef="#br0" timeOffset="3255">5015 381 7887,'17'0'0,"-5"0"4704,-1 0-3279,1 0 0,11 2-407,0 4 0,8-4-951,-2 3 1,3-3-598,3-2 1,0 0-130,-1 0 0,3-7-869,3-5 1,-9 2-1391,3-1 2918,-11 7 0,2-4 0,-7 8 0</inkml:trace>
  <inkml:trace contextRef="#ctx0" brushRef="#br0" timeOffset="3484">5966 848 7838,'12'0'1744,"-1"0"0,-5 8-496,6 3-828,-1-3 1,1 5-345,-1-7 0,6 0-591,7-6 1,-1 0-1269,-6 0 1,0 0 1782,0 0 0,1 8 0,-1 1 0</inkml:trace>
  <inkml:trace contextRef="#ctx0" brushRef="#br0" timeOffset="3583">6156 1332 7838,'0'17'0,"0"1"2420,0-1 1,8 0-1866,4 1 0,3-3-555,2-3 0,8-5 0,2-7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10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190 673 8382,'0'-10'28,"-7"-5"1,3 11 410,-8-8-685,9 8 97,-13-3-59,14-1 275,-5 6 0,7-8-326,0 5-69,0 3 328,0-6 0,0 8 0,0 0 0</inkml:trace>
  <inkml:trace contextRef="#ctx0" brushRef="#br0" timeOffset="853">18 759 8697,'-10'-8'462,"2"6"26,8-5 0,2 7 147,4 0 1,4-8 168,7-4 1,0 3-331,0-3 0,6 1-191,1-6 1,6-1-67,-1 1 1,4-6-1,1 0 1,-3-8-100,4 2 1,-5 2 162,11-1 0,-5-1-351,-1-6 1,-6 6-148,-1 0 1,-6 6-121,1-5 0,-4 6 89,-2-1 1,-7-3-57,-4-3 1,-5 2 95,-1-2 1,-1 8 77,-5-2 1,-4-2 193,-7 2 0,0 5-114,-1 7 0,-1 5 191,-4-5 1,4 7-153,-4-2 0,-2 12-134,2 5 0,-6 7 15,6 5 0,-8-2-213,2 8 1,4-1 192,2 7 0,-2 0 16,2-1 1,6 1 277,5-1 1,9 1-199,-3 0 0,4-5 468,2 5 1,8-10 24,3 9 1,12-3 222,6 4 0,4-6-265,1-1 1,1-5-148,-1 6 1,1-2-141,0 2 0,-9 9-271,-2-3 0,-7 5-845,-6 1 0,-3-3 534,-8 8 1,-2-7-278,-4 1 0,-3-5 370,-9-7 0,-7 3 147,-3-8 0,-5-2 131,-2-9 1,-1 1 296,-4-7 1,-5-2-100,-7-10 1,8-5 171,4-12 1,5-6 636,7-12 1,4 3-345,13-8 0,5 6-96,12-7 0,13 1-185,16-6 1,1 1-200,10-1 0,0 8-139,6 3 1,0 5-435,0 1 0,-2 10 152,-4 8 1,2 1-416,-7 11 0,-1-1-2289,-6 6 3043,-7 8 0,6 1 0,-6 8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17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8450,'0'-18'1121,"-7"9"1607,5 1-2081,2 8 0,8 8 5,3 3 0,-3 12-196,-8 6 0,0 0-161,0 6 1,-2-5-469,-4 11 1,-4 1-351,-7-2 1,6 6-442,-1-5 1,6 1 215,-5-2 0,7-9-2054,-2 4 2802,4-12 0,2 9 0,0-5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17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8292,'0'-18'126,"0"9"1,5-1 325,1 4 0,8 4 609,-3-3 0,4 3-607,3 2 1,-1 0-66,0 0 0,1 0-295,-1 0 1,6 0 136,0 0 0,2 6-370,-2-1 0,-4 7 124,4-6 1,-3 5-176,-3-5 0,0 7 25,0-1 1,-5-3-174,-1 3 456,-7-8 152,12 11-270,-14-5 1,5 1 25,-7 1 1,0-6-62,0 5 1,0-5 44,0 5-12,0 1 111,0 5 0,0 1 99,0-1-70,0 0 0,-2 0 190,-3 1 1,1 7 0,-8 4 0,6 5-77,-5 6 1,-3 9 284,-9 14 0,2 2-69,-8 16 1,3 7-810,11-39 1,1 0 0,-2 5 0,1 2-172,3 1 0,1 1 1,-1 4-1,1 1 512,2 0 0,1 1 0,-2 0 0,0 1 0,1-2 0,-1 0 0,1 3 0,1 1 0,1 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16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8337,'8'-10'331,"9"3"-89,12 7 0,5-2-7,7-4 1,1-2 330,4-3 0,-4-3-485,-7 8 1,5 1-203,1 5 1,-1 0-462,-6 0 0,-5 2 195,0 3 1,-6 1-604,6 11 990,-16-3 0,10 11 0,-13-8 0</inkml:trace>
  <inkml:trace contextRef="#ctx0" brushRef="#br0" timeOffset="166">295 468 8251,'-27'0'3231,"2"0"-2880,15 0 1,5-2-75,10-4 0,5 4 582,7-4 1,8-1-286,4 1 0,4-6-284,1 6 0,9-1-660,3 1 1,6 4-1817,5-4 2186,5 4 0,-1 2 0,-1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15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536 623 8243,'-9'0'-1059,"1"0"1007,8-8 89,0 6 207,0-13 0,0 11 890,0-7 121,0 7-764,0-12 0,0 12 153,0-7-142,0 7 116,0-4-301,0 8 0,2 2 0,4 4 0,-2-4-5,7 4 0,3 1-31,9-1 0,4 0-100,7-6 0,3 0 101,3 0 1,6-2-334,12-4 0,-2-7-7,7-4 1,-7-5-28,1 11 1,-9-3-104,-2 3 0,-9 1-315,-2 5 0,-9 3-254,-8-4-399,-1 4 125,-7 10 0,-3 1 387,-7 9 0,-7 1-1036,-5 4 1680,-3-12 0,-3 20 0,1-12 0</inkml:trace>
  <inkml:trace contextRef="#ctx0" brushRef="#br0" timeOffset="227">986 363 7913,'10'-7'-284,"-1"5"-740,-3-4 654,-4-4 1,8 7 2253,-5-9-1052,-3 8 0,6-1 145,-8 10 1,0 7-278,0 11 1,-6 4-11,0 7 0,-5 1-675,5 0 0,-5 5 75,5 0 0,-2 12-606,2-6 1,4 8 515,-3-8 0,10-4 0,5 1 0</inkml:trace>
  <inkml:trace contextRef="#ctx0" brushRef="#br0" timeOffset="1128">208 485 8342,'10'-8'148,"-3"-2"0,1-7 195,3 0 1,5-1-234,1 1 1,6-2-209,0-4 0,8 2-8,-2-8 91,3 8 0,-3-10 255,0 8 0,-2-6 153,2 6 0,3-6-145,-3 6 1,2 0 8,-2 6 0,3-1-70,-3 1 1,-2 2 23,2 3 0,-2-1-71,2 7 0,3 0 1,-3 6 0,4 0-255,1 0 0,1 0 98,0 0 1,1 2-175,5 4 0,-5-4 60,4 4 0,-3 1 153,-3-1 1,1 6 123,0-7 1,-1 7-154,1-6 0,-1 7 41,1-1 0,-6 1-71,0-1 1,-8 9-117,2-4 1,0 4 129,-6-3 1,4 1-17,-9 4 0,3-2 29,3 8 0,-3-8-28,-4 2 0,3 2 94,-8-2 0,5 0-85,-5-6 1,0 6 192,-6 0 1,0 2-54,0-1 0,0-5-35,0 4 1,0 2-67,0-2 0,-8 2-4,-4-2 1,3-2 5,-3 8 1,1-6-6,-6 6 1,-1-2-174,1 1 1,0 3 94,-1-8 0,-5 6-51,0-6 0,0 6 97,6-6 0,-8 6 0,-4-6 1,-4 6 37,-1-6 1,-1 6 9,1-6 0,-3 0 25,-3-6 1,1 0 19,-7 1 1,6-7 90,-6 1 0,5-9-86,-5 3 1,2-4 125,-2-2 1,-4-2-94,4-4 0,-2-3 2,2-8 0,-4-8 6,4-4 0,-6-4-2,-6-2 0,2-7 55,-7-4 1,9 4-66,2 1 0,2-1-80,10 2 0,0 0 74,5 5 1,2 6-1000,5 0 0,8 10 902,9 2 0,7-8 0,-4 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603 415 8233,'0'-9'0,"0"1"147,0 0-147,0 7 534,0-15 1,6 12 249,0-7 397,0 7-797,1-4 1,-5 6 62,4-3-35,4 3 1,-8-6-36,13 8-117,-13 0 1,13 0-35,-3 0 0,-1 0-73,7 0 0,-5 0-126,10 0 1,4 0 44,2 0 1,-2 0-157,2 0 1,-2-2 73,1-4 0,-3 4-134,-7-3 0,-1 5-524,0 5 0,-7 5 333,-4 7 1,-5 2-104,-1 5 0,-3-3 82,-9 7 0,1-1 240,-12 2 1,-4 2-9,-2-8 1,2 6 182,-2-6 1,8 0-114,-2-6 1,11-5 152,7-1 105,-5-7 1,10 4-67,0-8 0,10 0 354,13 0 0,4 0-123,7 0 1,1 0 44,-1 0 1,1 0-122,-1 0 1,1 0 88,0 0 1,-8 6-174,-4-1 0,-10 9 1,-1-3 1,-9 10-263,3 3 0,-6 4 81,-6-5 0,-9 8-441,-8-2 0,-8 2 11,2-2 1,-3 3-180,-3-3 1,1-4 209,-1-2 1,0-4-160,1-1 0,-1-9-31,1-3 560,7-4 0,-6-2 0,6 0 0</inkml:trace>
  <inkml:trace contextRef="#ctx0" brushRef="#br0" timeOffset="746">119 502 8275,'-17'-8'-625,"0"4"-78,-1-7 0,7 5 1253,-1-5-238,8-1 1,-9-5 51,7-1 1,0 1-87,6 0 0,-5-6 100,-1 0 1,2 0-223,10 5 0,-2-1-158,7-4 0,7 4 37,5-4 1,5 4-158,-5 1 1,8 1 71,-2 0 0,-2-1 152,2 1 1,0 2-24,5 3 0,7-3-34,-1 3 0,8 3 3,-2-3 0,-2 8-9,2-1 0,-5-3-104,5 2 0,0 0 77,6 6 1,-6 0-174,0 0 1,-6 0 192,6 0 1,-7 0-38,1 0 1,-3 2 130,-3 4 1,1-2-121,0 7 0,-3-5 9,-3 6 0,2-1 3,-8 7 1,2-1-7,-2 0 1,-4 6 61,4 0 0,2 6-13,-2-6 0,0 6 8,-5-6 1,-1 8-54,0-2 0,0-3 175,1 3 1,-3-6-97,-3 6 0,1-2 15,-7 2 0,5 2-39,-5-8 1,6 7-9,-7-1 0,1 4-43,-6 2 1,0-1-141,0 1 1,-6 5-78,1 0 0,-9 3 61,3-3 1,-10-3 120,-3 3 0,1-4 67,6-1 1,0 0 196,0-1 0,-7-5-82,1 0 1,0-6 193,6 6 0,-6-8-155,0 2 1,-8-4-28,2-2 0,-3-1-16,-3-5 0,-5 3-16,-1-9 0,-12 1-36,1-6 0,0 0-49,0 0 0,2-2-114,-13-3 0,-1-5-4,-5-7 0,6-3-179,-1-3 0,3-4 41,-3-7 0,7-1-132,11 1 1,3 5 105,9 0 0,7 6 133,4-6 0,5 6-280,7-6 1,3 6-88,8-6 0,0 6-169,0-5 0,2 1-29,4-2 1,4-2-89,7 8 0,6 0 740,0 6 0,8-1 0,-4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24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8235,'-17'0'0,"7"1"2731,4 5-1956,4-4 0,6 6-392,8-8 0,7-6 43,16 0 0,-1-7 200,1 1 0,7-3-359,4-2 1,4 1-260,2 5 1,0-5-683,0 5 0,-6 3 513,0 2 0,-2 5 161,2 1 0,-3 0 0,-9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25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322 381 8108,'-8'-17'1465,"6"7"-733,-13 2-474,13 8 1,-12 2 199,9 4-437,-9 4 1,10 7-794,-7 0 1,-6 8 262,-6 4 1,-8 4 416,2 1 0,2-1-1,-2-4 0,8 1-52,-2-6 0,6-1-68,5-6 0,3-6-370,3 1 245,4-8 1,2 3 122,11-7 0,5 0 382,1 0 1,2-5-124,4-1 1,-3 0 305,3 6 1,2 0 48,-2 0 0,0 0 249,-6 0 1,-2 10-236,-3 7 1,-2 2 173,-5 10 1,-3 0 131,4 6 1,-6 1-251,-6 4 1,2-3-615,-7 3 1,7-3 183,-2-3 1,4-5-515,2 0 0,0-8 157,0 2 1,0-9-519,0-3-117,0-7 127,0 4 1,6-16 114,0-4 0,5-5 711,-5-6 0,8-4 0,-5-7 0</inkml:trace>
  <inkml:trace contextRef="#ctx0" brushRef="#br0" timeOffset="271">668 35 8331,'2'-10'498,"3"5"0,5 3 784,7 2 1,1-2-67,-1-4-9,0 4-234,0-6-386,1 8-1678,-1 8 433,0 2 1,-5 7-534,-1 0 1,-7 1 469,2-1 0,-4 2-913,-2 4 1634,0-4 0,-8 14 0,-1-6 0</inkml:trace>
  <inkml:trace contextRef="#ctx0" brushRef="#br0" timeOffset="734">633 519 8225,'-8'10'-60,"7"-2"-312,-7-8 298,16 0-293,1 0 677,8 0 1,1 0-24,-1 0 1,0 0 145,1 0 1,1 0-427,4 0 1,-4 0-369,4 0 0,-4 1 133,-1 5 0,-7-2 230,1 8 1,-8-7 180,1 7 1,3-1-66,-2 7 0,-2-1-54,-10 0 1,-4 3 4,-7 3 0,0-4 283,-1 4 1,1-4-89,0-2 1,7-5 343,4-1-854,-3-7 214,7 12 0,-4-14 29,12 3 0,3-3 75,9-2 1,5 0 58,0 0 1,0 0-35,-6 0 0,1-6 178,-1 1 1,0-1-147,0 6 1,-5 0 208,-1 0-273,-7 0 1,4 8 76,-8 3 1,0 5-409,0 1 0,-8 2 153,-3 4 0,-5-2-165,-1 8 1,-6 0 83,0 5 0,0-7-13,6-4 1,-1-3 394,1-3 1,7 0 302,5 1 1,3-7 655,2 1-824,0-9 1,7 5 196,5-8 1,5 0-1,6 0 0,4-8-51,8-3 1,1-4-595,5-3 0,-3 1-488,8 0 1,-7-1-280,1 1 1,-4 6 891,-1-1 0,0 0 0,-1-5 0</inkml:trace>
  <inkml:trace contextRef="#ctx0" brushRef="#br0" timeOffset="1706">1619 588 8132,'-10'-7'3363,"3"5"-2337,7-6-514,7 8 1,1 2-67,3 4 0,5 3-137,-5 9 0,-3 1-193,-2 4 0,1-4-209,-1 4 1,0 4-1065,-6 2 866,8-4 0,-6 8-24,3-5 1,-1-3-353,2-2 0,-4-3 291,4-3 0,-3-2-634,3-3-212,-4 3 800,14-13 0,-13 6 85,9-8 1,-8-8-222,2-3 261,-5-5 1,-1-1 296,0 0 0,0 5 0,0 1 44,0 7-44,-7-4 1354,5 0-1028,-6 7 0,8-15 182,0 5 1,2 1-255,4-2 0,3-5-113,9-6 1,7-6-22,4 6 1,5-6-187,6 6 1,5-5 132,7 4 0,-6-4-12,0 5 0,-2 5 244,2 7 0,2 1-92,-8-1 1,-5 3 99,-6 8 1,-2 2-100,2 4 1,-4 3-182,-8 9 0,-8-1-72,-3 0 1,-4 8-332,-2 4 0,-2 6 131,-4 5 0,-11-4-106,-12 5 0,2-5-234,-1-1 0,-1-3 152,-6-3 0,1 0 162,-1-12 0,6 3 183,0-15 0,8 1 259,-2-6 1,4-2-95,2-4 0,7-3 146,4-8 1,-1-1 44,1 1 1,2-6 277,10 0 0,-2 0-260,7 6 0,6-5-59,7 5 1,-1-4-294,-6 9 1,0-3-37,0-2 0,1 7-504,-1 4-16,0 4-334,-7 2 558,5 0 398,-13 0 0,-2-7 0,-9-3 0</inkml:trace>
  <inkml:trace contextRef="#ctx0" brushRef="#br0" timeOffset="1918">2207 433 8132,'-18'-10'1515,"9"10"-978,3 12 0,-2 3-201,3 2 0,-1 1-15,6-1 0,0 2 121,0 4 0,-6-2-125,0 8 1,1-6-71,5 6 1,2-8-787,3 2 0,-1 2 450,8-2 0,-1 0-1170,6-5 0,1-3 376,-1-3 0,0 1-918,1-7 1434,-1 0 0,0-14 367,1-4 0,7-18 0,1-7 0</inkml:trace>
  <inkml:trace contextRef="#ctx0" brushRef="#br0" timeOffset="2148">2639 35 8132,'12'2'2807,"-1"4"-1987,-7 3 1,4 9-397,-8-1 0,0 0 24,0 1-348,0-1 1,2 0 153,3 0 0,-3 1 0,4-1 0,4-2-78,1-3 0,6 1-171,7-7 1,2 0-120,9-6 0,2 0 15,3 0 0,-4-6-68,5 0 1,-5-5-28,-1 5 0,-8-5-364,-4 5-60,-4 0 1,-9 14-1508,-5 3 2125,-3 12 0,-9 12 0,-3 9 0</inkml:trace>
  <inkml:trace contextRef="#ctx0" brushRef="#br0" timeOffset="2356">2847 744 11028,'17'0'588,"0"0"0,-5 0-157,-1 0-23,-7 0 1,6 6-198,-5 0 1,-3 7 45,4-1 0,-4 5-580,-2 6 1,-2-2-543,-4 8 1,-1-6 43,-5 6 0,-3-8 330,3 2 0,-1-4-495,1-2 538,-3 1 0,5-9-322,-7-3 770,7-4 0,-13-2 0,4 0 0</inkml:trace>
  <inkml:trace contextRef="#ctx0" brushRef="#br0" timeOffset="2547">2691 761 13408,'17'10'647,"2"5"-249,5-3 0,-3-3 245,8 3 1,-6 0 444,5 5 0,1 2-715,6 4 1,-1-4-171,1 4 0,5 2-1757,1-2 1,5 2 951,-6-2 1,0-3-3111,-5 3 3712,0-4 0,-1-2 0,1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24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8235,'-9'0'810,"1"0"-224,8 0 1922,0 0-1657,8 0 0,-4 2-269,7 4 0,3-4 22,9 3 1,-2-3-383,8-2 1,-2 0-17,1 0 1,3 0-152,-8 0 1,8 0-59,-2 0 0,-2 0-241,1 0 1,-6 0-245,1 0 1,2 0-689,-2 0 1,0 0-251,-6 0 1,-5 6 242,-1 0 0,-7 7 1183,2-1 0,-4 3 0,-2 2 0</inkml:trace>
  <inkml:trace contextRef="#ctx0" brushRef="#br0" timeOffset="215">156 347 8235,'-12'0'1048,"1"0"-134,7 8 392,-4-7-838,8 7 1,8-8 1,3 0 1,7-6-53,5 1 1,-4-7 165,4 6 1,4-1-474,2 1 1,-2 4 7,1-4 1,-4-2-674,4 3 1,-7-1-15,3 6 1,-5 0-1367,-2 0 585,0 0 275,1 0 0,-9 8 399,-3 3 1,-4-1 674,-2 1 0,0 1 0,0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08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8124,'0'-9'162,"0"-7"0,-2 14 244,-4-4 447,5-3-401,-7-1-28,8 1 31,0-7 0,2 14-7,4-3-289,-5 3 1,13 9 454,-8 5 0,5 5-128,-5 6 0,2 12-13,-3 11 1,-1-2-224,8 2 0,-6-5-32,5 5 0,-7-2-50,2 2 1,3-2-127,3-3 0,-4-11-90,-3 5 0,3-12 142,-2 0-247,7-4 1,-9-3 20,8-5-61,-9-3 166,13-8 1,-12-2 17,7-4 1,-7-3-114,2-9 1,-4 1-203,-2 0 0,0-1-332,0 1 1,5-6 280,1 0 1,0 0-30,-6 6 0,6-1 88,0 1 0,1 2 245,-1 3 0,-2-3 85,7 3 0,-7 3 324,2-3 1,2 6-35,-3-5 0,7 5 354,-6-6 1,1 9 105,-1-3 1,-2-2-152,8 2 1,-7-5-460,7 5 1,-6 0 62,5 6 1,-5 0-730,5 0 1,-7 2-515,2 4 1,-4 9 1025,-2 8 0,0 16 0,0-3 0</inkml:trace>
  <inkml:trace contextRef="#ctx0" brushRef="#br0" timeOffset="198">69 883 8191,'-25'0'3124,"6"0"-2558,2 0 169,9 0-62,8 0 0,8-2 472,3-4 0,7 4-658,5-4 0,4 4-87,7 2 0,1-5-1100,-1-1 0,3 0 505,3 6 1,-1-6-1712,7 1 1,-8-1 1905,3 6 0,3 0 0,0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485 104 8257,'0'-17'-1266,"0"7"1610,0-5-41,0 13 649,0-13-648,0 13 0,0-8 984,0 4-856,-8 4 0,4-5-125,-8 7 1,7-2-12,-7-4-279,8 4 1,-11-6-77,3 8 0,-3 0 54,-2 0 0,-1 6-2,1 0 0,-6 7-58,0-1 1,-2 3-101,2 3 0,4-7 130,-4 1 1,-2 1-11,2 10 0,0-4 52,5 4 0,-1-3 3,-4-3 0,10 0 136,-5 0 0,7 1-124,-1-1 0,-1 6 79,7 0 0,0 0-73,6-5 0,0-1-74,0 0 0,2 0 86,4 1 0,4-7 0,7 1 1,2-1-14,4 7 1,2-1-8,4 0 1,4-5-19,-5-1 0,-1 1 10,2 5 1,-6 0 10,6 1 1,-8-1 46,2 0 0,-4-1 93,-1-5 1,-1 5-67,0-5 1,-7 4 126,-4 3 0,1 1-66,-1 4 1,0-4 168,-6 4 1,-8-4-10,-3-1 0,-5 1-160,-1 4 1,-8-4 241,-4 4 1,2-3 39,-1-3 1,1-6 54,-2 1 0,-2-8-163,8 1 0,-6-3-59,6-2 1,-6 0-125,6 0 0,0 0-119,6 0 0,5 0-107,1 0 189,7-7-2059,-4 5-182,8-6 530,0 8 0,8 0 526,4 0 1,3 0-1130,2 0 2202,8 0 0,2 8 0,8 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0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8123,'0'-18'877,"2"9"171,4 3 0,-2-2-180,7 2-343,1 1 362,5 5-524,0 0 0,-1 2-638,-5 3 1,3 5-56,-9 7 1,1 1-274,-6-1 1,0 2 318,0 4 1,0-4-148,0 4 1,-6 2 189,1-2 1,-7 1-98,6-7 1,-1-6 317,1 1 0,4-6-297,-4 5 747,4-7 1,4 4 31,4-8 0,4 2 236,7 3 1,0-3-289,0 4 1,7 2 107,-1-2 1,0 7-1,-6-2 0,0 5 115,1 1 1,-7 2-321,1 4 0,-10-1-74,-2 6 0,-14 1-407,-9 6 0,-8-1-139,2 1 0,-3-2-360,-3-5 1,3 1 334,3-11 1,4 1-763,7-13 278,1 7 1,8-13-1542,3 0 2357,4-8 0,17-17 0,4-2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1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12167,'10'0'2349,"5"0"-4090,-5 0 563,-1 0-159,-1 8 1,-2 2 1336,0 7 0,-1 0 0,-5 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1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8057,'-17'0'4270,"-1"0"-3043,9 0-1662,1 0 0,8 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6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8285,'0'-12'0,"0"1"-14,0 7 70,0-11 1,0 11-277,0-8 170,0 8 202,0-11 0,2 11 50,4-7-62,-4 7 36,6-12 10,-1 15-105,-5-7 127,6 0 422,-8 6 30,0-5 608,0 7-837,0 7 0,-2-3 407,-4 8-505,4-9-170,-5 13-186,7-14 201,0 13-109,0-13 182,0 13-40,0-13-193,0 6-130,0 0 0,0-4-511,0 7 0,-2 1 623,-4 5 0,-4 0 0,-7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8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8330,'0'-11'-295,"0"-1"351,0 9-23,0-13-49,0 14 154,-8-13 57,6 13 0,-7-11 194,3 7-198,4 0-185,-6 6 0,8-2 118,0-4-191,-7 4 1,3-5-14,-8 7 0,1 0 92,-7 0 0,1 5-49,0 1 0,-6 6 70,0-6 0,-2 1-17,2-1 0,3-2 12,-3 7 0,4-5 10,2 6 0,2-7 14,3 7 0,-3-1 10,3 7 1,3-7-48,-3 1 0,8 5 25,-2 6 1,-1 2 11,1-2 1,0-2 51,6 8 0,2-6-1,4 6 0,2 0-7,3 5 1,3 1 14,-9 0 0,9-1-112,-3 1 0,-1 1 2,1 5 0,-7-5-74,2 5 0,-4-3 122,-2 2 0,0-1 15,0 7 1,-2-6-76,-4 6 1,-1-2-19,-5 3 1,-3 1-7,3-8 1,-9 6-1,-2-6 1,0 1-2,6-7 0,-1 1-93,1 0 0,5-7 43,1 1 1,7-6 54,-2 6 1,4-8-40,2 2 0,2 2 68,4-2 1,-2 2 98,7-2 0,1-3 20,5 3 0,1 4 255,-1 1 1,0 13-113,0 5 1,-1 8 186,-5 9 0,-3 2-128,-8 16 1,0 0-389,0 5 1,0 1 53,0-1 0,-2-9 100,-4-8 1,3-4 44,-9-13 1,8 2 89,-2-13 0,4-7 197,2-5-263,0-8-177,0 4-165,0-8 818,0-7-1445,8-2 1,-4-16-140,8-4 1,-9-3 953,3-2 0,4-16 0,-1-3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4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294 312 8302,'0'-18'-111,"0"1"0,0 6 290,0-1 0,0 6 337,0-5 0,0 5-280,0-5-127,0 7 1,-2-2 275,-3 12 0,-11 5-165,-7 12 0,-6-2-228,6 8 1,-7 2 75,1 9 1,2-3-158,-2 3 0,8-9 124,-2-2 0,9-2-93,3 1 1,7-3-247,-2-7 1,4-1 60,2 0 0,2-5-385,4-1 0,4-7 180,7 2 1,6-4 2,0-2 0,6 0 369,-6 0 1,8 6 295,-2-1 1,-4 9 95,-2-3 0,-4 7-190,-2 5 0,-5 4 842,-1 7 1,-7-3-218,2 4 0,-4-5 24,-2 11 0,0-5-403,0-1 0,0-6-461,0-1 0,0-1 51,0 2-146,0-4 0,0-8-62,0 1-239,0-9-318,0-1 1,0-10 313,0-4 1,5-3-1182,1-9 1670,8-7 0,-5-1 0,9-9 0</inkml:trace>
  <inkml:trace contextRef="#ctx0" brushRef="#br0" timeOffset="250">744 70 8216,'0'-18'1119,"0"1"1,2 7-642,4 5 1,3-3-188,9 2 0,-1 0 507,0 6-241,0 0-339,1 0 175,-1 0-633,-7 8 1,-3 8-307,-7 7 1,0 2-636,0-2 0,0 2 393,0 3 788,-7 5 0,-3-6 0,-7 8 0</inkml:trace>
  <inkml:trace contextRef="#ctx0" brushRef="#br0" timeOffset="676">692 588 8241,'-9'-9'3239,"3"1"-3836,12 8 330,3-8 0,8 5-660,1-9 912,-1 8 1,0-9 305,1 7 1,-1 0-186,0 6 0,2 0 3,4 0 1,-9 0-523,3 0 1,-3 2 21,3 4 0,-7 4 109,-5 7 0,-3 0 195,-2 0 0,0 3 7,0 3 0,-2-2-110,-3 8 0,1-8-9,-8 2 1,8 2 237,-1-2-156,3 0 0,2-6 232,0 1 1,2-9 50,3-3 1,-1 2 1,8-3 0,-1 1-114,7-6 1,-1 0 12,0 0-32,0 0 1,-1 2-2,-5 4 1,-3-2 173,-8 7 1,-8 6-96,-3 7 0,-5 1 476,-1-2 1,-6-4-224,0 4 1,0-2 565,6 2 1,5-9-356,1 3 1,7-4-184,-2 5 0,6-7-279,6 1 1,3-9-237,9 3 0,7-4-296,3-2 0,11 0 330,1 0 1,8-8-876,-2-3 0,-1 1 448,1-1 0,-8 1-982,2-1 1496,-3-5 0,-10 7 0,-2-9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39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312 139 8416,'10'-27'-9,"3"-4"398,-7 8 1,7 6 436,-1 5 183,3 1-554,2 1-311,-7 2 1,-2 10 183,-8 4 0,0 9 226,0 8 0,-2 8-424,-4-2 1,-6 4 113,-11 1 1,2 1-255,-8-1 1,1 9-85,-7 3 0,0-2-137,1 2 0,1-7 160,4 1 1,4 2-197,8-1 0,0-7-158,0-5 0,1-8-300,5 2 1,1-4-1223,4-1 700,4-9 1247,-5 7 0,14-14 0,3 5 0</inkml:trace>
  <inkml:trace contextRef="#ctx0" brushRef="#br0" timeOffset="224">329 502 8344,'16'-8'649,"-5"-3"212,4-5 0,-5 5-449,7-1 1,6 8-330,0-1 1,6 3 145,-6 2 0,2 0-97,-2 0 1,-1 5 342,6 1 1,-1 6-128,2-7 1,4 7-383,-4-6 1,1 0 49,-1-6-832,4 0 574,-6 0 0,2 0 33,-1 0 0,-7 0-33,3 0 1,-5 0-1194,-2 0 569,0 0-750,-7 0 1009,-2 0 0,-12 7 607,-8 5 0,-7 11 0,-16 4 0</inkml:trace>
  <inkml:trace contextRef="#ctx0" brushRef="#br0" timeOffset="480">623 796 8149,'-17'-27'-100,"7"2"0,3 13-102,7 1-113,0 7-70,0-4 1048,0 8-147,0 0 0,0 8-236,0 4 0,0 11-185,0 5 1,0 5 94,0 2 0,0 7 250,0 4 0,0 4-117,0 2 0,0-4 34,0 4 0,0-4-633,0 10 0,0-10 193,0-2 0,0-8-557,0 2 1,5-5 217,1-6 1,2 0-34,-2-12 1,-3 4-5,9-9 459,-8-5 0,11 1 0,-5-8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4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8081,'-8'-9'0,"8"1"1252,0 8 1,8 0-1118,9 0 0,1 2-853,-1 4 0,-2-3 209,-3 9 1,-5-6-32,-7 5 0,0 3 540,0 9 0,-7 4 0,-3 7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4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9976,'7'9'4261,"5"-1"-5844,11-8 1583,-4 0 0,14-8 0,-6-1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19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243 191 8122,'10'0'-1439,"3"-2"1301,-7-4 1,1 4 74,-1-3-46,-4 3 0,8 2 202,-5 0 51,-3 0 42,6 0 0,-6-2-3,4-4 16,-4 4 0,7-6-112,-3 8 18,-4 0-186,13-7-212,-13 5 1,8-8-59,-4 4 329,-4 4 0,5-7 907,-7 3-668,0 4 1,0-8 906,0 5-745,0 3 0,-6-8-27,1 4 0,-3 5-57,2-5 1,2-2-181,-7 2 1,5-1-216,-5 1 1,-1 4 102,-5-4 0,5-2-125,1 3 0,-1-1 52,-5 6 0,5-6-156,1 0 1,-1 1 19,-5 5 1,0 0 127,-1 0 1,7 5 37,-1 1 0,1 8 6,-6-3 0,5 5 199,0 1 1,9 0-122,-3 0 1,4 3 175,2 3 1,0-4-116,0 4 0,8-2 156,3 2 1,5-4-126,1 4 0,0 2-61,0-2 0,1 6-49,-1-6 0,4 6-192,-4-6 0,5 8-112,-11-2 0,-3 3 115,-2 3 1,-5 0 97,-1-1 0,0-5 5,0 0 0,-7-2 390,-5 2 0,-3-4-61,-2-8 1,-6 6-49,-1 0 1,0-6-23,0-5 1,5-1 77,-4 7 0,4-7-233,2 1 206,-1-8-853,1 11 335,7-13-635,3 13 623,7-13 1,2 8-200,3-5 293,5-3 0,7 8 64,1-4 0,-7-2 374,1 7-224,-8 1 1,9 7 287,-7 4 0,0-2-126,-6 8 1,0 0 87,0 5 0,0 7 98,0-1 1,0 14 180,0-2 1,0 11-125,0 0 0,1 9 136,5-3 0,-2 6-431,8-6 0,-7-6 115,7 6 1,-6-5-268,5-1 0,-5 1 83,5-12 1,-5 1-46,6-12 0,-8-9-29,1-9 1,3-3-108,-2-3-14,7 0-148,-3-7-533,7-2 1,0-10 501,1-4 1,-1-2 304,0-3 0,1-12 0,-1 3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43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61 8224,'0'-18'2512,"0"1"-1054,0 7-2005,0-5 1,-2 21 215,-4 0 0,2 9 140,-7 8 0,-1 4 235,-5 7 0,0 7 159,-1-1 0,9 6-110,3-5 0,4-1-29,2-5 1,10-1-18,7 1 0,2-3 85,10-3 0,0 2 79,5-8 0,-1 0-7,-4-6 0,2 1 13,-8-1 0,0 2-177,-6 4 0,-7-4 12,-5 4 1,-3 2-1,-2-1 0,-7 4-156,-5-5 0,-9 0 96,-2-5 1,-8-1-179,2 0 0,-3-5-260,-3-1 1,-2-7 191,-3 2 0,9-4-255,-3-2 1,5-8 508,0-3 0,-3-28 0,5-7 0</inkml:trace>
  <inkml:trace contextRef="#ctx0" brushRef="#br0" timeOffset="148">329 233 8231,'0'-9'4442,"14"-5"-4065,3 9 0,12-3-511,0 2 0,1 4-415,-1-3 1,-4 1 443,-8-2 0,1 4-990,-1-4 1,0 6 1094,1 6 0,-1 11 0,0 10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42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8163,'0'-9'1904,"0"-7"-1335,0 7 0,8-7 139,3 5 0,5 1 74,1 4 1,0 4-254,0-3 0,7 3-42,-1 2 0,0 0-265,-6 0 1,0 0-162,1 0 0,-3 7-612,-4 5 1,3-2 428,-8 1 1,-1 6-1155,-5 6 0,0 2 105,0-1 1,0-5-285,0 4 1,0-4 1454,0-2 0,0 1 0,0-1 0</inkml:trace>
  <inkml:trace contextRef="#ctx0" brushRef="#br0" timeOffset="582">519 122 8220,'0'-18'1490,"0"1"-962,0 7 0,2-5-829,3 4 1,5 1-178,7-2-304,1 9 787,-1-13 571,-7 14-488,-3-5 0,-1 8 6,0 5 0,0 4-163,-6 7 0,0 2-77,0 4 1,0-1 443,0 6 0,0 1-45,0 6 1,0-1-148,0 1 0,-2 5-65,-4 1 0,4 7-23,-4-2 1,-1 10 0,1 1 0,-8 10-142,3 3 1,-5-1-276,-1 6 0,2-6 172,3-6 1,-1-3-120,7-8 0,-6-8 91,7-4 1,-3-5 244,2-6 1,2-4-70,-7-8 0,5-7 9,-5-5 1,5-3 98,-6-2 1,8-4 252,-1-7 0,-3-3-29,2-14 1,0-1-52,6-6 0,0 1-143,0-1 1,8 2-61,4 5 1,3-3-161,2 8 0,3 0 136,3 5 1,-2 3-32,8 3 0,-1-1-25,7 7 0,5-5-92,1 5 1,1 0 201,-2 6 1,-1-6-90,7 1 0,-8-1 254,3 6 1,-5 6 2,-1-1 1,-6 9-2,-1-3 0,-7 5 54,3 1 0,-11 0 189,-1 1 1,-9 5-156,3 0 0,-4 2-52,-2-2 1,-8-4-264,-3 4 1,-10-4 139,-2-1 1,-2-3-118,2-3 0,3 1 65,-3-7 1,4-2 30,2-10 0,0 0 10,-1-11 1,3 1 10,3-12 0,-1-1-65,7-6 0,2 1 25,10-1 1,4 6-718,7 0 1,6 8 309,0-2 0,8 12-911,-2 5 1,-2-2 1247,1 2 0,-7 1 0,4 5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58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18 347 8465,'-9'0'-614,"1"0"1572,16-8 0,3 4 143,12-8 1,-2 1-508,8-6 0,8-1 40,9 1 0,4 0-485,2-1 0,-6 1-394,0 0 0,-2 2-235,2 3 1,-9 4 438,-9 8 1,-6 0-1787,1 0 0,-6 2 1827,-6 4 0,5 11 0,-7 10 0</inkml:trace>
  <inkml:trace contextRef="#ctx0" brushRef="#br0" timeOffset="198">572 70 8456,'-8'-17'0,"4"5"976,-8 1 1,7 5 306,-7-6-938,8 8 1,-5-3-40,3 7 0,4 2-204,-4 3 1,-3 5-49,-3 7 0,3 8-295,-3 4 0,2 4-153,-1 1 1,-4 3-493,3 3 1,-3-3 398,-3 3 0,7-3-474,-1-3 1,7-5 960,-7 0 0,0-8 0,-5 4 0</inkml:trace>
  <inkml:trace contextRef="#ctx0" brushRef="#br0" timeOffset="390">416 18 8456,'-23'0'179,"0"0"0,0 0 387,5 0 0,7 0 428,-1 0 1,9 8-398,-3 3 1,4 6 502,2 7 1,2 2-439,4 9 0,3 0-42,8-1 0,8 1-915,4-1 0,12 3-1100,5 3 1,4-3 1394,2 3 0,-8 4 0,-2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57.774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52 277 10828,'-27'0'687,"10"0"-295,9 0-195,8 0 0,6-2 72,0-4 0,13 3 114,-2-9 1,12 6-91,0-5 0,9 5-96,3-6 1,7 3-343,-2-3 1,-2-1 180,2 7 0,-7 0-379,1 6 0,-4 0 14,-1 0 0,-6 0-144,0 0 1,-8 2-185,2 4 1,-10-2 629,-1 7 1,-8 1 0,3 5 0</inkml:trace>
  <inkml:trace contextRef="#ctx0" brushRef="#br1" timeOffset="196">640 35 8543,'-2'-15'1123,"-4"3"1,3 4-415,-9 8 0,6 0 1478,-5 0-1610,-1 0 1,-5 8-283,0 4 1,5 5-200,1 6 1,-1-2-271,-5 8 0,5 0-808,1 5 1,-1 1 636,-5-1 0,5 1-1000,1 0 1,-1-1 519,-5 1 0,7-8-1051,5-4 1876,3-4 0,-6-2 0,-2 1 0</inkml:trace>
  <inkml:trace contextRef="#ctx0" brushRef="#br1" timeOffset="396">467 52 8512,'-34'0'0,"5"0"1291,0 0 0,8 0-516,-2 0 0,9 0 743,3 0-413,7 0-876,-4 0 0,10 8-75,4 3 1,4 5-168,7 1 0,8 6-124,4 0 1,3 6-466,3-6 0,1 8-1000,5-2 1,-5-2 125,5 1 1476,-5 1 0,6 6 0,3-1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5:57.063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69 502 8605,'-17'0'-330,"8"0"451,-7 0 562,14 0-165,-13 0 315,13 0 87,-6 0-372,8 0-393,0 0 81,8 0 0,-4-2-9,7-4 0,-5 3-71,6-9 1,1 6-148,10-5 0,-2-1 68,8-5 0,2 0-180,9-1 0,4 1 19,8 0 1,-6-1 183,0 1 0,1 0-341,4 0 0,-6 7-72,-5 4 0,2-2-78,-1 3 0,-7-1 163,-5 6 0,-8 0-145,2 0 1,-4 0-33,-1 0 158,-9 0 0,1 0-648,-4 0 289,-4 0 606,5 0 0,-14 0 0,-3 0 0</inkml:trace>
  <inkml:trace contextRef="#ctx0" brushRef="#br1" timeOffset="248">865 1 8580,'-17'0'2024,"-1"0"-1394,1 0 0,5 0 296,1 0-663,7 0-127,-4 0 0,6 13-199,-3 4 1,1 12 139,-8 0 0,1 6-90,-6 5 0,-7 2 98,1 4 0,-7 4-179,1-4 1,-2 4-540,2 2 1,-3-8 304,3-3 0,4-7-579,2-5 0,9-4 149,3-8 1,7-5-650,-2-1 1407,4-7 0,2-4 0,0-9 0</inkml:trace>
  <inkml:trace contextRef="#ctx0" brushRef="#br1" timeOffset="444">536 156 8477,'-25'0'1636,"6"0"-475,-6 0 100,8 0-831,7 0 1,4 2 187,12 4 1,-2 5-68,8 12 1,-1-1-242,6 6 1,1 3-715,-1 10 0,6-5 373,0 4 1,8-3-1617,-2-3 1,3 5 1646,3-5 0,0 5 0,-1-12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0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362 416 8181,'10'0'-477,"5"0"0,-11 0 353,8 0 0,-7 0 103,7 0 72,-8 0 0,9-2 23,-7-4-53,7 4 0,-5-7-236,4 3 207,3 4-389,-13-6-21,6 8 418,-8 0 0,-8 8 0,-2 2 0</inkml:trace>
  <inkml:trace contextRef="#ctx0" brushRef="#br0" timeOffset="687">345 156 8312,'0'-17'-213,"0"0"271,0 0 1,6-1 334,-1 1 1,1 5 1,-6 1 1,0 5 241,0-5-119,0 7 0,0-12-124,0 15-213,0-7-589,0 8 36,0 0 162,0 8 254,0 1 0,0 8 1,0 1 0,0 1 1,0 4 0,0-4 144,0 4 1,0 4-131,0 2 1,0 4 159,0 1 1,0 9-57,0 3 1,0 4-16,0 1 0,-2 1-4,-4 0 1,5 6-6,-5 0 1,-2 5 0,2-5 1,-1-1 7,1-5 0,2-2-47,-7-4 1,7 2-3,-2-7 1,-2-1 44,2-6 0,1 1-25,5 0 1,0-7-129,0 1 1,2-6 62,3 6 0,-3-8-236,4 2-44,4-3 1,-8-3-431,3 0 1,-1-5-695,2-1-1141,-4-7 1544,6 4 1,-10-16 403,-4-3 0,-2-7 403,-3-5 0,-5-4 139,5-7 0,-5-1 0,-1 1 0,2-3 0,3-3 0,5 3 0,-1-13 0,-2 6 0</inkml:trace>
  <inkml:trace contextRef="#ctx0" brushRef="#br0" timeOffset="1070">207 191 8373,'-10'-2'-17,"4"-4"0,4 3 105,2-9 1,2 2-131,4-1 1,4-4 168,7 3 0,0-1 128,0 1 0,-5-3-11,-1 3-271,1 4 1,3-1 235,-3 3-401,3 4 366,-13-6 48,6 8-30,-16 8 0,4 0-3,-7 3 63,-1 5 1,-5-7 36,0 9 0,5-1 150,1 0 0,-1 2-46,-5 4 0,0 2 63,-1 4 1,-5 10-268,0-5 0,0 5-24,6-5 1,-6 3-649,0 3 0,5-5 310,7-1 0,5-5-220,-5-6 0,7-9-149,-2 3 1,6-6-515,6 1 1,3-4 346,9-8 0,7-16-749,3-7 1458,5-7 0,2-5 0,-1 0 0</inkml:trace>
  <inkml:trace contextRef="#ctx0" brushRef="#br0" timeOffset="1312">397 122 8373,'-8'10'-14,"-2"-3"1,-1-7 1519,-1 0-994,9-7 1,-5 3 291,8-8-445,0 8 0,0-5 91,0 3 0,2 4 49,4-4 0,-3 4-146,9 2 0,-6 2 112,5 4 1,-1 4-119,1 7 1,5 6 257,-5 0 1,5 6-234,1-6 1,0 8-307,1-3 0,-1-1-337,0 2 1,0 0-639,1 6 1,-1-7-1415,0 1 0,6-8 353,0 2 1970,8-3 0,-12 5 0,6 2 0</inkml:trace>
  <inkml:trace contextRef="#ctx0" brushRef="#br0" timeOffset="1826">829 1142 8313,'0'-9'1934,"0"1"-581,0 0 460,0 6-1322,0-5 1,0 14-197,0 5 1,0 3-252,0 2 0,0 8-267,0 4 0,-6 4 240,1 2 1,-1 1-51,6 4 1,0-3-469,0 3 0,2-3 197,3-3 0,5 1-127,7 0 0,1-9 248,-1-3 0,0-3 398,1-3 0,-3 0-116,-4 1 1,5-1 177,-5 0 1,-1-5-96,1-1 1,-7-5-111,2 6 1,-4-7 175,-2 7 1,-2-6-77,-4 5 0,-9-5-516,-8 5 0,-8-7-8,2 2 1,-9-4-191,-2-2 1,-1 0 107,7 0 1,-3-2-114,-3-4 1,9-3 546,-4-9 0,12-7 0,-2-2 0</inkml:trace>
  <inkml:trace contextRef="#ctx0" brushRef="#br0" timeOffset="1966">1037 1263 8469,'9'-17'6649,"-1"7"-5361,0-5 0,-5 13-779,9-4 0,-1-1-400,7 1 0,1-2-292,4 2 1,6 4 182,11-3 0,4 3 0,8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06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36 7983,'-9'0'-1874,"1"0"1723,8 0 64,0 0 87,8 7 0,-4-5 0,7 4 0,1-4 0,5-2 0</inkml:trace>
  <inkml:trace contextRef="#ctx0" brushRef="#br0" timeOffset="1052">225 53 8315,'-10'0'202,"-5"0"83,13-8 0,-6 4 28,8-7-221,0 7 236,0-11-483,8 13 188,-6-6 38,6 8 1,-8 10 104,0 7 0,-2 2 119,-4 10 1,-4 5-127,-7 7 1,0-1 170,-1-5 1,-1-1-281,-4 1 1,10-6 129,-5 0 1,11-8-513,-5 2 1,8-4 26,-1-2 0,3-5-615,2-1 0,2-7 249,3 2 0,7-6-729,11-6 1390,-4-11 0,6-10 0,-8-8 0</inkml:trace>
  <inkml:trace contextRef="#ctx0" brushRef="#br0" timeOffset="1261">311 105 8101,'-17'0'216,"6"0"518,-1 0 365,8 0-154,-3 0-127,7 0-313,0 0-159,0 7-99,7 3 0,-3 7-336,8 1 0,-7-7 51,7 1 1,-3-7-317,3 7 0,3-6 198,-3 5 0,3-5-1592,3 5 1748,-1 1 0,0-2 0,0-3 0</inkml:trace>
  <inkml:trace contextRef="#ctx0" brushRef="#br0" timeOffset="2016">277 451 8377,'-10'0'-894,"3"0"987,7 0 0,0-2 280,0-4-9,0 4-134,0-6-222,0 8-78,0 0 5,0 8 1,0 2-88,0 7 0,0 0 141,0 0 1,0 3-16,0 3 0,0-4-25,0 4 0,0 2-6,0-2 0,0 6-68,0-6 1,0 6 90,0-6 1,-6 8 67,0-3 0,0-1-60,6 2 0,0-6 234,0 6 1,-6-6-93,1 6 1,-1-6-61,6 6 1,0-2-51,0 1 1,0 3 1,0-8 0,0 6-63,0-6 1,0 8 94,0-2 0,0-2-95,0 1 1,-6-5 116,0 6 0,1-6 0,5 6 1,0-8-30,0 2 1,-6-2 15,0 3 0,0-5-23,6 4 1,0-2 11,0 2 1,0-2-34,0 8 0,0-6 36,0 6 1,-5-8 134,-1 2 0,0 2-48,6-2 1,0 0-37,0-6 1,0 1-90,0-1 1,0 0 7,0 1 1,0 5 15,0 0 1,0 0-133,0-6 0,0 8-21,0 4 0,0-2 140,0 2 0,0-3-10,0 3 1,-2 4 36,-4-4 1,3 3 8,-9 3 0,6-8 60,-5-4 1,5 2 190,-6-2 1,7 0-93,-7-6 0,8 1 109,-1-1 0,1-2-282,-2-3 275,4 3-1512,-6-13 818,8 6 0,8-10 16,4-4 1,-3-5 366,3-12 0,7-4 0,8-8 0</inkml:trace>
  <inkml:trace contextRef="#ctx0" brushRef="#br0" timeOffset="3415">311 2612 7733,'2'-9'-537,"4"3"0,-4 2 773,4-2-101,3-3 0,-5-7-149,8 5 0,-8 1 163,1 4-70,5 4 51,-8-13 424,6 13-313,-8-13 0,0 11 82,0-8 0,0 7-256,0-7 0,0 6 27,0-5 0,0-1-26,0-5 0,1 0 4,5-1 1,-4 1-265,4 0 0,2-1 52,-3 1 0,1 0-111,-6 0 1,6-1-167,0 1 342,-1 0 1,-6 1 100,-5 5 1,2-3 313,-8 9-126,1-1 1,-6 0-56,-1 0-18,1 1 1,0 5-61,-1 0 1,1 0-86,0 0 1,5 1 10,1 5 0,-1-2-26,-5 8 1,0-7 84,-1 7 0,7-1-10,-1 7 0,1-1 31,-7 0 0,1 1 4,0-1 1,0 6 163,-1 0 0,7 8-108,-1-2 1,3-4 21,-3-2 0,-1 2-102,7-2 0,0 0 45,6-6-84,0 0 1,2-1-142,4-5 1,-2-3-14,7-8 1,1 0 144,5 0 0,0 0-151,1 0 1,-1-2 109,0-4 1,-1 2-107,-5-7 1,4 5 16,-3-5 54,3 7 0,3-6-35,-1 4 1,-6 2-99,1-7 61,0 7 0,5-11 66,0 3 0,-5 5-102,-1 1 0,-5-2 83,5 2 1,-5-5 160,6 5-115,-8 0 1,3 4 160,-7-3-123,8 3 271,-6-6-199,6 8 46,-8 0 7,0 0 20,0 8 5,0-6-47,0 5 1,0-5-35,0 4 153,0-4-175,0 6 0,0-7 88,0 5-121,-8-4 0,6 8-10,-4-4 0,-1-3 13,1 9 0,0-6-7,6 5 1,-6 1-123,0 5 0,-1 0 61,1 1 1,2-1-5,-7 0 1,5 8 41,-6 4 1,7-4-4,-7-2 0,8 4 3,-2 2 0,-1-2 1,1 1 0,-2-6 6,3 1 0,3 2 1,-4-2 1,4 6 96,2-6 1,-6 5-38,0-5 0,-1 6 99,1-6 1,4 8-78,-4-2 0,-1 2 93,1-3 0,-6 3-63,7-8 1,-3 6 3,2-6 1,4 6-18,-4-6 0,-1 0 6,1-6 0,0 1-173,6-1 0,0 6 152,0 0 1,-6-6-98,1-5 0,-1-1 66,6 7 0,0-7 262,0 1-189,0-1-54,0 7 0,-2-9 7,-4-3-6,4 4-215,-5-9 211,7 7 0,0-16-670,0-3 1,7-12 64,5-6 539,3-11 0,10-20 0,2-11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16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7883,'0'-9'121,"7"1"-313,-5 8 1,8 0-136,-4 0 333,-5 0 580,7 0-234,-8 0 221,0 0-72,0-8 0,6 5-158,0-9 0,1 6-133,-1-5 0,-2 7 392,7-2-791,-7-3-41,12-1 131,-7-7 0,9 5 48,-1 1 0,-6 5-5,1-6 1,-6 7-158,5-7 156,1 1 0,5-7 118,0 1 0,1 2-46,-1 3 0,0-3 159,1 3 0,-7-1-72,1 1 1,-1-3 23,6 3 1,1 3-52,-1-3 0,-5 3 4,-1-3 1,1-1 51,5 7 0,0-8-53,0 3 1,1 1-139,-1-1 0,0 1 97,1-1 1,-1-3-100,0 8 1,-5-1 110,-1 1 0,1 4 49,5-4 6,0-3-50,1 7 0,-1-8 127,0 4 1,-5 4-90,-1-3 2,1-5 0,5 8-12,0-4 0,-5-1 279,-1 1-291,1 0 0,3 4 7,-3-4 0,3 4-44,-3-3 1,-3 3-184,3 2-117,-8 0 202,11 0-11,-5 0 1,1 0 72,1 0 1,-6 0-67,5 0 38,-7 7 19,11-5 1,-11 8 18,8-4 3,-8-4 0,9 7 16,-7-3-22,7-4 1,-9 11-6,8-7 1,-7 0-89,7-6 36,-8 8 0,9-4 83,-7 7 1,2-7 4,-3 2 0,-3-3 1,4 3 1,-2-2 242,2 8-214,-4-9 1,7 11 2,-3-8-15,-4 7 0,8-9-4,-5 7 1,-3-5-92,4 6 0,-2-6 72,2 5 0,-5-5-11,5 5 0,2-5 18,-2 6 0,1-7 10,-1 7 0,-4-6 63,4 5-81,3 1 1,-5 3-25,8-3 1,-8 3 63,1-3-18,-3 3 1,4 2 23,0 1 1,0-1 0,-6 0 0,0 0-13,0 1 1,0-7 11,0 1 0,0-1-105,0 7 0,0-1 77,0 0 1,0-5-189,0-1 187,0 1 0,0 5-12,0 0 0,0 1 60,0-1 0,0-6 141,0 1 0,0 0-91,0 5 0,0 0 114,0 0 0,-2 1-195,-4-1 0,2 0 54,-7 1 0,7-1-153,-2 0 1,-2 0 60,3 1 0,-9 1 18,3 4 0,1-4 53,-2 4 0,3-3 4,-3-3 0,-3 0 25,3 0 1,3-5 453,-3-1-289,1 1 0,-7 3-104,1-3 0,6 1-151,-1-7 120,1 8-140,-7-5 0,1 3 65,0-1 1,5-7-143,1 2 0,-1 1 95,-5-1 0,-1 2 6,1-2 1,0-2 96,0 7 1,-1-7-84,1 2 0,0 1 166,-1-1 1,1 6-135,0-7 0,0 1 36,-1-6 1,7 0-58,-1 0 1,1 0-132,-7 0 1,7 0 78,-1 0 0,1 0-157,-6 0 0,-1-7-24,1-5 0,5-3 55,1-3 1,-1 7 52,-5-1 0,6 3 20,-1-3 0,0-1 198,-5 7 0,6-8-53,-1 3 1,6 3 276,-5 2-477,-1-3 78,-5-1 1,0-7-161,-1 0 1,7 5 75,-1 1 1,1 5-14,-6-6 0,1 7 83,5-7 0,-5 6-38,5-5 11,-5-1 0,-1-5 158,0 0 1,5 5-73,1 1 1,5 1 27,-6-2 1,7-3-31,-7 4 1,8 1-13,-1-2 0,-3 7-263,2-7 149,0 1-250,6-7 362,0 1 0,0 0-7,0-1 1,0 7 18,0-1 109,0 1 0,0-6 132,0-1-145,0 1 113,0 0-136,-7-1 0,5 7 94,-4-1 1,4 7-20,2-7 1,0 6 145,0-5 1,0 5-121,0-6 0,0 7 373,0-7-562,0 1 0,8-7 169,3 1 1,5 0-442,1-1 1,2 1-162,4 0 0,4-2-360,8-4 1,1 3-321,5-3 1,5 4 1104,11 2 0,-3 7 0,6 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2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292 484 9093,'2'-15'551,"4"3"0,2-3-422,3 3 0,4-3-65,-3-2 0,1-1-170,-1 1 0,3-6 31,-3 0 1,1 0 8,-1 6 0,3-6-74,-3 0 1,-5-2 82,-1 2 0,-4 3-40,-2-3 0,0 4-25,0 2 1,-2-4-45,-4 3 0,-3-3 151,-9 10 1,-1 1-5,-4-1 0,4 7 198,-4-2 1,-2 4-131,2 2 1,-2 2 84,2 4 0,4-2-60,-4 7 0,3 6-40,3 6 1,2 2-5,3-2 0,-1-1-118,7 6 1,0-5 78,6 6 1,0-2-20,0 2 1,2 4 260,4-4 1,0-3-90,11 3 1,-4-2 99,10 2 0,-1-2-134,1-4 1,-2-4-39,8 4 0,-2-4-83,1-1 1,-1 5-271,-4 0 1,-5 2 70,-1-2 0,-2-2-250,-9 8 0,0-6 83,-6 6 1,-2-8 88,-4 2 0,-4 2 268,-7-2 0,-8-2-104,-4-9 1,-3-5 168,-3-7 0,1 0 120,-1 0 1,-5-7 263,-1-5 0,1-5 54,5-6 1,8 3 397,4-3 0,12-3-398,5-3 0,14-4-57,9-2 1,16-7-450,13-4 1,15-6 73,14-5 0,-35 27 0,1 0-324,7-2 1,2 1 0,-1 3-1,0 2 273,3 2 0,0 2 0,-1 2 0,0 1 0,1-1 0,1 0 0,3 1 0,0 1 0,0 1 0,1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2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208 104 7769,'2'-11'-1290,"4"-1"1239,-4 8-2,13-11 0,-7 11 55,3-7 1,-1 7 110,-4-2 35,-4 4 12,5-5 93,-7 5 409,0-6-448,0 8 0,0-2 467,0-4-630,0 4 256,0-5-287,0 7 396,0 0-367,0 7 0,0 3-9,0 7 0,0 0-10,0 1 1,0-1 14,0 0 0,0 1-34,0-1 1,0 6 93,0 0 1,-2 8 4,-3-2 0,3 3 150,-4 3 1,4 5-110,2 1 1,-6 5 57,1-6 1,-1 8-94,6-2 1,0 4 5,0 2 1,0-6-50,0 0 0,0-5-173,0 5 1,0-8 97,0 3 1,0-7-143,0-5 1,6 4 109,-1-5 0,1-3 57,-6-2 1,0-3 79,0-3-78,0 0 45,0 1-338,0-1-498,0-8-559,0-1 906,0-8 0,0-2-390,0-4 0,0-5 809,0-12 0,-8-4 0,-1-8 0</inkml:trace>
  <inkml:trace contextRef="#ctx0" brushRef="#br0" timeOffset="386">312 87 8351,'-10'0'-1035,"3"0"1253,7 0-135,0-8 38,0 6 0,2-11-42,3 7 0,-1-1 352,8 1-344,-8 4 0,9-8 110,-7 5-59,0 3-72,-6-6 0,0 10 2,0 4 0,-2-3 19,-4 9 1,-4 1 114,-7 10 1,-6-3-111,0 3 1,-2 2 367,2-2 0,2 8-22,-8-3 1,6 3 7,-6-2 0,8 2-395,-2-8 0,4 6-216,1-6 0,7 0-190,-1-6 0,8 0 241,-1 1 1,3-7-2082,2 1 1577,0-9 0,7 5-746,5-8 1364,-4 0 0,15-8 0,-4-1 0</inkml:trace>
  <inkml:trace contextRef="#ctx0" brushRef="#br0" timeOffset="611">277 122 8265,'-9'0'1444,"-7"0"-370,14 0-264,-5-8-405,7 6-172,0-6 1,2 8 13,3 0 1,5 2 0,7 4 0,-5 9 47,-1 8 0,1 10-42,5 2 0,1-1-503,-1 7 1,6-5 211,0-1 0,8 1-2294,-2 5 2332,3-13 0,3 13 0,-1-14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7:59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1 814 8928,'8'9'2796,"1"7"-2563,9-14-59,-1 5 1,0-7 181,0 0 0,1 0-174,-1 0 0,0-2-15,1-3 1,-1 1-168,0-8 0,6 1-309,0-7 1,-5 1 112,-7 0 0,-5 1-194,5 5 1,-7-4-681,2 3 447,-4 4 292,-10-7 0,-1 11-451,-9-7 291,1 7 316,0-4 0,-1 8 192,1 0 0,0 0-15,0 0 0,7 2 255,4 4 1,-1 3-140,1 9 1,0 7 61,6 3 0,0 5 241,0 2-164,0-1-77,8 1 0,-1 5 170,5 1-6,3 7-358,-5-12 1,1 4-97,1-11 1,-6 4 75,5-4 1,-7-4-140,2-2 0,-4-4 158,-2-2 1,0-5-265,0-1 51,0 1 144,-8-2 60,6 5 1,-13-13 125,3 4-16,-3-5 10,-2-1 1,-1-1 194,1-5 1,5-2-140,1-3 0,7-5 65,-2 5 0,6-7-184,6-5 1,4-4-37,7-7 0,10-1-698,7 1 312,1-9 255,15 7 0,-12-12-818,9 8-309,-1-9 967,-2 13 1,-2-6-116,-7 7 1,-3 8-82,-3 4 511,4-4 1,-14 16-132,4-1 191,-11 1 1,-5 11 1248,-7 0 127,0 7-1112,0 11 1,-7 1 702,-5 4-532,4-4-340,-7 6 0,11-8-97,-7 1 1,7-1 46,-2 0 1,4-5-526,2-1 291,0-7-26,0 4 1,8-8-328,3 0 177,5 0 70,1-8 0,0 4 59,1-7 0,-7 7 81,1-2 1,-7 2-56,7-1 125,-8 3 1,4-4 176,-8 12 0,-2 3-150,-4 9 0,2-1 28,-8 0 1,1 6 296,-6 0-145,-1 0-97,1-5 0,2-1 415,3 0-197,-3 1-93,13-9 0,-6 1 80,8-5 128,0-3-249,0 6 1,8-10-77,3-4 0,5-5 29,1-12 0,6 2-710,0-8 271,0 8 221,2-12 1,-6 8-1006,5-4 493,-5-3 210,-2 5 1,-2-8-182,-3 1 1,-4 1 189,-8 4 1,0-4-15,0 5 1,-2-3 237,-4 2 132,-4-4-192,1 14 0,-1-6 338,4 8 1,2 7 175,-7 4 331,7-3 26,-4 7 337,8-6-686,0 8 0,0 2-29,0 4 0,0 4-83,0 7 0,0 0-2,0 0 0,0 8-65,0 4-87,0-4 1,0 8 269,0-4-416,8 3 212,2 3-158,-1 7 1,1-5-191,-4 3 1,-4-3 49,3-3 1,3 1-115,-2-1 1,0-7 148,-6-4 1,0-3-321,0-3-134,0 0-57,0 0 447,0-7 0,0-6-81,0-16 1,0-1-206,0-16 0,5-2 170,1-9 1,0-6 324,-6-12 0,0 2 0,0-7-151,-8 0 0,6-14 0,-5-2 0</inkml:trace>
  <inkml:trace contextRef="#ctx0" brushRef="#br0" timeOffset="374">866 416 8063,'7'-52'-570,"-3"6"-569,8 0 925,-1 7 1,1-3 276,-1 8 54,1 7 1,-1 2 24,1 7 0,-8 1 449,1 0-13,5 0-105,-8-1-191,6 9 370,-8 1-228,0 8 885,0 0-1222,7 8 0,-5 1-90,4 9 0,2-1-114,-3 0-64,1 0 214,2 1 1,-4 7-102,7 3-34,-7 5 80,12 2 1,-9 7-8,5 4 1,3 4 31,-3 2 1,1 9-8,-1 9 0,3 1-146,-3 9 0,-3 1 152,3 6 0,-7 5-1724,7 0 1717,-6-42 0,-1 0-4,5 38 0,-2-37 0,-1 0-1346,5 47 1114,-4-4 152,7 0 1,-5-9-30,7-4 1,-6-4 48,1-8 0,-8-2 180,2-4 1,1-3-219,-1-8 1,0-8 121,-6-4 0,0-5-310,0-6 1409,0-4-1185,0-8 1041,0-7-1308,0-3 239,0-7 0,0-7-357,0-5 1,0-11 4,0-6 188,-8-3 263,6-3 0,-11-5 0,7-1 0,0-7 0,6 4 0,0-8 0</inkml:trace>
  <inkml:trace contextRef="#ctx0" brushRef="#br0" timeOffset="809">1367 814 7949,'-10'-8'0,"3"4"440,7-7-263,0-1-128,7 3 546,3-7 1,7 8-227,1-3 0,-7-3 227,1 9 1,-3-3-465,3 2 0,3 4-431,-3-3 0,-3 3 68,3 2 0,-6 0-530,5 0 302,-7 0 1,4 7-458,-8 5 0,-2 5-162,-4 6 657,4-4 421,-13 14 0,11-14 0,-8 4 0,9-3 216,-5-3-105,8 0 0,0-5 65,0-1 458,0-7 516,0 4-569,8-8-250,-7 0 0,9 0 362,-4 0-272,-4 0 18,5 0-400,-7 0 0,6 2 91,0 3 1,0 5-182,-6 7 0,-2 1 113,-4-1 0,2 0-48,-7 1 1,5-1 267,-6 0-165,9 0-22,-5 1 500,8-9-353,0 7-306,0-14 1,8 3-100,3-10 0,4-1-423,3-11 1,-1 3 355,0-9 230,8 4 0,-5 2 0,4-1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2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8145,'-6'-35'2559,"0"1"-749,1 14-1709,-3 5 1,6 13 99,-4-4-161,4 5 0,-5-5 80,-5 12 1,3 3 57,-3 8 1,1 3-274,-7 3 1,9 4-456,3 7 1,4 1 299,2-1 0,0-1-365,0-4 1,0 2 237,0-8 1,8 0 173,3-6 1,6-2 299,6-3 0,2-4-152,4-8 1,6 0 93,-1 0 0,1-8 46,5-4 0,3-5-73,-3-6 1,-2 4-77,-9-4 1,2 4-130,-8 1 0,0 1 143,-6 0 1,-7-1-107,-4 1 149,-4 0 0,-4 1-83,-4 5 0,2-3 134,-7 9 0,-1-7-3,-5 6 1,0-1 92,-1 1 0,1 4-90,0-4 1,5-1 140,1 1 0,5-6-101,-6 6 1,7-5 4,-7 5 347,8-7-171,-11 3 401,13-7-37,-6 7 16,1-5-418,5 13-206,-6-6-20,8 8 201,0 0-345,0 8 1,0 2 42,0 7 0,0 2 54,0 4 1,6-2 95,-1 8 1,7 2 2,-6 9 0,5-3 9,-5 3 1,6-3 110,-7-3 1,3 1-3,-2-1 0,-4-1-80,3-4 0,-3 2-53,-2-8 1,0 2 51,0-2 0,0-10-170,0 4 102,0-3 0,-2-5-96,-3-3 1,1-4 30,-8-2-138,1 0 0,-5-8-83,5-3 196,-4-4 1,13-3-545,-4 1 0,12 2 244,5 3 1,10-1-223,2 7 1,6 0 327,-6 6 1,6 0 287,-6 0 1,0 8 35,-6 3 0,-7 12 340,-4 6 1,-4 4-132,-2 1 0,-8 1-133,-4 0 1,-5-1 499,-6 1 0,-2-3-197,-4-3 1,2 2 1735,4-8-884,4 0-808,2-6 1,9-5-478,8-1 0,10-7-383,7 2 0,10-4-127,13-2 0,5 0 378,6 0 0,-4-2 124,-1-4 0,0 4 0,6-5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40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260 605 8126,'0'-25'0,"2"6"0,4-4 158,3 4 0,9-4 80,-1 0 1,-2-2 136,-3 2 1,3 4 53,-3-4 0,-3 1-56,3-1 1,-8 10 86,2-4 1,1 3-153,-1-3 0,0 0-196,-6-1-103,0 1 0,0 0-89,0-1 1,-8 3 104,-4 4 0,-3-5-184,-2 5 1,0-5 38,-1-1 1,-5 0-5,0-1 0,0 7-9,6-1 1,-1 7 110,1-7 1,0 8-196,0-2 0,-1 6 54,1 6 0,0-2 44,-1 8 1,1-1 97,0 6 0,5 1-2,1-1 0,7 2 134,-2 4 1,4-4-116,2 5 0,0-5 305,0-2 1,6 6-70,0 0 0,13 0 188,-2-6 0,4 7-20,-3-1 1,7 2-43,4-2 1,-4-2-205,-2 8 1,2-6-199,-2 5 0,0-1-106,-6 2 1,0 4 131,1-4 1,-9-2-461,-3 1 1,-4-5 150,-2 6 0,0-8 2,0 2 1,-2 2 160,-4-1 1,-3-7 195,-9-6 0,-1-1-128,-4 1 1,2-3 155,-8-8 1,0 0 184,-5 0 0,-1-9-44,0-9 0,3-7 65,3-9 0,6-1-44,11 1 1,5 1 72,7 4 0,9-4-174,9 5 1,7 3-265,9 2 1,1 3 117,-1 3 0,1 7-137,-1 5 0,1 3-816,0 2 1,-1 0 433,1 0 0,-2 0-1662,-5 0 2206,5 7 0,-14 3 0,6 7 0</inkml:trace>
  <inkml:trace contextRef="#ctx0" brushRef="#br0" timeOffset="274">1246 363 8240,'7'-25'224,"5"8"0,5 2-954,6 9 1,-3-6-345,3 7 1264,-12-9 1,-1 12 655,-4-3 821,-5 3-1297,7 2 0,-16 0 35,-3 0 0,1 5 359,-1 1 0,-1 8-282,-5-3 1,0 4-315,-1 3 1,1 5-244,0 0 0,-2 8-335,-4-3 1,1 5 214,-6 2 0,6 1-297,-1 5 1,4-7-107,2 1 0,1-1-1447,5-5 2045,3-4 0,1 0 0,-3-8 0</inkml:trace>
  <inkml:trace contextRef="#ctx0" brushRef="#br0" timeOffset="482">1021 484 8240,'-10'-17'0,"1"8"2125,3 3-795,4-4-411,-6 1 46,16-9-228,2 9 1,7 1-61,0 8 0,1 2-197,-1 4 0,0-3-938,0 9 0,3 1 370,3 11 1,-4-3-1339,4 7 0,-4-1 426,-2 2 1,1 4-900,-1-4 1899,0 3 0,1 3 0,-1 0 0</inkml:trace>
  <inkml:trace contextRef="#ctx0" brushRef="#br0" timeOffset="1003">1799 433 8189,'0'-18'356,"0"7"44,0-1 1,2 6-38,4-5 1,3 5 246,9-5 0,-7-1-286,1-5 1,-1 5-108,7 1 0,-3-1-494,-3-5 0,3 2 214,-4 3 1,-1-3-314,2 3 1,-7-1-11,7 1 1,-8-3-245,1 3 0,-3-5 275,-2-6 0,-2 4-114,-3-4 1,-5 3 665,-7 3 0,0 0-141,-1-1 1,-5 9 442,0 3 1,-6 4-228,6 2 0,0 0-20,6 0 1,0 2 47,-1 4 1,3 3 33,3 9 1,-1-7-24,7 1 0,-5-1-37,5 7 0,0-1-143,6 0 0,0-5 27,0-1 0,2 1-82,4 5 0,-2-5 119,7-1 0,1-5-226,5 5 1,-5-5 27,-1 6 0,1-6-150,5 5 48,0-7 1,0 9-376,1-7 195,-1 0 1,0 0 104,1-1 1,-7 1-68,1-6 40,-8 0 483,3 0 308,-7 8 695,0-6-1022,0 13 1,-6-5-86,1 7 1,-7 0 467,6 1 0,-5 3-224,5 8 1,-7 1 29,1 16 0,-3 14-179,-3 9 0,-5 20-414,0 3 1,11-39 0,-1 1-482,1 3 1,1 2 0,2 3-1,-1 1 628,-1 0 0,-1 0 0,0 2 0,1-1 0,0-1 0,1 1 0,-1 2 0,1 1 0,-2 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50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15127,'17'0'244,"1"0"0,-9 2-472,-3 3 0,-4 5 228,-2 7 0,-8 8 0,-1 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50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 1 7985,'-10'0'4912,"25"8"0,5-4-4912,14 7 0,1-7 0,-8 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4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7962,'-8'-17'964,"6"-1"23,-5 9 1,16 7-748,8 7 1,1 7 96,5-6 0,-6 1-654,-5-1 184,-5-4 0,-7 14 315,0-5 1,0-1 4,0 1-2674,0 1 2487,0 5 0,0 0 0,0 1 0</inkml:trace>
  <inkml:trace contextRef="#ctx0" brushRef="#br0" timeOffset="503">381 53 8095,'0'-18'-156,"6"7"227,0-1 1,7 8-32,-2-1-563,-3 3 601,8 2 1,-15 2 535,5 3 1,-2 5-309,2 7 1,-4 8-55,4 4 0,-5 6-151,-1 5 0,-1 4 25,-5 8 0,-4 2-192,-7 4 0,0 1 16,-1 5 1,-5 3-215,0-4 1,0-1 68,6 1 1,0-13-95,-1 2 1,3-12 103,3 1 0,-3-7 76,3-5 1,3-4 65,-3-8 1,7-7-76,-7-4 1,6-4 261,-5-2 1,7-8-72,-2-4 0,2-3 1,-2-2 1,5-2-56,-5-5 0,4 5-34,2-4 1,2 4-36,4 2 1,-5 5-103,5 1 391,4 7 1,-6-4-99,7 8 0,3 0 153,9 0 0,-2 0-67,8 0 0,7 0-347,10 0 0,6 0 45,6 0 0,-6 0-118,0 0 1,-1 6 34,-4 0 1,-7 1-283,-5-1 0,-3-2 121,-9 7 0,0-5 75,-5 6 1,-9-1 395,-3 7 1,-4-7-145,-2 1 1,-8-7 807,-3 7 1,-5-8-176,-1 2 0,-6-5 90,0-1 1,-2-3-138,2-9 0,4 1 78,-4-13 0,11-2-1482,6-3 1,4 2 537,2-2 0,0 8-2271,0-2 2543,0 4 0,8-6 0,2-2 0</inkml:trace>
  <inkml:trace contextRef="#ctx0" brushRef="#br0" timeOffset="853">1470 260 8023,'2'-27'0,"4"4"0,-2 12 2545,7 5-1947,1-4 1,0 8-559,-1-3 1,-7 12 4,2 11 1,-12 8-308,-6 15 1,-9-3-60,-2 8 0,2 2 170,10 10 1,-3-10-93,8 4 0,1-12 124,5 1 0,1-5 140,5-1 1,4-3 94,7-3 0,2-4 382,4-7 1,-5-1 418,-1 0-240,0 0 0,-9 1 8,4-1 1,-5-6-243,-7 1 1,-7 0-366,-5 5 0,-3-6-24,-3 1 0,-1-2-39,-4 1 1,2 2-174,-8-7 0,6 0-469,-6-6 0,8 0-142,-2 0 1,-2-2-1822,2-4 2590,0-3 0,6-24 0,-1-3 0</inkml:trace>
  <inkml:trace contextRef="#ctx0" brushRef="#br0" timeOffset="994">1488 433 10135,'17'-10'1239,"0"5"1,6-3-734,0 2 0,8-5-737,-2 5 0,-4-6-89,-2 7 1,-4-1-237,-1 6 1,-1 0 154,0 0 401,0 8 0,1 9 0,-1 10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47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379 346 8016,'-17'-8'926,"5"5"1283,1-9-1687,7 8 1,-12-3 47,5 7 0,-5 7-474,-1 5 0,-6 5-3,0 6 1,-8 4-424,2 8 0,3-1 216,-3 1 1,8-1-854,-2 1 0,3 0 340,3-1 0,5-7 59,1-4 1,7-4 193,-2-1 0,6-9-44,6-3 1,4-4 211,7-2 0,0 0-22,1 0 0,5 0 853,0 0-596,0 0 1,-6 0 2425,0 0-1541,1 0 1,-9 8 64,-3 3 1,-2 6-246,2 6 0,-4 4 28,3 8 0,-3 0-914,-2-1 1,0 1 153,0-1 1,0 1-693,0-1 0,2-7 533,4-4 1,-2 0-980,7-5 0,-5 3 327,6-10 0,-7-3 123,7-2 0,-6-4 234,5-2 0,-5-8 157,5-3 1,-7-7 294,2-5 0,4-4 0,-1-7 0</inkml:trace>
  <inkml:trace contextRef="#ctx0" brushRef="#br0" timeOffset="258">725 52 8147,'0'-9'2174,"2"-5"-383,3 8 494,5 1-1798,7-3 0,1 6-80,-1-4 0,-6 4-897,1 2 0,-6 0 351,5 0 1,-7 2-1459,2 4 1,2 5 851,-3 13 1,1 1 744,-6 3 0,-15 13 0,-5-5 0</inkml:trace>
  <inkml:trace contextRef="#ctx0" brushRef="#br0" timeOffset="662">656 502 9118,'26'-8'2359,"1"4"-2848,-4-7 447,-3 7 1,5-10 105,-8 9 243,0-1-367,0 14 0,-1 1-189,-5 8 1,-3 3-253,-8 3 0,-2-4 260,-4 4 1,-1-2 1,-5 2 1,-3-4 240,3 4 1,-1 2-83,1-1 1,-1-1 20,7-6 1,0-6-152,6 1 291,0-1 0,8-1 31,4-4 0,5-4 38,6-2 1,-4 0-112,4 0 0,2 0 87,-2 0 1,0 0 30,-5 0 0,-7 2-62,1 3 0,-9-1 120,3 8 0,-4 1-90,-2 10 0,-8-2 237,-3 8 0,-6-6-124,-6 6 0,3 0-218,-3 6 0,0-3 117,6-3 0,-2 2-11,13-8 0,0 0 498,6-6-419,0-7 1,10 3 107,7-7 1,2 0-120,10-6 0,0-2 92,6-4 0,-1-2-426,1-3 0,-3-4-470,-3 3 1,2-1 477,-8 1 132,8 4 0,-12 1 0,6-3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4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0 468 8047,'0'-10'-816,"0"-5"1525,0 5-104,0-7 456,8-1-205,-6 1-185,5 8 100,1-7 143,-6 14-57,6-5-274,-1 7 391,-5 0-561,14 0 1,-7 5-130,9 1 1,1 0-126,4-6 0,4 0-116,7 0 1,9-8 65,3-3 1,4-5-195,2-1 1,0-6-154,-1 0 0,-1 0 145,-4 6 1,-3 1-136,-9 5 1,-7-3-133,-4 8-1079,-3 1 653,-3 5 1,-8 7-361,-3 5 1,-10 3 392,-1 3 1,-9 5 752,3 0 0,-12 0 0,-4-6 0</inkml:trace>
  <inkml:trace contextRef="#ctx0" brushRef="#br0" timeOffset="283">415 70 8156,'-7'-27'619,"5"10"1,-6 7 113,8 4-429,0 4 354,0-5 725,0 7-1026,0 0 0,0 7-336,0 5 1,2 3 151,4 3 1,-4 7 263,3 3 1,-3 5-24,-2 2 0,0 7-11,0 4 0,0 10-377,0 1 1,0 9-298,0-3 1,0 2-217,0-1 0,2-1 318,4-11 1,-2 2-1031,7-14 1,-1-1 466,1-10 1,3-4-1290,-8-8 670,7 0 1351,-3-7 0,7-10 0,0-10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6:58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329 484 8186,'-12'-2'-1294,"1"-3"992,7 3 1,-10-8 218,8 4-275,1 4 358,5-5-29,0-1-7,0 6 1,0-8 312,0 5 124,0 3 398,0-14-332,0 7 32,0-1-249,0-5-222,0 13 614,0-6-202,0 8 774,7-8-618,-5 7 1,8-13 750,-4 8-919,-4-7 0,7 9 203,-3-7-501,-4-1 1,6-5-212,-8-1-225,0 1 0,0 0 283,0 0 1,0-1-283,0 1 1,-8 0 133,-4-1 1,-5-1 52,-6-4 1,2 4-24,-8-4 1,8 9 61,-2 3 1,-2 5-90,2-5 0,0 7 106,5-2 1,7 4 158,-1 2 1,7 8-76,-7 3 0,8 7 129,-1 5 0,5 3-38,5 9 0,3 0-42,4-1 0,9 1 150,-4-1 0,4 1 280,-4 0 0,6-1-81,0 1 1,1 5-67,-7 0 1,0 1-776,0-7 0,-1 3 279,-5 3 0,3-3-682,-8 3 1,-1-3 319,-5-3 1,-2 1 49,-3-1 0,-5-7 159,-7-4 1,-3-3 8,-3-3 1,2-2 231,-8-3 1,6-5 294,-5-7 1,6-9 581,-1-8 1,-2-8-415,2-10 0,2 0 659,10 1 0,3-1-376,8 1 0,2-1-351,4 0 0,11 3-281,12 3 0,5 2-251,7 4 1,-3 10-261,8-5 1,-7 12-638,1 1 0,-3 3-2317,-3 2 3405,1 0 0,-8 7 0,-2 3 0</inkml:trace>
  <inkml:trace contextRef="#ctx0" brushRef="#br0" timeOffset="218">917 398 8175,'0'-18'1060,"5"1"220,1 0 1,8 5-1044,-3 1 1,-1 5 201,1-5-789,-7 7 377,4-4 0,-10 18 34,-4 7 1,-5 2-90,-13 10 1,-2 6-300,-9 5 1,-5 6 127,-1-6 0,1 8-252,5-2 0,8-7-256,4 1 0,4-9 67,2 4 0,7-3 640,4-9 0,-3 8 0,-1-4 0</inkml:trace>
  <inkml:trace contextRef="#ctx0" brushRef="#br0" timeOffset="401">726 484 8175,'0'-17'389,"0"0"0,0 5 1577,0 1-1211,0 7 653,0-4-315,0 8 808,0 0-1310,8 0 1,0 14-372,3 3 0,5 12 24,-5-1 0,5 5-1226,1 2 0,-6 7-196,1 4 0,-1-2 1178,7 2 0,7-7 0,2 3 0</inkml:trace>
  <inkml:trace contextRef="#ctx0" brushRef="#br0" timeOffset="823">1505 536 8166,'1'-17'1249,"5"0"1,4-1-651,7 1 1,2 0-533,4-1 1,-3 1 86,3 0 1,-4-1-210,-2 1 0,2-2-733,4-4 0,-3 4 535,3-4 0,-10 1-331,-1-1 1,-3 4 317,3-4 0,-4-2-610,-8 2 1,-2-6 747,-4 6 1,-6 2-40,-11 10 0,2-3 360,-8 8 0,6 1 471,-6 5 1,6 7-233,-5 5 1,6 3-158,-1 2 1,-2 8 241,2 4 0,0-2-66,6 2 1,5-2 143,1 2 0,7 3-188,-2-3 1,4-4-148,2-2 1,8-4-109,4-1 0,11-1-177,5 0 0,-1-7-128,2-4 1,-2-4 158,2-2 0,4 0-477,-5 0 1,-3 0 222,-2 0 0,-3 0 300,-3 0 0,-6 0 462,1 0 187,-8 0 0,4 7-226,-8 5 0,-8 13 121,-4 9 0,-9 9-298,-2 9 1,-6 9-28,6 8 1,-8 16-2113,17-37 1,0 2 1840,-2 4 0,-1 1 0,0 4 0,-1-1 0,1 3 0,0 0 0,0-3 0,-1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157 312 8404,'0'-10'0,"0"1"-802,0 3 0,0 2 802,0-8 0,0 1 0,0-6 0</inkml:trace>
  <inkml:trace contextRef="#ctx0" brushRef="#br0" timeOffset="477">191 191 8404,'0'-18'-656,"0"1"602,0 0 0,-6 5 452,1 1 0,-1 5-119,6-6 1,-2 9-313,-4-3 1,4 2 249,-4-2-350,5 4-5,1-5-724,-8 7 472,6-8 0,-8 6 157,5-4 1,3 2 268,-4-1 0,2 3 171,-2-4 409,4 4-400,-13 2 84,13-8 27,-6 6-115,8-5-66,0 7 1,-5-2-384,-1-4 341,0 4-333,6-6 42,0 8 102,-8 0 134,6 0 1,-7 0 76,3 0 457,4 0-368,-6 0 1,7 0-360,-5 0 1,4 2 159,-4 4 0,4 4-196,2 7 1,0 8 145,0 4 0,-6 4 96,1 1 1,-1 8-14,6 4 0,0 6 98,0 6 0,6-2-71,-1 7 0,9 8 252,-3 10 1,5 3-424,1 3 1,-5 1 229,-1 5 0,-5-5-253,5 4 0,-5-11 192,6-6 1,-3-6 43,3-6 1,1-3 53,-7-8 1,7-2 260,-1-4 1,-2-4-287,1-7 0,-5-3-29,5-3 1,-1 2-149,2-8 0,3 0 133,-4-6 0,-1-5 32,2-1 0,-1-1-198,6 2 0,-1-3-134,-5-3 1,5-4-256,-5 4 1,5 1-1055,1-1 1506,0 0 0,0-6 0,1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7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8072,'-15'-8'7424,"3"-4"-6478,5 5 1,9-3-284,3 4 1,-1 4-218,8-3 0,-1 3-94,7 2 1,-1 0-1403,0 0 802,-7 7 0,3 3-786,-7 7 1,0 8 1033,-6 4 0,0 4 0,0 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7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10899,'-8'2'3548,"8"4"0,16 4-3750,12 7 0,3-6-2775,-2 1 2977,-4-8 0,-15 11 0,-3-5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22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69 225 8131,'0'-17'-1240,"0"0"1406,0-1 52,0 1-95,0 0 18,0-1-146,0 9 1,2-5-25,4 9-93,-4-1 195,6 6 139,-8-8 147,0 6 517,0-5-408,0 7 2039,0 0-1480,0 7-632,7 3 1,-3 9-206,8 4 1,-7-4-36,7 4 1,-8 2-98,2-2 1,1 6 78,-1-6 0,0 6-105,-6-6 1,5 6-481,1-6 0,0 2 213,-6-2 1,6-9-1011,0 3 479,-1-4-96,3 5 0,-4-9 199,7-3 0,-5-4-328,6-2 991,-9 0 0,13-15 0,-7-5 0</inkml:trace>
  <inkml:trace contextRef="#ctx0" brushRef="#br0" timeOffset="272">311 208 8131,'0'-17'225,"2"5"56,4 1 0,-2-1-224,7-5 1,1-1-56,5 1 0,1 6 407,-1-1 0,8 1-103,4-7 0,5 7-245,7-1 0,-3 3-8,8-3 1,-6 4-10,7 8 0,-11 0 0,-1 0 1,-3 2-8,-9 4 0,0 4 133,-5 7 0,-3 0 117,-3 1 1,-5 5 28,-7 0 1,0 0-76,0-6 0,-2 2 234,-3 4 0,-11-3-72,-7 3 0,-2 2-76,2-2 1,2 2-224,-8-2 1,2-2-213,-2 8 0,-1-8-760,7 2 0,-6 2 493,6-2 1,0 0-949,5-6 1,1 1 21,0-1 1301,0 0 0,-1 0 0,1 1 0</inkml:trace>
  <inkml:trace contextRef="#ctx0" brushRef="#br0" timeOffset="736">329 485 8131,'-18'0'0,"1"0"603,0 0 0,1-2-190,5-4 0,3 2 402,8-7-177,0 7 441,0-12-1313,0 14 1,8-11 158,3 7 0,5 0-650,1 6 0,6 0 272,0 0 1,0-1-61,-5-5 0,-1 4-28,0-4 0,0-2-861,1 3 1402,-1-9 0,-7 5 0,-3-9 0,-7 1 120,0 0 0,-5 5 491,-1 1-15,0 7 0,6-6 472,0 4 754,0 5-1002,0-7-341,0 8-507,0 0 97,0 8 1,0 1-186,0 8 1,0 3-258,0 3 0,-2-2-583,-4 8 0,-3-2 426,-9 1 0,7 3-366,-1-8 0,7 0 381,-7-5 136,8-1 1146,-11-8-674,13 7 644,-6-14-145,8 5 1,2-12 1270,4-1-559,-4-8-467,13 5 0,-7-8-461,3-1 1,3 7-138,-8-1 1,5 6-1723,-5-5 1052,7 7-999,-3-4 1430,0 8 0,-10 16 0,-10 3 0</inkml:trace>
  <inkml:trace contextRef="#ctx0" brushRef="#br0" timeOffset="1081">156 882 8139,'-18'0'160,"1"0"351,0 0-719,0 0 258,-1 0 310,1 0 376,0 0 430,-1 0-747,9 0-314,1 0 0,22 0-28,3 0 1,6 0-129,0 0 0,4 0 95,7 0 1,9 0-63,3 0 1,4 0-29,2 0 0,5 0-150,1 0 1,5 4 91,-5 8 0,-8-1-99,-10 12 0,-5 4-54,-6 2 0,0 4 78,-12 1 1,2 5-25,-13-5 0,0 5 106,-6-10 1,-8 1 77,-4-1 1,-3-4-13,-2-8 0,-3-1 174,-3-5 1,4 3-235,-4-8 0,2-1 21,-2-5 1,4-7-522,-4-5 0,5-11 41,7-6 550,-5-3 0,7-11 0,-8-1 0</inkml:trace>
  <inkml:trace contextRef="#ctx0" brushRef="#br0" timeOffset="1269">675 640 8129,'-8'-9'4626,"-2"1"-4370,-7 8 1,0 8 60,-1 3 1,-5 12 0,0 6 0,0 6-853,6 5 1,-6 4 430,0 8 0,-6 2-317,6 4 0,-2-3 240,2 9 0,4-9-827,-4 3 0,3-4 170,3-2 1,2-10 837,3-7 0,-3-1 0,5-7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7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277 105 8033,'0'-33'657,"0"4"0,2 12 922,3 11 1,5-2-654,7 3-942,1-1-191,-9 6 0,-1 9 67,-8 9 80,0 7 1,-6 11-206,0 5 1,-5 3 166,5 8 0,-5 3-9,5-3 1,0 2 649,6-14-426,0 8 0,0-11 221,0 3 0,6 3 404,0-3 0,7 0-400,-1-5 0,1-1-54,-1 1 1,1-6-337,-7 0 1,-1-6 157,-5 5 1,0-6-76,0 1 1,0-4-66,0-2 0,-7 0-57,-5 1 1,-3-3-63,-2-3 1,-6 1-80,-1-7 1,-4 0-227,5-6 0,-8 0 202,2 0 0,2-8-1442,-2-4 0,6-11 1694,-6-5 0,1-13 0,-7-3 0</inkml:trace>
  <inkml:trace contextRef="#ctx0" brushRef="#br0" timeOffset="145">311 312 8038,'10'-35'812,"7"1"0,10 11 2459,13 0-2733,5 7 0,5-9 727,-4 8-841,4 8 1,-14-5-1142,5 8 0,-5-1 332,-1 1 0,-8 6-1301,-4 0 1686,3 8 0,-6 17 0,5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6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17 216 7977,'-9'-18'1325,"1"9"1,8-1-701,0 4 1,2 4 123,4-3 0,3 3-201,9 2 1,-1 5 28,0 1 0,1 8-663,-1-3 56,-7 5 0,3 1-333,-7 0 0,5 0-559,-5 1 0,0-1-1000,-6 0 884,8 1 1038,-7-1 0,15-7 0,-7-3 0</inkml:trace>
  <inkml:trace contextRef="#ctx0" brushRef="#br0" timeOffset="514">554 8 8308,'-10'-8'2577,"2"8"-2189,8 0 1,0 8-813,0 9 0,0-5 121,0-1 1,0 1-219,0 5 1,0 2 1088,0 5 1,-7 0-327,-5 5 1,2 10 282,-1-5 0,-6 12-277,-6 1 0,0 4-210,5 7 0,-5-2 20,0 7-548,-8-7 344,12 11 1,-14-11 41,5 7 0,3-7-137,2 2 1,-2-6-327,2-6 0,0-4 157,5-7 1,1-9 125,0-3 0,5-5-195,1-7 399,7-3 0,-4-10-62,8-4 1,0-3-7,0-9 1,0 1 34,0 0 1,6-2 128,0-4 1,7 3 226,-1-3 1,-3 2-150,3-2 1,-7 6 747,7-1 0,-6-1-415,5 2 0,-5 4 407,6-11 1,5 9-246,6-8 0,8 4-137,-3 2 0,11-1-311,1 1 0,8 2-178,-2 3 1,10-1-497,2 7 1,-2 0 406,-10 6 0,0 0-442,-12 0 0,3 6 228,-14 0 1,0 13-45,-6-2 1,-7 10 42,-4-4 1,-4 8-24,-2-2 1,-14 1 155,-3-1 1,-10 2 223,4-8 1,-8-2 942,2-9 0,4 1-522,2-7 1,-2-2 627,2-10 1,6-6-439,5-11 1,9 2-796,-3-8 1,4 1-24,2-7 0,13 0 2,5 1 1,5 5-253,0 0 1,-2 6-739,8-6 0,-6 8 1179,6-2 0,-1 4 0,7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4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225 398 8219,'-25'-7'0,"0"-3"841,-4-7 230,4 7 0,14 0-352,-1 5-471,8 3 1,-11 8-529,3 11 0,3 12 272,-3-1 0,3 5-218,-3 2 1,-1-1-72,7 1 1,0-2-145,6-5 0,2 5 193,4-4 1,1-2-137,5 2 1,3-8 416,-3 2 1,-3-4-47,3-2 1,-6-5 937,5-1 1,-7-5-127,2 6 1,-4-7 229,-2 7 0,6-1-674,-1 7 1,1-7-355,-6 1 1,0-1-222,0 7-205,0-1 0,2-2-670,4-3 550,-4 3-742,13-13 1,-7 4 467,3-12 1,5-5-396,-5-12 1214,-3-4 0,7-16 0,-5-1 0</inkml:trace>
  <inkml:trace contextRef="#ctx0" brushRef="#br0" timeOffset="262">709 18 8099,'0'-10'2330,"2"3"-1154,4 7 1,-2 0-531,7 0 0,-5 5-124,5 1 1,-5 8-275,6-3 1,-7 4-268,7 3 1,-8-1 166,2 0 1,-4 6-1243,-2 0 1,0 6-89,0-6 0,0 0 681,0-5 0,0-1 501,0 0 0,0-7 0,0-2 0</inkml:trace>
  <inkml:trace contextRef="#ctx0" brushRef="#br0" timeOffset="508">830 312 8099,'-6'11'0,"1"1"853,-9-1-178,12-1-591,-5-2 396,7-8 307,0 0-732,0 7 1,0-3 120,0 8 0,-6-6 17,0 5 0,0-5 29,6 5 0,0-5-120,0 6 1,0-7 78,0 7 1,0-6-109,0 5-161,0-7 0,0 6-832,0-5-563,0-3 744,0 6-839,0-8 1578,0 0 0,8 0 0,2 0 0</inkml:trace>
  <inkml:trace contextRef="#ctx0" brushRef="#br0" timeOffset="901">726 87 8208,'0'-17'1836,"0"7"241,0 2-805,0 8 2317,0 0-2921,0 8 1,0 2-320,0 7 1,2 0-152,4 1 1,-4 5-285,4 0 0,1 0-435,-1-6 0,2 0-925,-2 1 0,-4-1 749,3 0 0,-1 1-1056,2-1 1,-4-6-366,4 1 821,-4-8 1297,-2 3 0,7-7 0,3 0 0</inkml:trace>
  <inkml:trace contextRef="#ctx0" brushRef="#br0" timeOffset="1642">553 588 8147,'-32'-7'3266,"3"-5"-1550,12-3-760,9 5-697,8-5 1,8 11-199,3-7 1,5 7-273,1-2 1,0-2-180,0 2 0,3 1 224,3 5 0,-4 0-491,4 0 0,2 0 306,-2 0 1,-6 7 67,-5 5 0,-3-2-60,3 1 469,-4 1 1,-8 5 166,0 0 1,0 0 471,0 1 1,-6-1-295,0 0 1,-7 1 347,1-1 0,4 6-462,3 0 0,-3 2-79,2-2 1,-5-4-245,5 4 0,0-3 63,6-3 0,0-6-654,0 1-104,0-8 12,0 11 1,2-13 179,4 4 0,2-6-221,3-6 1,10-9-95,-3-8 0,5-8 249,0 2 0,4-2-318,7 3 1,-5-5 465,0 4 1,-2 4 355,2 2 0,-5 10 268,-6 1 1,-7 8 1201,1-2 106,-8-3 0,9 9-766,-7 0 0,-2 9 137,-10 14 1,-6 2-296,-11 4 0,4 4-696,-4-4 0,4 9-272,2 3 0,-6-1-404,-1-6 0,1 7 192,6-1 0,0 1-659,0-7 1,-1-1 487,1-4 1,2-4-111,3-8 0,-3-2 528,3-3 0,3 1-201,-3-7 1660,8 0-446,-4-6 0,10-2 574,4-4 0,-2 2-364,8-7 0,5 5 458,6-6 0,6 7-769,-6-7 0,8 8-119,-3-2 1,5-1-535,2 1 0,-1 0 95,1 6 0,-1 0-1578,1 0 0,1 2 439,5 4 1097,-5-4 0,7 6 0,-9-8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03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68 157 8241,'-17'0'2028,"-1"0"191,1-8-1589,8 6 1,3-6-80,12 8 0,3-5-100,8-1 0,1-2-7,-1 2 1,8 3-229,4-9 0,3 6-164,3-5 1,0 5-447,-1-6 1,1 9 353,-1-3 1,-5-2-833,0 2 0,-2-1 420,2 1 1,-4 4-350,-8-4 0,-5-1 247,-1 1 1,-5 0-133,5 6 286,-7 0 295,4 0 362,-8 0 1,-8 2-169,-3 4 1,1-2 457,-1 7 1,-3 1-238,-9 5 0,4 2 199,-4 4 0,4-2-167,1 8 0,1-6-20,0 6 1,-1 0-24,1 5 1,0 7-74,0-1 0,5 8-428,0-2 1,7 4 145,-7 2 0,8 6-789,-1-1 1,3 7 418,2-7 1,0-1-692,0-10 1,0 0-474,0-11 316,0 3 618,0-18 656,0-3 0,7-9 0,3-8 0</inkml:trace>
  <inkml:trace contextRef="#ctx0" brushRef="#br0" timeOffset="361">414 606 8152,'-17'-17'901,"7"5"-222,4 1-613,4 7 1,4-9 54,4 7 1,-2-2-218,7 2 1,-5 4 26,6-3 0,-7-3 130,7 2 0,-2-1 192,1 1-92,4 4 0,-11-12 456,8 9-48,-8-1 724,3 6-420,-7 0-5,0 0-614,8 0 0,0 8 3,3 3 0,3 4-501,-9 3 0,7 1 273,-6 4 0,5-4-148,-5 4 1,2 2-35,-3-2 0,-3 0-120,4-5 0,-4 5 110,-2 0 1,0 0-61,0-6 0,0 0-215,0 1 0,-2 3 155,-4-4 1,4 4-1404,-3-9 1141,3 3 0,0 1-620,-4-5 105,4-3 1060,-5-8 0,-1-8 0,-2-1 0</inkml:trace>
  <inkml:trace contextRef="#ctx0" brushRef="#br0" timeOffset="606">448 814 8152,'-17'0'214,"6"0"341,-1 0 176,8 0 1,-3-8-158,7-3 1,0 1-185,0-2 1,7 3-29,5-3 1,3-1-91,2 7 0,1 0-558,-1 6 0,0 0 227,1 0-2160,-9 8 1564,7 9 1,-14 10 0,3 8 1,-5 5-302,-5 0 0,-5 1 795,-7-7 0,-1-5 160,1 0 0,0-10 279,-1-1 1,7-3-408,-1-9 2339,9 7-1484,-5-11 1,16 6 29,3-8 1,6 0-728,6 0 1,-1-6-1288,6 0 1257,1-7 0,13 3 0,3-7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19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276 537 8194,'-12'-31'5299,"1"-4"-5221,-1 5 1,22-3-958,7 4 0,0-4 487,6-1 207,4 7 1,-13 0 66,3 4 1,-5 4 228,-1-4 0,-1 2-382,-5-2 1,-3 3 64,4-3 1,-6 4-156,-6 2 1,1-1 147,-13 1 1,3 2 165,-14 3 0,0 5 19,-5 7 1,-1 2 243,1 3 0,-1 5-61,0 7 1,7 6 167,-1 0 1,8 6 96,-2-6 0,9 6-169,3-6 1,7 2-35,-2-2 1,6-4-89,6 4 1,5-9 84,12-3 1,-2-7-96,8 2 0,0-4-29,6-2 0,-7 6-28,1-1 0,-6 3-153,6-2 0,-10 3 629,-1 9 1,-3 9-187,-9 7 0,0 10 216,-6 14 0,-8 5-175,-4 12 1,-5 14-489,6-38 0,-1 2 0,2 0 1,1 1-191,-2 6 1,-1 1 0,-1-2 0,1 1 284,0 6 0,1 1 0,-3-3 0,1 1 0,2 0 0,1 0 0,-1-1 0,1-1 0,-2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18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260 552 8056,'-18'-18'1391,"9"1"1,1 6-916,8-1 0,6 1-107,0-7 0,5 1-25,-5 0-156,7-1 1,-3 1-77,7 0 1,3-6 74,3 0 0,-4-6-281,4 6 0,-4-2 136,-2 2 1,-1 4-198,-5-5 1,-3 3-25,-8-2 1,0 4 17,0-4 1,-4 4 66,-7 1 1,-3 1 21,-15 0 1,6 7-59,-6 5 1,-5-3 120,-7 2 1,1 2-252,6 10 0,1 4 63,4 7 1,-2 6 0,8 0 0,0 2 101,6-2 0,2-4 161,3 4 1,4-3-97,8-3 0,2 0 144,4 0 0,4 1 269,7-1 0,2-7-166,4-5 1,-2 3-15,8-2 1,0 0-74,6-6 1,-1 0-451,1 0 0,-3-6 56,-3 0 1,-4 0-98,-8 6 1,1 0 101,-1 0 95,-7 0 1,-3 10 654,-7 7 1,-2 2-264,-3 10 1,-5 8 391,-7 9 0,-1 4-247,1 2 0,-2 7-58,-4 5 1,4 3-363,-4 2 0,3 2-591,3 4 0,2-6 288,3 0 0,5-7-326,7-10 1,0-10-672,0-7 0,1-8 1347,5-10 0,12-8 0,8-1 0</inkml:trace>
  <inkml:trace contextRef="#ctx0" brushRef="#br0" timeOffset="231">1228 327 8108,'0'-25'1906,"-2"8"-1048,-4-1 1509,5 9-1056,-7 9-832,0 0 1,-1 7-168,-9 5 1,-5 11-292,0 6 0,-6 5-334,6 7 0,-6 3-720,6 8 0,-5-6-614,4 0 1,1-6 876,6 6 0,2-9 770,3-2 0,-3-1 0,5-7 0</inkml:trace>
  <inkml:trace contextRef="#ctx0" brushRef="#br0" timeOffset="389">900 483 8108,'-12'-10'1262,"0"4"-543,9 4 1,-11 10 435,8 3 1,1-1-436,5 2 0,0 1 126,0 10 0,2-4-1095,3 4 1,5 4 224,7 2 1,10-2-1780,8 2 0,1-6 1803,10 6 0,-7-1 0,3 7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191 190 8120,'10'-17'50,"3"0"208,-7-1-103,7 1 1,-3 2-114,7 3 0,-1-3 344,-5 3-54,4-3 1,-7 3-57,4 1 1,-3 7 179,-3-2 1,-4 2 505,4-1-656,-4 3 1,-4-6-164,-4 8 1,-4 2 53,-7 4 0,0-2-140,-1 7 1,-5 6 64,0 6 1,-2 8-82,2-2 1,4 4-142,-4 1 1,4 1-274,2-1 1,-1 3 108,1 3 0,0-5 108,-1-1 1,7 1 178,-1-6 0,8-2-71,-1 2 1,3-6 156,2 5 0,0-6-116,0 1 1,2-4 29,3-2 0,5-5 107,7-1 0,10-7-11,8 2 1,7-4 144,10-2 1,2-8-60,3-3 1,3-7-251,3-5 0,-3 10 18,-8-5 1,-6 7-176,0-1 1,-13 5-212,1 7 0,-11 0-1596,0 0 451,-3 0 1558,-11 0 0,7 0 0,-7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8120,'-10'-12'3464,"4"1"-2637,4 7-516,2-4-317,0 8 0,-5 10 139,-1 7 0,-2 8 49,2 10 1,2 7-781,-7 4 0,5-2 446,-5 2 0,7 1-1082,-2 4 0,-2 1 1234,3 0 0,-9 0 0,5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8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52 675 8140,'-17'-16'608,"2"-1"-297,3-12 1,5 4-262,7 8 1,7 0 183,5-1-141,3-7 1,4 4-93,4-8 1,4 6-123,8-5 137,0-1 1,5-4 77,0 4 0,8-1-134,-2 6 1,4-4 47,2 5 1,0-6 71,0 6 1,0-2 73,0 2 1,0 3-59,-1-3 1,7 4 180,0 2 0,1 7-164,-1 5 0,-2-3-48,7 2 0,-1 0 52,1 6 0,2 0-20,-7 0 0,5 8 27,-5 4 0,5-3-3,-5 3 0,5 5 101,-5 6 1,6 8-192,-7-2 1,7 3 15,-7 3 0,-5 7-45,-6 4 0,-7-2-171,1 3 1,-5-9 156,-7 2 1,-3-1-91,-7 1 0,-3-3 215,-3 3 0,-5-4-127,-7-1 1,-13 0 320,-4-1 0,-12 1-85,0-1 1,-11 7 199,-7-1 0,3-3-33,-2-3 1,0-9-144,-6 10 1,6-6-213,0-1 1,0 5-253,-6-4 0,0 2 35,0-3 1,0-1 85,0-4 1,1-3-63,-1 3 0,0 2-30,0-2 1,2-2 78,4-10 1,-4 5 59,4-5 1,-4-1 6,-2 1 0,6-7 51,0 2 1,5-6 36,-5-6 0,6-11-154,-6-12 1,5-5 88,-5-7 0,6-5-61,-6-12 0,7-3 42,-1-8 0,5-4 246,7 4 1,5-4-33,11 9 0,4 10-31,8 2 1,0 12-395,0 0 1,0 11-370,0 6 1,2 6-1279,4 5 1066,4 4 831,7 16 0,0 9 0,1 10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9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8321,'-16'-2'120,"5"-4"85,-4-3 354,13-9-264,-6 9 0,8-7-57,0 5 0,0 1 137,0-1-16,0 7 1,2-4 249,4 8 0,3 0 242,9 0-296,6 8-361,-4 9 0,10 16 415,-6 7 1,4 6-163,-5-5 0,20 16-217,-3-5 0,-9 0-145,-14-18 1,-4 1-236,5 0 0,-1-3-156,0-3 0,6-4-469,0-8 1,1-5-384,-7-1 1,0-7 489,0 2 0,1-4-1373,-1-2 1330,-7-8 0,3-1 711,-7-9 0,0-7 0,-6-1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28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8016,'0'-27'0,"0"2"0,0 8 3438,0-1-1589,0 1-722,0 0-629,0 7-627,0 2 147,0 24 1,0-3-198,0 16 1,0-6-120,0 6 0,0-2 234,0 2 0,0 1-746,0-7 0,0 6 308,0-6 0,8-2-20,3-9 1,5-2 186,1-5 0,0-3 305,1 4 1,5-10-31,0-2 1,2-7 235,-2 1 0,-4-5 16,4-6 0,-4 4-65,-1-4 1,-9 2 28,-3-2 1,2 3-5,-3-3 0,1 4-206,-6 2 1,0 0 66,0-1-22,0 1 1,-6 0-20,1-1 0,-3 9-116,2 3 0,2 4 32,-7 2 1,5-6 20,-5 1 270,7-1-233,-12 6 467,14 0-98,-5 0-218,7 0-160,-8 0-277,6 0 442,-6 0-85,8 0 0,2 2 258,4 4 0,-4 3-109,4 8 1,-4 6 205,-2 1 1,5 12-33,1-1 0,0 5-140,-6 0 0,0-1-131,0 7 1,6-8-153,0 3 0,-1-5-57,-5-1 1,0-6 29,0-1-331,0-6 45,0 3 552,0-16-63,0-1-43,0-8-154,0-8 1,0-1-376,0-9-403,8 1 1,2 2 406,7 3 1,0 4 198,0 8 0,-1 2-35,-5 4 1,3 6 687,-8 11 1,-1 2 57,-5 3 1,0 5 369,0-4 1,-7 2-320,-5-3 1,-3 3 212,-3-8 0,1 0 548,0-5 1,5-3 110,1-3-1095,7-5-69,-4 1 0,16-6-899,4 4 1,9-5-84,2-1 1,7-5-606,-1-1 1,4 0 574,2 6 818,-1 0 0,1 8 0,-1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8331,'0'-34'0,"7"7"475,5 4 0,11 1-230,6-1 0,11-2-55,6-3 1,4-3-41,2 8 1,2 2 171,4 9 1,-5-1-242,5 7 0,-2-6-61,1 7 0,5-1 8,7 6 1,0 0-138,0 0 0,1 0 16,-1 0 1,-10 2 132,-7 4 1,-2-3 27,-10 9 0,-1-1 91,-10 7 0,-4-1 194,-8 0 0,-7 1-20,-5-1 0,-3 2 189,-2 4 0,-2 4-462,-3 8 0,-7-1 115,-11 1 1,2-1-722,-8 1 0,6 5 309,-6 1 0,0-1-159,-5-5 0,1-1-171,4 1 1,-3-1-460,3 1 0,-2-8 213,2-4 813,4-4 0,0 6 0,-2 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29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8159,'-8'-17'531,"6"7"938,-5-5-615,7 13-567,-8-6 0,6 16-164,-4 3 0,-2 5-49,3 1 0,-1 0-131,6 1 1,0 5-16,0 0 1,0 0-282,0-6 0,0 0-7,0 1-203,0-1-774,0-7 926,8-3 0,-5-7-229,9 0 1,-8-7 639,2-5 0,3-11 0,1-4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8159,'17'0'288,"0"-6"842,0 1-503,-7-1-73,-2 6 1,-8 7-262,0 5 0,0 3-295,0 3 0,0 7-19,0 3 1,-8 7-272,-3 5 1,-5-3 87,-1 3 1,5-3 160,1-3 0,5-9-52,-5-7-281,7-1 662,-4-15 1,12 4 65,7-12 1,3-4 37,15-7 1,-4 0-243,9-1 1,-3 1-207,9 0 0,3 1-313,-3 5 1,8-3 242,-2 9 0,-2-7 128,2 6 0,0 1 0,6 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0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347 105 8017,'0'-25'0,"0"6"884,0-5-465,8 5 31,-7 10-202,7 1 0,-10 8-124,-4 0 0,-5 13-190,-12 5 1,-4 12 94,-8 5 0,1 2-177,-1 9 1,3-6-39,3 6 1,-2-7 158,8 1 0,0-6-300,6-5 1,1 2 87,5-8 1,3 0-35,8-6 0,0 1 221,0-1 1,2-4-17,4 5 1,3-5 86,9 10 1,-1-2 274,0 2 1,6 2 333,0 4 0,0 6-261,-5-1 1,-7 1 37,1 5 1,-8 3-98,1-3 0,-3 0-53,-2-5 1,0-2-68,0-5 1,0-3-114,0-7 1,0-7-337,0 1 185,0-8-133,0 3 0,0-14 114,0-5 1,0-5-804,0-6 0,8-10 88,3-7 810,-3-8 0,15-4 0,-4-10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0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8119,'11'-24'0,"1"1"0,-8 8 0,11 5 2145,-3 5-1356,3 3 1,2-6 196,1 8 0,-7 0-441,1 0 0,-6 0-650,5 0 0,-5 8 148,5 3 1,-5 5-922,6 1 1,-9 8 301,3 4 1,-4 3-111,-2 3 1,0 0-184,0-1 869,-8 1 0,-1-1 0,-8 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1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8933,'17'0'680,"1"0"1,-1-6-341,0 0 1,6 1-637,0 5 0,1 0 80,-7 0 0,-6 2-61,1 3 1,-3 5 44,3 7 0,-2 6-221,-5 0 1,-3 2 175,4-2 0,-4-3 105,-2 3 0,0-4 319,0-2 0,0 0-113,0 1 253,0-1 75,0 0-25,0 1 1,2-3-186,4-3 0,3-3-201,9-3 1,-3-2-274,-4 7 288,5 1 0,-8 11-72,3 0 1,-5 2 70,-12-2 0,-5 4 227,-13 7 0,3 1 232,-7 0 0,1-7 518,-2 1 0,-2-8-246,8 2 0,8-3 1259,9-3-1806,4-7 1,6 3 27,7-7 1,9-2-360,14-10 1,6 2 194,1-8 1,5 1-365,-6-6 0,8 5-456,-2 1 0,-1 5 807,1-6 0,-8 1 0,4-7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1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7997,'-17'-7'-948,"7"5"1,2-4 947,8 12 0,0-4 0,0 13 0,0-3 0,6 5 0,0 6 0,0 4 375,-6 7 0,0 1 615,0 0 1,0 5 92,0 0-742,0 8 0,2-9-291,3 7 0,-1-6-427,8 6 0,-7-7-584,7 1 1,-8-3 575,2-3 1,1-7-603,-1-4 987,0-11 0,-6-5 0,0-16 0,0-9 0,-2-8 0,-4-15 0,2-3 0,-7-8 0,7 6 0,-2 0 0,4 7 0,2-1 0,8 4 0,3 1 0,7 2 0,5 5 0,4 1 3,7 4 0,8 3 221,5-3 1,3 4 58,1 2 0,1 0 198,0-1 0,0 3-219,0 3 1,-2 5-92,-4 7 0,-4 0-102,-7 0 0,-1 0 173,1 0 0,-2 7-239,-4 5 0,-4 3 81,-8 3 1,0-1-141,0 0 0,-7 0-46,-4 1 1,-4 1-55,-2 4 0,-2 2 34,-4 4 1,-6 2-229,-11-8 1,-3 5 1,-9-5 1,0 6 78,1-6 1,-3 0-9,-3-5 1,3-9 168,-3-3 1,5-4 279,7-2 1,1-2-177,4-4 1,9-3 118,-3-9 1,11 1-71,0 0 0,4 0 9,2-1 1,8 1-35,4 0 1,5-1 24,6 1 1,2 2 44,4 3 0,4-3-13,-5 3 0,3 3-3,-2-3 1,2 6-227,-8-5-46,0 7 1,-8-6-228,-3 5 67,-5 3 0,-9-6 358,-3 8 0,-5 0 0,-7-8 0,-1-1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1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7997,'-11'0'0,"-1"0"0,8 7 14,-2 5 1,5 11 128,1 6 0,0 5 304,0 7 1,-8 3-156,-4 8 1,3 0-69,-3 0 1,8-8-54,-1-4 1,3-3-153,2-3 0,0-1-699,0-4 0,7 1 449,5-6 0,-3-9-668,3-9 0,5-4 417,6-2 1,6-8 481,-6-4 0,8-13 0,-2-9 0,3-8 0,11-26 0,1-3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2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7997,'26'-35'-166,"-1"9"0,-7 2 513,-1 13 1,-5 3 958,-1 8-929,-7 0 1,4 8-171,-8 3 1,0 11-94,0 1 1,-6 9 140,0 3 0,-5-4-340,5 9 0,0-9 124,6 3 1,10-1-212,7-10 1,8-2 19,9-9 1,9-5-52,3-7 0,-2 0 14,2 0 0,-6-5-102,7-1 1,-9-6-411,2 7 0,-11-7 269,-6 6 1,-4 1-130,-1 5 0,-9 1 561,-3 5 0,-4 4 0,-2 7 0,-10 6 0,-7 0 0,0 6 0,-6-6 0,4 6 0,1-6 0,-1 8 0,-4-2 0,10-4 0,-5-2 0,7-2 0,-1 2 0,-1-4 609,7 4 0,-6 2-168,7-2 0,-1 2 272,6-2 1,-6-2-327,0 8 0,-1 0-192,1 6 0,2 1-228,-7 4 0,-1 5-371,-5 6 0,-1-1-790,1-3 0,0 1 620,0-8 1,-1-6 348,1-5 0,6-15 225,-1-3 0,0-7 0,-5-4 0,2-21 0,3-8 0,-3-13 0,3 2 0,5-7 0,1 7 0,4 5 0,2 7 0,8 7-54,3-3 1,6 11 98,7 2 0,-3 7 996,8-2 0,-6 12-299,5 5 0,-1 5-45,2 1 1,4 2-282,-4 4 1,3-2-29,3 8 1,5-6-553,1 6 1,5-8-519,-6 2 0,6-4-834,-6-1 0,7-3 1516,-7-3 0,8 3 0,-4-5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468 275 7958,'7'-42'0,"-3"7"-278,8 0 0,-1 7-348,7 5 1,-3 1 625,-3-6 0,-5 6 0,-7 3-58,0 8 0,-2 7 99,-3-2 0,-7 6 39,-11 6 1,-10 11 125,-7 12 0,-8 11-152,2 6 0,-4-1 5,-2 1 1,6 0 123,0 6 1,13 0 30,-2 0 1,14-6 86,4 0 1,7 0-277,10 6 1,8-8-177,4-4 1,11-3 138,6-3 1,3-1 22,3-4 1,-1 4 331,1-5 1,-2-1-117,-5 2 1,-3 0-164,-7 6 0,-7-3 62,1-3 1,-8 4 22,1-5 1,-5-3 91,-5-1 1,-7 0 252,-11 0 1,-4-1-859,-7-6 1,-1-6 225,0 1 1,1-2-1336,-1 1 1,1-3 1472,-1-8 0,0-8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27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70 8211,'0'-12'-1477,"0"1"1140,0 7 610,0-11 267,0 5-179,0 1-20,8 1 311,-6 8-215,5 0-368,-7 0 1,-2 0 632,-3 0-413,3 8 0,-12-5 11,8 9 1,-1-6 194,1 5-103,4 1-124,-6 5 93,8 0-950,0 1 464,0-1 1,0-6 252,0 1 0,-5-6-68,-1 5 1,-2-1 3,2 1 0,3 11-41,-9-5 0,1 12 9,-7-1 0,7 5-41,-1 2 1,1-1-133,-7 1 1,3 5 46,3 1 0,-1-3 112,7-9 0,0 2 226,6-8 1,0 0-103,0-6 0,2-5 228,4-1-189,4 1 1,7-3 137,0-3 0,6 2-148,0-3 1,6 3 144,-6-2 1,8-2 14,-2 7 1,4-5-99,1 5 1,7-5 122,-1 6 0,6-8-162,-6 1 1,1 3-28,-7-2 1,1 0 22,-1-6 0,-1 5-114,-4 1 0,2 0 38,-8-6 1,0 0-149,-6 0 1,-5 0-1100,-1 0 696,-7 0-335,4 0 1,-10 2 335,-4 4 0,-4-3-2606,-7 9 3042,0-8 0,-8 11 0,-2-5 0</inkml:trace>
  <inkml:trace contextRef="#ctx0" brushRef="#br0" timeOffset="265">866 364 8019,'-18'-25'0,"1"6"0,7 0 2682,5 7-1040,3 8-604,2-3-716,0 7 1,0 7-59,0 5 1,0 11-248,0 6 1,0-2 154,0 1 1,0 3-653,0 9 0,-2-3 314,-4 3 0,-4-1-1044,-7 1 1,-6-3 281,0 3 1,-6-9-31,6-3 1,-8-6 480,3 1 1,-11-10 100,-1-1 0,-1-8 376,7 1 0,-8-10 0,-3-13 0,-7-9 0</inkml:trace>
  <inkml:trace contextRef="#ctx0" brushRef="#br0" timeOffset="415">1 606 8085,'27'-8'1495,"7"-3"1,3-6-629,9-6 1,8 1-364,9-6 1,6 5-249,6-6 0,-2 8-411,8-2 0,-14 3-496,2 3 0,-5 7-2212,-1 5 2624,5 3 0,-15 2 0,7 0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3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35 7912,'-9'-19'4698,"1"4"-5049,8 15 0,0 7 220,0 5 172,-15 11 1,-6 6 259,-20 11 1,5-3 204,-5 3 1,7 2-181,5-1 1,4 5 64,8-6 1,7 1-347,4-7 0,12-5 52,6 0 1,11-10-98,6-2 0,11-7 11,6-10 0,4 0 97,2 0 0,5-2-90,1-4 1,6-9-197,-7-8 1,1 0-21,-6 5 0,-2 1-80,-4 0 1,-4 1-959,-7 5 0,-7-3 134,1 9 1102,-8-1 0,4-2 0,-7-1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33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7915,'-16'-33'7027,"12"12"-6147,-11-4 1,23 19-271,3 12 0,-1 4-83,1 7 1,-7 4-158,2 8 0,-8 11-633,-9 24 1,-3 3 220,-15 19-237,15-37 0,-1 0 1,-2 7-1,0 2 0,0 2 1,-1 1-1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5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7932,'35'0'0,"-1"0"805,1 0 1,-6 0 1114,-1 0 1,1 0-1520,6 0 1,7 0-619,4 0 1,4-2-630,2-4 0,0 4 592,0-3 0,0 3-1130,0 2 1384,-1 0 0,1 0 0,0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52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7880,'25'9'3689,"-6"-1"0,6-6-1814,-7 4 1,-1-3-1047,0 9 1,8-6-235,4 5-595,11-7 0,5 12 0,6-7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52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11389,'19'0'160,"4"0"0,-2 0-782,8 0 0,0 0-713,6 0 1,-1 0 741,1 0 0,-3 0 229,-3 0 0,2 5 364,-8 1 0,0 7 0,-6-3 0</inkml:trace>
  <inkml:trace contextRef="#ctx0" brushRef="#br0" timeOffset="134">917 122 7974,'25'0'124,"4"0"1,-2 0 186,2 0 0,-6-6-181,6 0 1,-4 0-99,9 6 0,3 0-598,9 0 0,6-6 11,0 1 555,0-1 0,15-2 0,-6-1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51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87 8088,'-17'-18'923,"5"1"1247,1 0-1653,7 7 1,-6 2 110,4 8 1,2-5-2124,-7-1 939,-1 0 0,-13 14 146,-3 3 1,-7 10-54,-5 3 0,-3 12 470,-3-1 0,4 5 390,7 0 0,9-3-107,2 3 1,13-1-176,5 1 1,6-4-310,6 5 0,5-10 45,13-3 0,2-5 130,9 6 0,2-6 88,3 6 1,-4-6 115,5 6 0,-5-6 317,-1 6 1,-8-6-235,-4 6 0,-6-6 166,-5 6 1,1 0-98,-7 5 0,-8 3-121,-10 3 1,-9-4-15,-2 5 0,-13-5-99,1-1 0,-3-8 78,3-4 0,2-4-28,5-2 0,-3-7-386,8-4 0,-6-4-600,6-2 0,8-8-324,9-4 1,4-11 1156,2-5 0,15-5 0,4-2 0</inkml:trace>
  <inkml:trace contextRef="#ctx0" brushRef="#br0" timeOffset="364">932 865 8019,'0'-10'604,"0"-5"0,0 5-296,0-7 0,0 5 589,0 1-9,8 7-381,-6-4-129,5 8 0,-9 8-182,-3 4 1,-5 11-259,-7 5 0,-1 5 145,1 2 1,2-1-68,3 1 0,3-1 90,3 1 1,6 0-162,0-1 1,10-1-111,13-4 0,5 1-77,13-7 1,-3-5-17,8-7 0,-1-7 14,1 2 0,4-4-91,-4-2 1,-4 0-61,-2 0 1,1-6-231,-7 0 1,3-5 100,-14 5 1,0-2-458,-6 3 981,-7 3 0,5-21 0,-5 3 0</inkml:trace>
  <inkml:trace contextRef="#ctx0" brushRef="#br0" timeOffset="508">1191 1020 8019,'-17'0'1225,"0"-7"0,5 5-535,1-4 0,7 6-142,-2 6 0,4 5 93,2 12 0,2-1 89,4 6 1,-4 7-572,4 5 0,-2 3-435,1-3 1,-1-4-644,8 5 0,1 1 919,10-2 0,4 1 0,8-7 0</inkml:trace>
  <inkml:trace contextRef="#ctx0" brushRef="#br0" timeOffset="956">2212 1003 7945,'0'-25'1297,"0"14"1938,0-5-2773,0 16 0,6 2-232,-1 4 0,9 5 112,-3 13 0,-1-3-232,1 7 1,-5 1-53,6 6 0,-7 5-424,7 1 0,-2-1-674,1-5 0,-1-3-1926,-5-3 2966,-3 4 0,6-14 0,-8 6 0</inkml:trace>
  <inkml:trace contextRef="#ctx0" brushRef="#br0" timeOffset="1108">2073 1643 7981,'-17'10'0,"0"-5"0,5-1 1663,1 2 1,7-2-877,-2 7 1,12-5-587,5 6 0,5-9-291,1 3 0,6-4-456,0-2 0,6 0-1041,-6 0 0,6-2 1587,-6-4 0,0-3 0,-6-8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45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537 588 8191,'0'-17'38,"8"7"204,-7 2 422,7 1-342,-8-3 0,2-1 101,4-1-205,-4 1 0,5-7 207,-7 1 1,6 5 169,0 1 382,0-1-89,1-5-302,-5 8-417,6 1 0,-16 8-139,-3 0 1,-6 2-27,-7 4 0,3 5-242,-7 12 0,-3-2-80,-10 8 0,3-2 153,-8 2 0,7 3-41,-1-3 0,2-2 109,-3 2 0,7-2 63,-1 2 0,3 1 35,8-6 1,1-1 193,6-6 1,7 0-159,5 0 0,3 1-12,2-1 0,2 0-152,3 1 0,13-1 141,11 0 0,3-5 155,3-1 1,1 1-78,5 5 1,-3-5-52,8-1 0,-7 1-69,1 5 1,2 0-72,-1 1 0,-1 5 67,-5 0 1,-9 0-21,-2-6 1,1 2 74,-2 4 0,-6-3-35,-6 3 0,-7 2 244,2-2 1,-4 5-82,-2-5 1,-8 8 98,-3-2 0,-5-4-62,-1-2 1,-2 2 151,-4-2 0,2-2-229,-8-9 0,8 1-310,-2-7 0,3 6-925,3-7 1,6 1 592,-1-6 1,8-2-1182,-2-4 1,12-3 197,6-9 1514,3 1 0,10-15 0,2-5 0</inkml:trace>
  <inkml:trace contextRef="#ctx0" brushRef="#br0" timeOffset="1979">260 778 8242,'-9'-17'-1,"3"0"1,4 5 588,2 1 0,0-1-64,0-5 0,0 5 494,0 1-294,0-1 184,0 3 73,0-7-175,0 14-176,0-5-356,0 7 1,2 2 67,4 3 1,-1 15 136,13 14 1,-5 3 79,10 9 0,2 6-231,-2 5 0,8 7-229,-2-7 1,-2 7-108,1-7 1,-4-7-297,4-9 1,-5-1-66,6-5 0,-8 1-453,2-13 1,2 0-85,-2-5 1,-5-7 376,-7 1 0,-1-7-1145,1 7 1174,5-8 1,-12 1 23,7-10 0,-7-7-96,2-11 1,-4-4-206,-2-7 1,0-9 246,0-3 1,-2-4 529,-4-2 0,-9 1 0,-8-1 0,-8 0 0,4 0 0</inkml:trace>
  <inkml:trace contextRef="#ctx0" brushRef="#br0" timeOffset="2249">606 847 8166,'-15'-11'-1333,"3"-1"1319,-3 1 1,11-1 1366,-8 1-812,9 7 1,-5-11 63,8 3 0,2 2-205,4-1 1,5 1 77,12-1 1,4-5-81,8 5 0,5-4-155,0-3 1,16 5-197,2-5 0,7 5-136,4-10 1,6 4-363,0 1 0,6 1 271,-6 0 1,4 5-228,-10 1 0,4 7 133,-10-2 1,-9 12 57,-2 6 0,-12 3 186,0 2 0,-5 2-99,-6 4 1,-6 4 435,-12 8 0,3 0 38,-8-1 0,-2 1 177,-10-1 1,-12 7 54,-10-1 1,-3 6-153,2-6 1,-9 7-316,3-7 1,-3 4-236,3-9 0,2 1-340,5-13 1,-3 0-250,8-5 0,0-3-654,5-3 0,1-7 529,0-10 839,0-13 0,-8-9 0,-2-7 0</inkml:trace>
  <inkml:trace contextRef="#ctx0" brushRef="#br0" timeOffset="2604">1090 882 8151,'-17'10'-307,"0"-3"307,-1-7 0,9 0 1610,-7 0-715,14 0-124,-13 0 47,13 0-146,-5 0-259,7 8 1,0 2-172,0 7 0,1 0-85,5 1 1,-2 1-375,8 4 1,-7-4-500,7 4 0,-6-4 166,5-1 0,1-7-1963,5 1 1878,0-9 0,1 1-24,-1-15 0,0-5 570,0-18 1,6 1-30,1-13 0,1 13 296,-2-1 0,-4 5-14,4 0 0,-4 12 238,-2 11 0,1 4-122,-1 2 1,-7 8 242,-5 3 0,-3 12-135,-2 6 1,-13 6-38,-4 5 1,-7-1 277,1 7 1,-4-6-164,-7 6 1,5-7 488,0 1 0,6-11-229,-6-6 1,14-4 52,-2-2 0,11-5-604,0-1 0,6-5-565,6 6 0,11-8-61,12 1 1,6-3 409,5-2 1,6-7-1668,12-5 0,3-9 1708,8-2 0,8-8 0,2 4 0</inkml:trace>
  <inkml:trace contextRef="#ctx0" brushRef="#br0" timeOffset="3088">2612 467 8063,'-25'0'0,"14"0"0,-13 0 1093,13 0 1,-2 8-440,1 3 1,-3 12-621,3 6 1,-3 4-40,-3 1 0,-5 7-141,0-1 1,0 0 104,6-5 1,0 0 10,-1-1 1,9-1-81,3-4 1,6-4-318,6-8 0,9-6-327,8 1 1,10-8 311,1 2 1,1-4 304,5-2 1,-5 1 211,-6 5 1,2 4 352,-8 7 1,0 0-172,-6 1 1,-7 5 98,-5 0 1,3 8 93,-2-3 0,-2 5 428,-10 2 0,4-1-470,-4 1 1,-2-6-162,3-1 1,-3-6-1217,2 1 881,4-4 0,-5-8-2021,7 1 1372,0-8 1,7-6 13,5-15 0,1-8 723,-1-10 0,11-15 0,-4-4 0</inkml:trace>
  <inkml:trace contextRef="#ctx0" brushRef="#br0" timeOffset="3285">3252 173 8063,'0'17'2015,"0"1"-1539,0-1 0,2-2 1232,4-3-1666,3 3 1,10-7-763,4 3 0,-9 3-519,3-8 0,-3-1 597,3-5 0,-6 2-4,1 4 0,-8 0 646,2 11 0,-4-3 0,-10 18 0,-2-5 0</inkml:trace>
  <inkml:trace contextRef="#ctx0" brushRef="#br0" timeOffset="3650">3304 744 8063,'-12'15'1306,"1"-3"-233,7 3-633,-4-13 0,10 6-295,4-8 0,5 0-206,12 0 1,-1-6-86,6 0 1,-1-7-392,2 1 1,2 4 21,-8 3 1,2-3 277,-2 2 1,-6 2-173,1 10 0,-3 9 92,-9 9 1,-1 6 81,-5-1 0,-1 4 229,-5 1 0,-4 1 348,-7 0 0,0-7 0,-1 1 0,3-2 375,3 2 0,-1-4-306,7-8 0,0-5 186,6-1-601,0 1 1,8-3 127,4-3 0,-3-4-76,3-2 1,-1 0-4,7 0 1,-1 0-157,0 0 1,0 0 2,1 0 1,-1 8 69,0 3 1,-5-1-7,-1 1 0,-7 9 69,2 8 0,-6 3 120,-6-2 1,-3 9 17,-9-3 1,1-2 209,0-5 0,1-1-106,5 2 0,3-4 695,8-8-888,0 1 1,4-3-356,8-3 0,3-5-586,19-7 1,5-15 471,13-8 1,7-10-998,5-7 1179,3-4 1,2-8-1,0 0 1</inkml:trace>
  <inkml:trace contextRef="#ctx0" brushRef="#br0" timeOffset="4337">4532 796 8248,'0'-10'5183,"13"10"-4254,4 11-620,4 13 1,-1 2-172,3 9 0,-4 2-237,4 3 1,-4-2-448,-1 8 1,-7-5 336,1 5 0,-3-8-1233,3 3 0,1-11 434,-7-1 0,5-8-977,-5 2 1228,8-3 757,-12-11 0,11-9 0,-7-11 0,0-12 0,-6-6 0,0-4 0,0-1 0,-2-3 0,-4-3 0,4 3 194,-4-3 1,4 3 27,2 3 0,10 1 110,7 4 0,8 4-175,10 8 0,3-6-126,8 0 1,2 0 128,16 6 0,-7 5-6,7 1 0,-9 1 131,3-2 0,-4-1-149,-2 7 0,-8 0 179,-4 6 1,-5 2-173,-6 4 0,-4 4-140,-8 7 0,-7 2 127,-5 4 1,-5 6-125,-5 11 1,-7-1 62,-11 7 0,-4-8-181,-7 3 1,-1-5-28,0-1 0,-1-8 20,-4-4 0,1-10 216,-7-1 1,8-10-152,-3-2 1,10-2-132,3-10 0,7 1 308,-3-7 0,13 1 216,5 0 1,4 0-240,2-1 0,2 3-35,4 3 0,4-1-545,7 7 0,8-2 212,4 3 0,3 1-306,3-8 0,-1 7 67,1-7 1,-6 8 506,0-2 0,0-3 0,5-1 0</inkml:trace>
  <inkml:trace contextRef="#ctx0" brushRef="#br0" timeOffset="4547">5189 640 8133,'-18'0'413,"9"0"1,-1 8 516,4 3 1,5 5-832,-5 1 1,6 8-157,6 4 0,-3 3-179,9 3 1,-6 5 182,5 1 1,-5 1 201,5-2 0,-5-1-227,6 7 0,-3-8-38,3 3 0,3-5-214,-3-1 1,3-7-372,2 1 0,1-15-169,-1-3 1,0-9 869,1-8 0,-1-5 0,0-12 0,8-12 0,2-9 0</inkml:trace>
  <inkml:trace contextRef="#ctx0" brushRef="#br0" timeOffset="4758">6088 0 8109,'35'0'607,"-9"2"195,-3 4 1,-9 3-101,-3 9 0,-7 7 134,2 3 1,-4 5-327,-2 2 1,0-1-83,0 1 0,6-1-822,0 1 1,5-2 330,-5-4 0,7 1-341,-1-7 0,3 0 232,2-5 0,1-9 3,-1-3 0,6-4-5,0-2 0,2 0-12,-2 0 1,-2-6-325,8 0 1,-6-5 176,6 5 0,-8 0-1395,2 6 1728,-4 0 0,-9 0 0,-2 0 0</inkml:trace>
  <inkml:trace contextRef="#ctx0" brushRef="#br0" timeOffset="4963">6451 813 8109,'-8'33'1946,"-3"-5"0,3 3-1745,2-8 1,5 2-333,1-2 0,0-2-227,0 8 0,-6 0-64,0 6 1,-2-7-348,3 1 0,-5-2 608,-7 2 0,-6 4-61,0-5 0,-8 3 98,2-2 0,2-2-177,-2-4 0,6-10-48,-6 5 0,6-7 62,-6 1 0,8-5 287,-2-7 0,0-7 0,6-5 0,-12-11 0,10-4 0</inkml:trace>
  <inkml:trace contextRef="#ctx0" brushRef="#br0" timeOffset="5092">6123 1141 8095,'17'18'0,"-6"-1"571,1 0 0,-6 8 817,5 4 1,3 2-125,9-2 0,4 3-594,7-3 1,8-4-1286,5-2 1,10-6-62,7-5 0,3-4-1243,2-8 1653,0 0 1,8-8 0,2-2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7:59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7987,'0'-17'-204,"0"-1"-14,0 1 624,0 0 1,6-1-89,-1 1 1,1 6 125,-6-1-294,8 8 253,-6-11 377,5 13-125,-7-6-94,0 1-134,0 5-176,0-6 0,0 16-100,0 3 1,0 7 19,0 5 1,-2 3 56,-3 9-192,3 0 28,-6 7 0,8 2-120,0 8 0,0 0 151,0 0 1,0 7 1,0 5 1,6 3-43,0 2 1,-1-5-111,-5-1 1,0-5-74,0 5 0,0-7 66,0 1 0,0-9 133,0-1 0,0-15 9,0 3 1,0-12-8,0 0 0,-5-4-87,-1-2 1,0-5-30,6-1-227,0-7-77,0 4 1,0-10-730,0-4 0,6-5 507,0-12 1,7-10-886,-1-7 1454,3-8 0,2-4 0,1-10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1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7866,'-17'-10'0,"5"2"0,1 8 5,7 0 0,-5 0 169,3 0-76,4 0 0,-14 10 131,5 7 1,1 5-1,-1 12 1,-1 5-85,-5 12 0,2 1 7,3 0 1,-1-2-328,7-4 0,0 4 143,6-4 0,0 2-738,0-2 0,0-3 258,0-9 1,0-1 133,0-4 1,0 2 377,0-8 0,0-6 0,0-6 0,8-7 0,1 4 0,9-8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311 174 7932,'-17'0'0,"8"0"0,-1-6-1272,4 0 692,4 0 367,-5 6 595,7-7 581,0 5-495,-8-6-197,6 8-366,-13 8 0,7 7 76,-4 8 0,-3 8-75,3-2 1,-5-2 39,-6 2 1,6-3-78,0 3 1,1 2 124,10-8 1,-5 0-16,5-6 1,0 1-33,6-1 0,8 0 23,4 1 1,3-3 164,2-4 1,6 5-84,0-5 1,6-1 144,-6 2 0,6-1 0,-6 6 1,0-1-11,-6-5 0,-1 7-116,-5-1 0,-3 0-3,-8 6 0,0 2 9,0-2 0,-13 6-95,-5-6 0,-11 8-37,1-2 0,-5-4 56,-2-2 1,3-4-423,3-2 1,-2-7-8,8-4 0,0-5-113,6-1 1,1-1 540,5-5 0,3-4 0,8-7 0,16 0 0,3-1 0</inkml:trace>
  <inkml:trace contextRef="#ctx0" brushRef="#br0" timeOffset="288">813 693 7272,'11'0'1191,"1"0"-1275,-8 0 1,9 1 22,-7 5 1,6-2-381,-7 8 1,1-7 201,-6 7 0,0-1-147,0 7 1,-2-1 385,-4 0 0,-3 2 0,-8 5 0,1-5 0,5 4 0,-5-4 0,5-2 0,3 1 1057,2-1-422,4 0-44,2 0 1,8-1-130,4-5 1,9-3-737,2-8 1,7 0-52,-1 0 1,12-2-737,5-4 1061,4-3 0,2-16 0,-1-2 0</inkml:trace>
  <inkml:trace contextRef="#ctx0" brushRef="#br0" timeOffset="667">1626 35 7930,'-10'-7'-893,"2"5"1,8-8 755,0 4 20,0 4 634,0-5-209,8 7 1,-6 7-29,4 5 1,1 13-148,-1 10 0,0 3-48,-6 14 0,0 6 28,0 16 1,0 5-135,0 8 0,-8-1 99,-3 1 1,-5 5-478,-1 0 0,0 6 295,0-6 1,5-9-188,0-14 0,9-4-219,-3-13 0,4-4 187,2-13 1,0-8 322,0-4 0,8-4 0,1-9 163,9-5 0,-1-12-163,0-10 0,0-8 0,1-10 0</inkml:trace>
  <inkml:trace contextRef="#ctx0" brushRef="#br0" timeOffset="900">1989 831 7918,'17'-8'0,"2"6"-273,4-4 0,-1 3-342,6-3 1,1 4 614,6-4 0,-1 4 0,1 2 0,-6 0 0,0 0 0,-1 0 0,7 0 0,-6 0 0,0 0 0,-8 0 0,2 0 0,2 6 0,-2 0 0,0 0 0,-6-6 0,1 0 0,-1 0 0,-8 0 0,-1 0 0</inkml:trace>
  <inkml:trace contextRef="#ctx0" brushRef="#br0" timeOffset="1086">2421 606 7918,'-17'0'601,"0"0"-55,7 0-527,2 0 1,10 8 11,4 3 0,-2 5-150,7 1 0,-7 0 17,2 1 1,2 6-242,-3 5 1,1-2-403,-6 2 1,6 0 455,0 5 1,-1-5 288,-5 0 0,0-8 0,0 2 0,0-4 0,8-1 0,2-1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3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485 744 8172,'-8'-17'591,"6"7"1,-3-5-323,10 3 0,-1-3-139,8-2 0,-3 5-64,3 1 0,3 5-45,-3-6 1,3 8 16,2-1 197,1-5 0,-1 8-111,0-4 1,-5 12 441,-1 6 1,-1-3-195,1 3 1,3-1 392,-8 7 1,7-7-223,-1 1 0,3-3-98,2 3 0,1 1-239,-1-7 1,6 0 14,0-6 1,8 0-155,-2 0 1,-3-6 60,3 0 1,-8-7-516,2 1 326,-3 5-976,-3-9 35,-7 14-266,-3-5 415,-7 7 218,0 0 0,-2 7-509,-3 5 1,-3-3 530,-4 3 1,-3 0 612,3 5 0,-3 0 0,-2 0 0</inkml:trace>
  <inkml:trace contextRef="#ctx0" brushRef="#br0" timeOffset="202">813 502 8172,'0'-10'1086,"-7"-5"-681,5 13 0,-8-11 1092,4 7-595,5 0-322,-7 6-471,8 0 0,0 8 150,0 3 0,0 7 29,0 5 0,0-2-300,0 8 1,0-2-356,0 1 1,6 5 47,-1-4 1,9 9-749,-3 3 1067,-3-1 0,15 2 0,-4 2 0</inkml:trace>
  <inkml:trace contextRef="#ctx0" brushRef="#br0" timeOffset="1380">35 779 8053,'-9'-18'-65,"-5"1"32,8 0 0,1 5 314,5 1 0,0-3-44,0-9 1,0 4-164,0-4 1,2 2 34,3-2 0,3 2-63,4-8 0,3 8 55,-4-2 0,7-2 5,5 2 0,-4-2-47,4 2 0,4 1-18,2-6 1,3 5-71,3-6 0,0 6 63,-1-6 1,1 8 0,-1-2 0,3-2 15,3 2 0,-1 0 38,7 5 1,-6 1-62,6 0 1,-5 1 5,5 5 1,0-3-13,6 9 1,-6-7-7,0 6 1,0 1-99,6 5 1,0 0 119,0 0 0,-6 1-139,0 5 1,0-2 60,6 8 0,-6-3 14,0 3 1,-7 3 10,1-3 1,0 9 7,-5 2 0,3 2-52,-9-2 1,-4 4 3,-2 7 0,0-5-104,-5 0 0,1 0 124,-13 5 1,5 1 31,-5 0 1,0-1-40,-6 1 1,0-1 34,0 1 1,-8-1-2,-4 1 0,1 0 98,-6-1 1,3-1 0,-9-4 0,-4 3 188,-2-3 1,-3 10 14,-3 1 0,-5 0-81,-1-5 0,-1-6 23,2 0 1,-4-1-54,-8 7 0,2-2-91,4-5 1,-4-1-81,4-4 0,1-3-236,-1 3 1,0-6 33,-6-6 1,-5-3-141,-1-8 1,-7-2 123,1-4 1,-3-11 53,-2-12 1,5-5 222,1-7 1,7-3-335,-1-8 0,-1-5 160,6-1 1,4 2 40,13 10 63,9-4 0,-3 14 0,11-5 0,9 5 0,5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7988,'-18'10'1345,"1"-2"-959,0-8 1,7 2-16,4 3-225,4-3 1,10 6-106,4-8 0,11 0-14,6 0 12,11 0 0,2 0 68,4 0 0,10 0-176,-4 0 0,4 0 35,-5 0 0,1 0-217,0 0 1,0 0-329,0 0 0,-2 2 288,-4 4 1,2-4-492,-8 3 782,1-3 0,-14-2 0,-2 0 0</inkml:trace>
  <inkml:trace contextRef="#ctx0" brushRef="#br0" timeOffset="200">640 1 7959,'-17'0'798,"5"0"1192,1 0-1977,7 0 1,-4 2-46,8 3 1,2 5-11,4 7 0,-4 3 167,4 3 1,-4-2 183,-2 8 0,2 5-279,3 6 1,-3 3-195,4-3 0,-2 2-287,2 4 1,-4 2-1402,3-7 1852,5 7 0,0-12 0,7 7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0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277 295 7959,'0'-10'-27,"0"-5"1,0 11 1200,0-7-475,0 7-350,0-12 1,0 13 250,0-9-323,0 8 0,0-5 413,0 3-423,0 4 0,-2-12 0,-4 9 0,2-1-212,-7 6 0,5 0 125,-5 0 1,-1 0-334,-5 0 1,-1 0 2,1 0 1,-6 2-116,0 4 1,0 3 141,6 8 0,-1 1 82,1-1 0,2 0 25,3 1 0,-1 5 0,7 0 1,0 6-41,6-6 0,0 2 57,0-2 0,0-4-118,0 4 0,0 2 74,0-2 0,8 0 29,3-6 0,-1 3-11,2 3 0,1-4-10,10 4 0,-4-4-13,4-2 0,-2 1 5,2-1 1,-3-5 224,3-1-207,-4 1 25,6 5 1,-12-6 200,5 1 1,-7-1 19,1 7 1,-5-1 45,-7 0 0,-1 6-75,-5 0 1,-10 6 92,-7-6 1,-5 6-75,4-6 1,-4 6-28,5-6 0,-6 0 27,6-6 1,0-5-19,5-1 1,7-7-825,-1 2 0,7-4-953,-7-2 252,8 0 0,-2 0 519,12 0 0,6-8-890,11-3 1703,4 3 0,7-15 0,1 4 0</inkml:trace>
  <inkml:trace contextRef="#ctx0" brushRef="#br0" timeOffset="281">796 866 7959,'9'-8'0,"-1"4"371,-8-7 1,0 5-124,0-6 0,6 6-241,-1-5 1,3 5 281,-2-5-117,-4 7 0,6-6 410,-8 4 249,0 5-34,0-7-439,0 16 0,0 1 63,0 8 0,0 6-62,0 1 1,0 6-92,0-1 1,0 4-105,0 1 0,0 1-118,0 0 1,0-7-110,0 1 0,0-6-1035,0 6-967,0-8 976,0 4-796,0-15 349,0-3 217,7-30 1319,-5 2 0,14-21 0,-7 7 0</inkml:trace>
  <inkml:trace contextRef="#ctx0" brushRef="#br0" timeOffset="611">1090 208 7959,'9'-17'-577,"5"0"404,-9 0 0,3-1 173,-2 1 0,2 0 24,3-1 0,3 1 44,-9 0 175,9 0 363,-5-1-73,1 9 1,0 1-27,-5 8-49,-3 0 1,6 8 149,-8 3 0,0 5-321,0 1 1,0 2-123,0 4 0,0-2 14,0 8 0,0 8-8,0 9 1,6 6-145,0 5 1,-1 5-19,-5 7 1,0 6 23,0 0 1,0 13-741,0-1 0,-5 3 301,-1-4 1,0-1-155,6-4 1,0-12-19,0-12 1,0-5-449,0-6 0,2-9-50,4-8 1076,3-16 0,9 10 0,-1-13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8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587 122 7881,'-18'-16'0,"1"13"392,0-20 0,0 15-194,-1-4 0,1 3-33,0 3 0,-3 4 15,-3-4 1,-3 6 222,-9 6 0,0 4 15,1 7 0,-1 6 239,1 0 0,1 8-349,4-2 0,-2 3-94,8 3 1,0-6-265,6 0 1,0-1 43,-1 7 1,9-6 17,3 0 0,-2-1-1,3 7 1,1-6-277,9 0 0,5-2 108,7 1 1,8 3-37,4-8 0,4 6 250,1-6 0,3 6-40,3-6 0,-5 2 289,-1-2 0,-1-4-28,-10 4 1,0-4-59,-5-1 0,-9-1 24,-3 0 1,-4 1 61,-2-1 1,-8 6-64,-3 0 0,-12 0-23,-6-6 1,-4 1 115,-2-1 0,1-2-89,-1-3 0,6 1-1553,1-7 190,7 0-348,-4-6 542,15 0 1,4 0-725,12 0 1,5 0 926,13 0 1,2-2 718,9-4 0,0-3 0,-1-9 0</inkml:trace>
  <inkml:trace contextRef="#ctx0" brushRef="#br0" timeOffset="279">881 848 7868,'7'-9'2102,"-5"-7"-896,6 14-530,-8-5-330,0 7 0,-2 0 132,-4 0 1,-1 1-151,-5 5 0,-3 6 96,3 11 1,-3-2-335,-2 8 0,1-6 82,5 6 1,-3-6-315,8 6 0,1-6 33,5 5 1,2-6-92,3 1 1,13-4-67,10-2 1,7-7-256,5-5 1,5-3 250,6-2 1,3 0-70,4 0 1,1 0 7,5 0 1,1-5 85,-7-1 1,-8-2-218,-10 2 0,-3 3-37,-3-9 1,-9 6-572,-7-5 520,-9 7 550,-9-11 0,-8 5 0,-1-7 0</inkml:trace>
  <inkml:trace contextRef="#ctx0" brushRef="#br0" timeOffset="451">1140 900 8968,'-17'0'2188,"7"0"0,3 2-1653,7 4 1,0 3-431,0 9 1,0 1 29,0 4 1,0 4 57,0 7 0,0 1-314,0 0 1,0 1-457,0 4 1,-2-3-345,-4 3 0,4-3 921,-4-3 0,-11 1 0,-2 0 0</inkml:trace>
  <inkml:trace contextRef="#ctx0" brushRef="#br0" timeOffset="722">1797 1 8109,'0'9'1498,"0"1"-1276,0-4 0,0-2 705,0 7-579,0 1 0,6 13 263,0 3 1,0 9 184,-6 9 1,5 4-254,1 19 0,2 4-147,-2 14 0,-3 1-692,9 4 1,-3 2 365,3 4 0,-4-47 0,-1-2-2581,5 44 2247,-4-44 0,-1 2 1,3 45-1,-6-45 0,0 1 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8483,'8'-10'1447,"2"2"-1245,7 8 1,8-2-162,4-3 1,4 3-264,1-4 104,8 4 0,1 0 161,3-4 0,2 4 143,-8-3 0,1 3-174,-7 2 0,1 5 3,-1 1 0,-7 8-577,-4-3 0,-4-1 79,-1 1 483,-1 1 0,-7 5 0,-3 0 0</inkml:trace>
  <inkml:trace contextRef="#ctx0" brushRef="#br0" timeOffset="192">416 139 7883,'-27'0'4228,"2"0"-3658,15 0 0,2 7-32,8 5-377,8 11 1,0 2-414,3 4 0,3 9 333,-9-3 1,1 11 294,-6 0 0,0 10-524,0 1 1,0 7-515,0-7 1,-2 7-155,-3-6 0,3-1-2089,-4-5 2844,4-8 1,-6-1-1,-1-9 1</inkml:trace>
  <inkml:trace contextRef="#ctx0" brushRef="#br0" timeOffset="576">1211 35 7826,'-8'-10'1267,"6"-5"-398,-5 13-548,7-6-151,0 8 0,0 16 349,0 7 0,0 10-132,0 7 0,0 10 139,0 7 1,-2 9-123,-4-3 1,-2 4-196,-3 3 1,-5-1-233,5 0 0,3-4-307,2-7 0,-1 0-183,1-12 0,0-6-618,6-5 1,8-8-1401,3-10 2531,5-8 0,16-9 0,5-9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0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519 710 7864,'-27'0'2415,"10"0"-1674,9 0 0,22 0-676,3 0 0,12 0-660,0 0 0,3-2 463,3-4 0,0 4-64,-1-4 1,7 3 293,-1-3 0,2 4-77,-1-4 1,-3 4-154,8 2 0,-7 0-185,1 0 1,-4 0-210,-1 0 1,-6 2 148,0 4 0,-14-2-279,2 7 656,-11-7 0,2 4 0,-8-8 0</inkml:trace>
  <inkml:trace contextRef="#ctx0" brushRef="#br0" timeOffset="1061">35 174 8051,'-9'-8'0,"-7"6"51,14-6-72,-5 8 508,7 0-330,0 0 1,0 16 172,0 7 0,0 15 108,0 8 508,7 12-898,-5 11 221,6 2 0,-6 20 1,2-5 273,1 2 0,3 3-435,-2 1 0,-4-7-312,3 7 1,-3-15-387,-2 3 0,2-20 417,4-8 1,-4-12 7,4 0 1,-2-5-35,1-6 1,-1-10-62,8-7 1,-6-9 70,5 3 0,1-8-120,5-9 0,2-3 228,4-14 1,-4-1-441,4-6 1,-3-7-656,-3-4 1176,0-4 0,8-2 0,2 0 0</inkml:trace>
  <inkml:trace contextRef="#ctx0" brushRef="#br0" timeOffset="1927">1488 70 7955,'-18'0'0,"1"0"0,2-2 0,3-4 387,-3 4 1,5-5 1514,-7 7-1584,0-8 1,-1 4-271,1-7 1,-6 7 136,0-2 1,-2 4-125,2 2 1,4 0-34,-4 0 1,-4 6-14,-2 0 1,2 7-141,-2-1 0,0 5 235,-5 6 0,-3-2 104,-3 8 1,3-6-155,-3 6 1,4-6-20,1 6 0,2-6-7,5 6 1,-3-6-118,8 5 1,-6-5 32,6 6 1,0-8 101,5 2 1,3 2-148,4-1 0,-5-1 56,5-6 1,1 2 24,-1 4 0,7-4 8,-2 4 0,-2-3 5,3-3 0,-1 0 4,6 1 0,0-1 7,0 0 0,0 0 54,0 1 0,0-7-33,0 1 3,0-1 0,0 7 116,0-1 45,0-8 1,2 5-69,3-8-43,-3 7 1,14-11-52,-5 4 0,7-4 5,5-2 0,3-2-492,9-4 1,2-9 200,3-8 1,-2 0-438,8 5 322,-7 1 248,11 0 1,-12 1 9,8 5 1,-7-3 141,1 9 0,-9-1 261,-2 6 1,-8 0-132,2 0 1,-4 0 77,-2 0 0,-1 2 171,-5 3 1,5-1-121,-5 8 1,-1-3 15,1 3 0,-5 3-221,6-3 1,-3-2-191,3 1 1,3-1-45,-3 1-368,3 5 384,2-7 0,1 1-94,-1-4 149,-7 3 1,-1-5 2,-3 7 1,-4-5 505,4 6 0,-6-1-120,-6 7 1,-6 1 13,-11 4 0,2 0-47,-8 12 0,-1-10 108,-11 9 1,5-3-79,-5 3 1,-1 1 77,2 0 0,-3-1-195,3 1 1,4-1 31,-5 1 1,5-2-371,1-5 1,1-1 72,-1-4 1,6-9-97,0 3 1,8-5 184,-2-1 0,4-3 26,2-8 1,5 0-90,1 0 54,7 0-277,-4-8 0,8-1 100,0-9 0,14 7-806,3-1 0,10 1-71,-4-7 1,9 7-347,3-1 1,2 1 538,9-6 854,-8-1 0,12 1 0,-6 0 0</inkml:trace>
  <inkml:trace contextRef="#ctx0" brushRef="#br0" timeOffset="2518">1937 935 7864,'-27'-2'1807,"4"-4"-711,4 4-482,10-6-128,1 8-325,8 0 0,2 0 269,4 0-137,3 0 1,8 0 100,1 0 1,5 0-259,0 0 1,2 6-186,-2 0 1,-2 5-590,8-5 1,-8 8 355,2-3 0,-6 4-532,-5 3 0,1-1 313,-7 0 0,0 6 93,-6 0 0,-8 2 151,-3-1 0,-5-5 369,-1 4-168,-8-4 0,6-2 936,-4 1-450,11-9-85,-3 7 0,13-13 710,-4 9-656,4-8-69,2 11 1,2-11 600,4 8-479,4-9-101,7 13 1,-6-9 96,1 5-296,-1 3 0,1-5 27,-1 7 0,-7 1-230,2-1 1,-4 6-346,-2 0 1,-8 6-616,-3-6 0,-5 2 521,-1-2 1,0-6-135,0 0 0,-1-1-130,1-10 0,2-3-781,3-8 1535,4-5 0,1-23 0,-3-3 0</inkml:trace>
  <inkml:trace contextRef="#ctx0" brushRef="#br0" timeOffset="2912">2698 53 7923,'-17'-8'1707,"0"-2"-1061,7-7-378,2 7-142,8 3 0,2 7-200,4 0 1,-2 0 220,7 0-141,-7 0 0,10 2 218,-9 3-122,9 5 0,-10 9-102,7 4 0,-5 12 0,6 11 0,-7 6 16,7 6 1,-8 3-232,1 8 0,-3 14 260,-2 3 1,0 14-13,1-48 1,-2 0-1,-2-1 1,-1 0 123,-2 1 0,0 0 1,-1 2-1,-1-1 164,-9 45 1,8-45-1,2 0-598,-4 45 1,-3-6 202,8-5 0,-5-9-236,5-8 0,0-7 224,6 0 0,0-15-604,0-2 0,0-7 70,0-5 0,0-7-178,0-4 1,0-9 281,0-3 0,6-9 516,0-2 149,7-7 1,-3-18 0,7-2-1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2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9167,'-7'0'1653,"7"0"1,13 0-1615,10 0 1,8 0 226,-2 0 10,11-7-140,4 5 1,2-12 193,0 9 1,1-1-394,4 6 0,-4 0-308,-1 0 1,-6 0 174,6 0 196,-7 0 0,3 0 0,-8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22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13243,'0'11'1010,"0"1"0,2-7-795,4 7 1,-2-8-2324,7 2 1355,1 3 1,0-5-117,-1 8 1,-5-7-1343,5 7 2211,-7-8 0,4 19 0,-8-4 0</inkml:trace>
  <inkml:trace contextRef="#ctx0" brushRef="#br0" timeOffset="85">87 381 7945,'0'27'289,"0"-4"1,0 2 1172,0-2 1,0-6-681,0-5 0,2-2-1210,4 1 1,-3-3 427,9-8 0,-1 7 0,7 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21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7988,'0'-10'0,"0"-5"0,0 5 0</inkml:trace>
  <inkml:trace contextRef="#ctx0" brushRef="#br0" timeOffset="165">17 0 7988,'12'0'555,"-1"0"0,-5 0-109,6 0 1,-1 2 368,7 4 1,-1-4-36,0 4 189,0-4-585,1 5 0,5-5-57,0 4 1,0-4-115,-6-2 0,2 0-98,4 0 0,-3 0-202,3 0 1,-10 0-610,-1 0 1,-1 0 469,6 0 0,-5 6-1243,0-1 1,-9 3 26,3-2 1442,-4 3 0,-2 16 0,0 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2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8077,'18'0'587,"-9"0"1,7 0 375,-5 0 0,5 2-395,1 4 1,6 1 1475,0 5-1381,-8 3 0,1-7 377,-5 4-59,5 3-2571,1-5 1341,0 7 0,-5-2-2822,-1-3 2140,-7 3 0,4-5 42,-8 7 1,0-5 102,0-1 0,-8 1 154,-3 5 0,1 0 632,-2 1 0,1 1 0,-6 4 0,1-4 0,5 4 0,-3-2 0,8 2 0,-7-2 0,2 8 0,1-8 167,-2 2 1,7 2 727,-7-2-319,8 0 0,-3-5 481,7-1 1,0 2-281,0 4 0,0-3 208,0 3 1,5 4-423,1 1 0,6-1-181,-7 2 1,7 0-500,-6 5 0,-1 1 0,1-6 0,2-2-357,1-2 1,-3-2 124,6-6 0,-6-5-433,5-1 1,-5-7 225,5 2 1,-5-6-281,6-6 1,-7-11 102,7-12 0,-6-4 67,5-1 666,-7-9 0,19-1 0,-4-8 0</inkml:trace>
  <inkml:trace contextRef="#ctx0" brushRef="#br0" timeOffset="244">554 327 9105,'-6'0'1463,"12"0"0,3 0-1629,14 0 100,4 0-118,-7 0 0,6-6 108,-2 0 1,-5 1 380,4 5 1,-4-6-91,-2 0 0,1 0-176,-1 6 1,0 0-274,0 0 0,-5 0-951,0 0 736,-1 0 1,1 2-738,-1 4 393,-7-4 142,4 6-60,-8-8 369,0-8 342,0 6 0,-8-13 0,-2 5 0</inkml:trace>
  <inkml:trace contextRef="#ctx0" brushRef="#br0" timeOffset="679">761 102 8012,'0'-17'487,"0"0"0,0 5-137,0 0 1,0 7 285,0-7 0,2 8-194,4-1 0,-4 1-9,4-2 0,-3 4 372,3-4-505,-4 12 1,6 6 40,-8 11 1,6 4-399,-1 7 1,1 1-342,-6-1 0,-6 3-41,1 3 0,-9 2-484,3 5 1,-5 2 420,-1-2 1,0-5-206,-1-2 0,7 1 391,-1-7 0,9 3-177,-3-14 521,4 7 0,2-10 203,0 3-22,0-12 0,8-3-6,3-8 1,4 0 145,3 0 0,-1 0-107,0 0 1,2 0-31,5 0 0,-5 2 240,4 4-327,-4-4 1,-2 13-115,1-4 1,-9 5 16,-3 1 0,-4 2-160,-2 4 0,-2 2 176,-4 4 1,-1 4-30,-5-4 1,-3-4 103,3-2 1,3-4 343,-3-2 184,8 1 1,-4-7-252,8 1 1,8-9 213,4 3 0,5-4-151,6-2 0,-2-6-13,8 1 1,-8-1-376,2 6 0,-4 0-320,-1 0 149,-9 0 1,5 9-227,-8 9 1,-8 7-1194,-10 9 0,-3 1 103,-3-1 722,1 1 694,-8 0 0,6-8 0,-6-2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1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50 8090,'0'-9'594,"0"1"0,0 6 475,0-4-326,0 4 136,0-5-102,0 7 1173,0 0-908,0-8-722,8 6 0,2-4 323,7 12 0,0-2 50,1 8 0,-7 1 186,1 10 1,-1-4-256,7 4 1,-1-3 28,0-3 1,0 0-338,1 0 0,-1-5-286,0-1 1,1-7-58,-1 2 0,0-4 111,0-2 0,1 0-636,-1 0 1,0 0-725,1 0-1018,-1 0 667,-7 0-525,5 0 1222,-13 0 1,4 0-422,-12 0 0,0 10 502,-11 7 849,3 0 0,-26 16 0,3-6 0</inkml:trace>
  <inkml:trace contextRef="#ctx0" brushRef="#br0" timeOffset="282">104 725 7981,'-17'11'208,"0"1"1,-1-8 953,1 1-321,7 5-256,3-8 170,-1 13-277,6-13-73,-6 6 0,16-10-59,4-4 1,11 2-109,6-7 0,3-1-124,3-5 1,7-2-152,4-4 1,-4 4 145,-1-4 1,1 3-75,-2 3 1,1 2-402,-7 3 1,-1-1 189,-4 7 1,-2 0-529,-4 6 1,-4-2 143,4-4 0,-10 5-32,-1-5 1,0 4 72,5 2 0,-6 0-885,1 0 767,-8 0 637,3 0 0,-7 8 0,0 1 0</inkml:trace>
  <inkml:trace contextRef="#ctx0" brushRef="#br0" timeOffset="485">606 725 7981,'-6'17'385,"0"0"0,0 1-117,6-1 0,2 0 87,4 1 1,-2-1 105,7 0 0,-5 2-112,6 4 1,-7-3 282,7 3 1,-2-2-265,1 2 1,3-2-286,-9 8 0,1-2-176,-6 2 1,0 5-370,0 1 1,-2-1 310,-4 7 0,-3 1-215,-8-2 1,-1 1-295,1-7 0,-6-1 225,0-4 0,-2-6-75,2-12 1,4-3-15,-4-8 1,3-8-49,3-3 0,6-20 572,-1-9 0,8-16 0,-4-6 0</inkml:trace>
  <inkml:trace contextRef="#ctx0" brushRef="#br0" timeOffset="674">502 725 7981,'0'-10'2017,"0"3"-560,0 7 232,0 0-1225,0 7 1,-6 3 208,0 7 1,-7 8-496,1 4 1,-5 4-438,-6 1 1,2 7 130,-8-1 0,6 6-96,-6-6 0,6 8-300,-6-2 1,8-3-822,-2-3 0,10-11-1170,1-6 2515,8-4 0,-11-2 0,5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5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398 363 8170,'0'-17'3043,"0"0"-2061,0 0-77,0-1-266,0 9-151,0-7-486,0 14 102,0-5 1,-2 14-245,-4 5 1,-5 5-85,-12 6 1,2-2-137,-8 8 1,-2 0 125,-9 6 0,3 5-5,-3 0 0,3-5 35,3-6 1,7-8-9,4 2 0,5-4-367,7-2 324,3-7-201,8 5 1,10-13 72,7 4 1,2-4 358,10-2 0,-8 0 199,2 0 0,2 2 363,-2 4 0,-5 3-189,-7 9 0,-7 7 264,2 3 1,-4 5 1028,-2 2 1,0-1-745,0 1 0,0-1-450,0 1 1,-2 0-403,-4-1 0,4-5-415,-4 0 1,4-8-241,2 2-482,0-4 372,0-2 122,0-7 0,2-2-224,4-8 1,-4-8 245,4-3 0,-4-13-17,-2-4 0,5-5-29,1-2 1,8-1-23,-3-4 1,7 3 227,5-3 1,-2 3 86,8 3 0,-3-1 328,3 0 0,2 7 0,-8-1 0,0 8 431,-6-2 0,1-2-427,-1 2 1,0 1 1236,1 11 0,-3-4-565,-4 3 1,3 2 2219,-8-1-1254,-1 7-1102,-5-4 0,2 8-524,4 0 54,-4 0 1,6 8-395,-8 4 1,6 5 268,-1 6 0,7-2-574,-6 8 1,7-8 286,-1 2 1,3-4 124,2-1 0,0-1 89,1 0 1,5-5 260,0-1 1,-6-1 732,-5 1-636,-1 5 0,1-7-56,-1 9 0,-7-1-21,2 0 0,-10 0-398,-2 1 0,-7-7 30,1 1 1,-9-1-49,-2 7 0,-2-7 84,2 1 0,4-8-77,-4 1 0,4-3-324,1-2-69,1 0 511,0 0-30,7 0 1,10-2 386,12-3 1,9 1 112,2-8 0,6 6 294,-6-5 0,6 5-297,-6-5 0,0 7 585,-6-2-873,0 4 0,1 2 217,-1 0 1,-6 0-1756,1 0 908,-8 0-722,11 0 1,-5 0 230,7 0 1,0-8 0,1-3 1,-7-5 1078,1-1 0,-1 2 0,6 3 0,-5-1-201,0 7 0,-3-2 201,3 3 623,3 3 0,-13-4-417,4 12 1,-4-2 3083,-2 7-2270,7 1 1,-5 5-336,4 0 0,-4-5-354,-2-1 0,2-7-412,4 2 1,-3-4-861,9-2 1,0 0 696,5 0 0,0-2-2494,0-4 2738,-7-4 0,5-15 0,-5-1 0</inkml:trace>
  <inkml:trace contextRef="#ctx0" brushRef="#br0" timeOffset="395">1401 121 8167,'10'-17'943,"-3"0"1352,-7-1-1283,0 1-73,0 0-935,0 7 1,0 1 195,0 3-1550,0 4 1033,0-6 0,0 16 154,0 3 0,6-1 6,0 2 0,0-1-31,-6 6 1,1 3 103,5 3 1,-4-2 221,4 8 0,-4-6 88,-2 6 0,2 1-68,3 11 1,-1 3 136,8 8 0,-6 1-70,5 5 1,-5 0-125,5 11 1,-5 4-264,6 13 0,-6 9 178,5 3 0,-8-45 0,0 1-270,3 1 0,-1 0 1,-2 0-1,0 1 237,3-1 1,0 0 0,-1 43-245,7 0 0,-1-8 67,7-4 1,-3-1-71,-3-4 1,1-10 102,-7-8 1,5-13 40,-5 2 1,2-12 7,-2 1 0,-4-11-55,3-1 216,-3-8-650,-2 4 673,-7-15-471,-3-2-160,-7-16 1,7-2 558,4-7 0,-3-8 0,-1-2 0</inkml:trace>
  <inkml:trace contextRef="#ctx0" brushRef="#br0" timeOffset="561">2006 1487 7944,'0'-25'0,"0"12"1165,0-4 0,0 9-801,0-4 0,8 7-384,3-7 1,-1 8-208,2-1 1,-7-3-355,7 2 581,-1 0 0,7 14 0,-1 2 0</inkml:trace>
  <inkml:trace contextRef="#ctx0" brushRef="#br0" timeOffset="677">2214 1712 8865,'-18'-9'1812,"9"-1"391,3 4-95,4 4 1,2-7-3865,0 3 0,6 2 1756,0-7 0,-1-1 0,-5-5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43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294 500 8350,'10'0'1303,"-3"0"0,-1-2-454,0-4 0,2 4-300,-3-4 1,-1-1 1,8 1 1,-7-6-161,7 7 1,-2-9 157,1 3 0,5-3-164,-5 3 1,-1-5-190,1 5-158,1-5 1,5-1-298,0 0 0,-5-1-430,-1 1 1,-7-6 399,2 0 0,2 0-158,-3 6 1,1-6 144,-6 0 1,-8 0 104,-3 5 0,-4 3 156,-3 3 1,-7 5 300,-4 7 0,3 0-221,-3 0 0,0 2 150,-6 3 0,1 5-288,-1 7 1,6 6 123,1 0 1,-1 8-20,-6-2 1,6-2 4,0 2 1,10-8 210,2 2 0,2-4-33,9-2 0,0 1 128,6-1 0,2-2-153,4-3 1,0 3 77,11-3 0,-2-5-536,14-1 1,2-4 168,9-2 1,2 0-279,5 0 0,2 0 198,-2 0 1,-3-8-797,2-3 0,-10-3 393,-1 3 1,-8-3 216,-10 9 1,-5-7 418,-1 6 802,-7-7-342,4 11 1,-10-11-302,-4 7 0,2 0 454,-7 6 1,-1 8-127,-5 3 0,0 7 0,-1 5 1,1 4-100,0 7 1,-6 14-148,0 4 0,-2 13-233,2 5 1,3 4-561,-3 7 1,4 2 39,2-8 1,5 0 293,1-6 1,7-10-822,-2-7 0,4-4 418,2-13 0,0 1-962,0-13 1026,0-7 1,8-8 216,3-8 1,-1-4-115,2-8 1,-1-1-81,6-16 506,1-8 0,7-7 0,2-8 0</inkml:trace>
  <inkml:trace contextRef="#ctx0" brushRef="#br0" timeOffset="349">1280 119 8340,'15'-27'945,"-3"4"-26,3 4 76,-5 2 1,5 5 435,-3 1-914,-5 7 0,-7-2 155,0 12 1,-6 5-207,1 12 0,-9 6-541,3 12 1,-5-3-133,-1 8 1,0 0-217,-1 6 0,9 0 322,3 0 0,-2-6-127,3 0 0,1-7 133,10 1 1,-1-4-49,13-1 0,-5-6 1028,10 0 0,2-6-403,-2 6 0,6-8 449,-6 2 1,2-4-424,-2-2 1,-9 1-378,3-1 0,-9 0 61,3 0 0,-7 1-171,2-1 0,-12 0-469,-6 1 1,-11-1 303,-6 0 0,-3-1-974,-3-5 0,-1 3 11,-5-9 0,3 1-408,-8-6 0,5-4 566,-5-7 949,0-1 0,2-28 0,2 3 0</inkml:trace>
  <inkml:trace contextRef="#ctx0" brushRef="#br0" timeOffset="494">1401 361 8342,'8'-32'0,"3"3"0,20 4 4748,9 8 1,10-1-2431,8 1 1,-6 2-2072,-1 3 1,-4 4-1081,-7 8 0,-4 2-1228,5 4 1,-5 11 2060,-1 12 0,-8 12 0,-2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51.16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311 122 9193,'0'-17'-389,"0"-1"725,0 1-148,0 0 1,0 5 445,0 1 266,-7 7-313,5-12-513,-14 15 1,13-7 380,-9 8-562,0 0 1,-5 6 41,0-1 1,0 9 1,-1-3 0,1 5 157,0 1 0,-1 6-37,1 0 1,0 6 204,0-6 0,-1 8-112,1-2 1,2 3 193,3 3 1,-1-1-95,7 1 0,0 0-217,6-1 1,2-5 46,4 0 1,-2-8-182,7 2 0,1-4 115,5-1 0,0-3-170,1-4 12,-1 5 0,0-14 109,0 4 0,1-5 46,-1-1 1,0 0 63,1 0 1,-7-7 19,1-5 1,-1-3-34,6-2 0,-5-1 11,0 1 1,-3-8-82,3-4 0,-3-2 19,-3 3 1,-4-11-375,4 5 1,-4-5 128,-2 5 1,-2-1 10,-4 0 0,-2 7 93,-3-1 1,-5 8 97,5-2 1,1 5-177,-1 7 1,-1-3 30,-5 9 1,0-1 1,-1 6 0,1 2-131,0 3 0,-1-1-608,1 8 1,8-1-6,3 7 919,4-1 0,2 0 0,0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8:51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85 8587,'0'-18'1043,"-7"1"1,5 6-212,-4-1-325,-4 8-893,1-3 299,-8 7 1,-1 0-33,1 0 1,0 7-211,-1 5 0,1 5 228,0 6 1,-6-2-97,0 8 1,-2 0 240,2 6 0,3-1-125,-3 1 0,4-1 435,2 1 1,0 5-75,-1 1 1,3-1 77,3-6 0,5 1-83,7 0 1,0-3 54,0-3 0,7 2-152,5-8 0,11-2-236,6-9 0,9 1-92,3-7 0,7 0 189,-2-6 0,4-2-146,2-4 0,-1-6 61,1-11 0,-8 2-34,-3-8 1,-7 1 100,-5-7 0,0-2 125,-12-3 1,3 2-53,-15-8 0,1-1 128,-6-4 1,-13 1-272,-5 3 0,-12-1 122,-5 8 1,-1 2 132,-11 9 0,1 4-234,-6 8 0,-5 7-186,-1 4 1,0 14 157,7 9 56,-9 16 0,-1 3 0,-9 7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05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18 7940,'0'-10'140,"-2"3"-451,-4 7 311,4 0 0,-13 7 0,5 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1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8152,'-12'-16'1592,"1"5"-1035,7-5-103,-4 15-410,0-15 1,5 14 69,-9-4 1,6 5-214,-5 1 0,-1 0 205,-5 0 1,5 1 317,1 5 0,-3 4-94,-9 7 1,8 2 43,-8 4 0,13 6-369,-7 12 1,9-3 173,-3 8 0,7 0-72,-2 6 1,4-6 148,2 0 0,2-1-262,4 1 1,4-4-81,7-8 1,8 1-65,4 0 1,-2-8 94,1-4 0,1-6-115,6-6 1,-1-3 159,1-8 0,0-2 34,-1-4 1,-1-3 254,-4-8 0,1-8-83,-7-4 0,6-6-279,-6-5 1,-5 1 32,-7-7 1,-7 6-76,2-6 0,-4 2 170,-2-3 1,-8-2-44,-4 2 0,-9 5 53,-2 2 1,-7 5 100,1 6 1,2 4 224,-2 8 0,2 8-72,-2 3 0,-1 4-317,6 2 0,-4 0-293,5 0 0,0 6-476,5-1 1,1 9 144,0-3 1,7 5-517,4 1 0,4 6 340,2 0 808,0 8 0,8-12 0,2 6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2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16 206 7953,'-10'-17'1077,"4"-1"1,8 1-748,10 0 1,1-1 191,16 1 1,0 0-314,5 0 1,7-1-257,-1 1 1,-2 5 149,-9 1 1,2 7-10,-8-2 0,6 6 120,-6 6 0,0 6-118,-6 11 1,1 2-107,-1 3 1,0 7 127,0 0 1,-5-1-11,-1 7 1,1-13-41,5-5 0,1 0-120,-1-5 0,2 1 158,4-13 1,-2-1-92,8-5 1,2-1-1034,9-5 1,-1-11 495,7-12 1,-2-4-1932,2-2 2453,4-7 0,-13 6 0,5-7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2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191 502 8069,'-10'-8'1055,"-5"6"1,13-8-240,-4 5 1,4 1-398,2-8 0,8 1-651,4-7 0,3-1 131,2-4 0,1 2-269,-1-8 0,6 0 97,0-5 0,-2-1 42,-9 1 1,1-1 102,-7 0 0,0 7-21,-6-1 1,0 8 201,0-2 0,-8 5-160,-4 7 0,-5 3 134,-6 8 0,2 0-97,-8 0 1,2 10 594,-2 7 0,-3 2-256,3 10 1,4-2 342,2 2 0,4 1-222,1-6 0,7 4-49,-1-5 1,8 0-261,-1-5 0,3-1 110,2 0 1,7-1-436,5-5 1,3-3 180,3-8 0,1 0-355,4 0 0,2-2 163,4-4 1,3 2 4,-3-7 0,-4 5 188,-2-5 0,-2 7-2,2-2 0,-9 4-15,3 2-41,-3 0 177,3 0 1,-8 2-85,-3 4 1,-4 3 181,-2 9 1,0-7-110,0 1 1,0-1 98,0 7 0,0 5-14,0 0 0,-2 7 116,-4-1 1,5 12-81,-5 5 0,-4 11-72,-1 7 0,-7 20-128,7-35 0,-1 0 0,2 3 0,-1 2-184,-3 6 0,-1 1 0,4-3 0,-1 1-335,-2 5 1,-1-1 0,2-3 0,0-1 259,-2-3 0,1-2 0,1-3 0,1-2-1944,-6 31 2236,9-11 0,-3-5 0,1-12 0,-8-4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8240,'25'10'1147,"-5"3"234,3-7 0,-4 0-796,-2-6 1,0 5-190,1 1-664,-1 0-253,0-14-1009,-7 6 851,-2-5 0,-10 9 341,-4 3 0,-4 7 338,-7 11 0,0 4 0,-1 7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20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8175,'-17'17'279,"0"-4"162,-1 5 0,3-5-31,4 10 1,-3-2 181,8 2 0,-5-3-131,5 3 1,0-4-167,6-2 1,0 1 310,0-1 0,0 0-276,0 0 0,6-5-368,0-1 0,7-7-43,-1 2 0,3-4-353,2-2 1,1 0-136,-1 0 1,2-2 295,4-4 0,-3-3-791,3-9 1,-4 1 363,-2 0 0,0 1 438,1 5 1,-1-3 43,0 9 547,1-1 1,-1 14 58,0 3 1,-5 5 531,-1 1 1,-7 0-169,2 0 0,1 1-249,-1-1 1,2-2 518,-2-3-708,3 3 1,14-13-719,0 4 0,8-14 312,-2-9 1,9-2-963,3-10 0,7 2 483,-2-2 0,2 4 179,-2 8 1,2 7 165,-8 5 1,5 5 269,-11 5 0,3 7 867,-14 11 1,-2 2-482,-10 4 1,-3 3 553,-8-3 1,-2 2-458,-4-2 0,-3-4-286,-8-8 1,-3 0-310,-3 1 0,2-9-401,-8-3 0,6-6-349,-6-6 0,8-3 415,-2-9 1,-2-7-1071,2-3 1,6-5 593,5-2 1,9-7 878,-3-4 0,-4-12 0,1-3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24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155 278 10114,'0'17'3901,"0"0"-3385,0 1 1,-6 1 396,0 4 1,-2-2-490,3 8 0,3-6-378,-4 6 1,4-8-181,2 2 0,0 2 194,0-2 1,0 0-859,0-6 1,0-5 565,0-1 1,0-5-2451,0 6 1802,0-9 0,0 3 692,0-12 0,2-3-50,4-9 0,1-6-48,5-5 0,9 2 33,-4-2 0,6 2-29,0-2 1,4 4 209,8 8 1,0 2-102,-1 3 0,1 4 435,-1 8 1,-7 2-174,-4 4 1,-4 4 232,-1 7 1,-9 2-167,-3 4 0,-6-2 30,-6 8 0,-9 0-83,-8 6 0,-8-7-175,2 1 0,-5 0-31,-7 6 1,7-8 130,-1-4 0,3-6 410,9-6-175,-1 5-168,7-14-132,8 5 0,9-12 11,11-1 0,10-8 46,2 3 1,6 1-150,-6-1 0,6 5 12,-6-6 1,6 9 106,-6-3 1,-6 4 182,-5 2 0,-6 0-136,5 0 197,-7 0 0,-4 8-57,-12 3 0,-5 5-108,-6 1 1,2 6-17,-8 0 0,0 2-114,-5-2 1,7-4 357,4 4 1,3-4-82,3-1 0,2-1 59,3 0 0,3 1-176,3-1 1,4 0-47,-4 1 1,4-1 45,2 0 1,0 0 2,0 1 0,0-1 88,0 0 0,0 1-49,0-1 1,0 0 221,0 0 1,-7 1-110,-5-1 1,-1 0 215,1 1 1,-3-3-86,3-3 0,-3 1-234,-2-7 0,5 0 256,1-6-360,7 0 1,-2-2-339,12-4 0,11-6-737,12-11 0,11-6-622,6-11 1,10 4 735,2-5 0,1 7 162,-1 5 0,-4 4 425,3 8 0,-9-1 151,-2 1 1,-9 7 188,-2 5 1,-3-3 333,-9 2 1,-5 2-112,-7 10 0,-7 4 323,2 7 1,-6 0 240,-6 1 0,-6 5-268,-11 0 0,-4 7-357,-7-1 1,-3 4 91,-3 1 0,2 1-234,-9 0 0,3-1-11,-2 1 1,-2-6-40,8-1 0,5-6 476,6 1 0,10-10 160,2-1-694,0-9 194,15 5 1,-4-8-461,12 0 0,3-2 160,8-4 0,8-3 0,4-8 1,4-7-167,2 1 1,7-7-401,4 1 1,-4-4-337,-1-1 1,-7-1 482,-5 0 0,0-1-323,-12-4 1,2 1 922,-13-7 0,8 0 0,-5-6 0</inkml:trace>
  <inkml:trace contextRef="#ctx0" brushRef="#br0" timeOffset="416">483 295 7996,'-27'-42'0,"-3"5"624,6-3 0,1 3-157,6 3 1,0 7-182,0 4 0,5 5-22,0 7-297,9-4 586,-13 13 488,14-6-898,-13 8 1,13 2 43,-4 4 1,-1-3-135,1 9 0,0 0 108,6 5 0,0 0-91,0 0 0,0 3 74,0 3 1,0-4-140,0 4 0,0-4 43,0-2 1,0 1 40,0-1 1,0 6-34,0 0 1,6 2-12,0-2 1,1 4 19,-1 8 1,-4-1 38,4 1 0,1 7 114,-1 4 1,2 10 22,-2 2 0,-4 9 141,3 2 0,-3 2-84,-2 10 0,6 0-101,0 5 0,0 0 224,-6 1 0,0 1 131,0 5 0,5 1-364,1 4 0,-3-47 0,0 0 38,-3 47 0,0-2-35,0 2 0,6-16-299,-1-1 1,7-10-336,-6-8 1,5-3 13,-5-8 0,2-2-534,-3-4 0,-3-6-91,4-11 0,-4-4 456,-2-8 1,-2-7 9,-4-4 1,4-6 157,-3-6 0,3-11-134,2-12 0,2-11-170,3-7 0,5-1-130,7 2 1,1-2 349,-1 8 1,0-1 513,0 7 0,1-8 0,-1-3 0</inkml:trace>
  <inkml:trace contextRef="#ctx0" brushRef="#br0" timeOffset="709">1486 1886 7809,'10'0'6624,"-3"4"-5080,-7 7 0,-1 3-1263,-5 15 0,-8 1-281,-14 11 0,-17-5 0,-16 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5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8129,'0'-27'2450,"8"2"1,1 14-1944,9-1 0,-1 3-268,0-3 1,0-1 1202,1 7-894,-1-8 0,0 13-208,1-5 0,-7 4 169,1 2-933,-1 0 0,6 0 324,1 0 1,-7 2-547,1 4 0,-8-3 8,1 9 0,-1-6-113,2 5 0,-4-5-224,4 5 1,-4-5-1342,-2 6 2316,0-1 0,0 7 0,0-1 0</inkml:trace>
  <inkml:trace contextRef="#ctx0" brushRef="#br0" timeOffset="1393">208 416 8129,'-17'11'0,"-1"1"0,7-6 1243,-1 5-783,8-7 1,-5 4 990,3-8-476,4 0-122,-6 0-738,8 0 1,8 0-209,4 0 0,-3 0-242,3 0 0,-1 0 339,7 0-413,-1 0 0,0 0 171,0 0 1,1 0-525,-1 0 136,0 0 23,1 0 512,-1 0 1,-8 7 76,-3 5 0,-4 3 130,-2 3 1,-8-1-76,-3 0 1,-12 6 208,-6 0 1,2 6-84,-2-6 0,2 6 65,-1-6 0,5 0 10,11-6 0,-1-5 330,7-1-617,0-7-156,6 4 1,10-8 180,7 0 0,2-2 34,10-4 1,-6-1 150,6-5 0,-2-1-103,2 7 1,1-6 32,-7 7 0,-1-3 85,-11 2 281,4 4-280,-13-5 1,6 14-56,-8 5 1,-8 3-122,-3 2 1,-10 6-199,-2 1 1,-2-1 39,2-6 1,-2 0 131,-4 0 1,4 1-103,8-1 0,5-7 18,0-5-77,9 5 57,-5-8 0,10 6-64,4-8 1,9-2 156,8-4 1,0 2 7,-6-7 0,1 7-935,-1-2 651,0 4 0,-1 4-35,-5 4 1,-5 5 133,-12 12 1,-5-2 10,-12 8 1,-4 0 84,-8 6 1,1-1 258,-1 1 0,0-1 421,1 1 1,7-8-313,4-4 0,6-4 330,5-1 0,4-7 88,8 1-373,0-9 1,4 5-52,8-8 1,1-2 21,16-4 0,-6-3-291,6-8 0,-2-1-447,2 1 1,1-6-342,-7 0 1,0 2 413,-5 9 0,-1-3 87,0 3 0,-7-3 22,-4-2 0,-4 5 57,-2 1 236,0 7 0,-2-4 458,-4 8-225,-4 0 0,-5 8 314,3 3 1,-1 5-165,7 1 0,0 2 188,6 4 1,0-4-164,0 4 1,0 2-127,0-2 1,0 6-251,0-6 1,6 0-227,0-5 0,0-1-765,-6 0 579,7 1 24,-5-1 223,6-8 246,-16-1 0,4-10-35,-7-4 1,7-11-118,-2-12 1,4-3 201,2-3 1,0-7-232,0-4 0,8-2-275,4 2 0,11-2 51,6 7 0,3-5-302,3 6 0,-1-1-227,1 7 0,0-7 306,-1 1 1,5 0 52,-5 5 0,5 2 143,-11 5 0,3-3 272,-2 8 1,-4-6 193,-8 6 0,1 0 339,-1 6 1,-6 5 751,1 1 1582,-8 7 554,3-4-1707,-7 8-294,0 0-1292,0 8 0,0 3-106,0 12 0,0-3-182,0 3 1,0 3 16,0 3 0,0 4-298,0 2 1,0-1 138,0 1 0,0-6-191,0-1 0,0-6 261,0 1 0,0-4 53,0-2 0,0-5 278,0-1 1,0-5-6,0 5 0,2-7-120,4 2-188,-4-4 15,13-2 500,-13 0-269,14 0 181,-7 0 0,3-8-156,-1-3 1,-5-7 330,6-5 1,-1 2-213,6-8 0,1 6-186,-1-5 0,0 6-109,1-1 1,-1-2-359,0 2 0,0 0-120,1 6 0,1 0 262,4-1 1,-10 7-346,5-1 1,-5 8 187,5-1 1,-7 1 365,1-2 103,-9 4 9,13-5 0,-14 14-227,3 5 0,-3-3 45,-2 3 0,0-1-217,0 7 1,0-7-204,0 1 310,0-1 345,0 7 75,0-1 252,0-8 0,0 1 1035,0-4-341,0-4-78,0 5 0,0-5-426,0 4 1,0-2-66,0 7 1,0 1-69,0 5 1,0 8-117,0 4 1,0 8 105,0 9 1,0 2-178,0 15 0,2 3-134,4 8 0,-4 9-697,4 15 0,-4-8-333,-2 8 1,0-9 186,0-9 0,0-5-665,0-11 0,0-7 617,0-10 0,2-13 828,3-11 0,-3-4 0,6-9 0,-8-10 0,0-10 0</inkml:trace>
  <inkml:trace contextRef="#ctx0" brushRef="#br0" timeOffset="1909">415 1125 7995,'-9'-17'3099,"1"5"-1505,8 1-498,8 7 0,1-10-469,9 8 0,-1 1-227,0 5 1,1 7-1138,-1 5 0,0 9 323,0 2 414,1 8 0,-1-4 0,0 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20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8041,'7'9'1786,"3"-1"1,7 0-1237,0 3 1122,8 5 1,0-1-768,4-3 1,2 1-1124,-8-7 1,0 0 170,-6-6 0,1 0 107,-1 0 1,0 0-2753,0 0 2056,-7 0 0,-2 2-929,-8 3 0,0-1 105,0 8 1460,-16-1 0,-3 14 0,-15 2 0</inkml:trace>
  <inkml:trace contextRef="#ctx0" brushRef="#br0" timeOffset="274">225 399 8041,'-19'34'0,"-4"1"0,3-1 1284,-3 1 0,4 0-525,2-1 1,0-5-36,-1 0 0,7-6-257,-1 6 1,7-8-147,-7 2 1,6-4-208,-5-2 0,7 1-238,-2-1-1315,4-7 1255,2-3 1,2-7-822,4 0 1,5-4 379,12-7 0,6-1-81,12-11 1,3-4 310,8-1 1,9 3 148,8 2 0,8 3 34,10 3 0,-3 2 547,-3 3 1,-4 4 439,-8 8 0,-8 0-396,-3 0 1,-10 2 850,-2 4 1,-7 4-463,1 7 1,-9 6-1443,-2 0 0,-8 0 227,2-6 1,-12 8-24,-5 4 1,-6 4 142,-6 2 0,-11-1-912,-12 1 0,-11-1-72,-6 1 1311,3-8 0,-7 5 0,6-5 0</inkml:trace>
  <inkml:trace contextRef="#ctx0" brushRef="#br0" timeOffset="520">830 1142 8041,'-17'18'-942,"5"-9"983,1-3 559,7 3 0,-2-5-66,12 8 0,-2-6 123,7 5 1,1-5 21,5 5 1,1 1-101,-1 5 0,0 1 308,0-1 1,-5 0-342,-1 0 1,-5 3-387,6 3 0,-8-2-226,1 8 1,-3-6-389,-2 6 0,-2-6 77,-3 5 0,-7-1-549,-11 2 1,2 2-40,-8-8 0,6-2 348,-6-9 1,6 1 702,-6-7 0,6-2-142,-6-10 1,8-6 265,-2-11 0,6-4 201,5-7 0,-1-7 625,7 1 0,8 0-432,10 5 0,5 3 21,6 3 0,10 4-972,7 7 1,10 1 243,2 0 0,0 0-1611,5-1 1,-1 1 1713,2 0 0,11-8 0,10-2 0</inkml:trace>
  <inkml:trace contextRef="#ctx0" brushRef="#br0" timeOffset="1372">1833 208 7991,'6'20'1624,"0"3"0,0-4-993,-6 4 0,0 2-881,0-2 0,-8 8 112,-4-2 0,-9-3-89,-2 3 0,-2 0-8,2 6 0,6-7 157,-1 1 0,7-9-402,5-3 0,6-2 176,0-9 1,10-8 242,13-10 1,6-11 27,11-5 0,-2-11 158,9-1 0,-1 1-12,6 11 0,-8-1 212,-4 11 1,-5-3-54,-6 10 0,-4 3-19,-8 2 1,-6-1-7,1 1 0,-8 2-99,1 10 0,-5 3-605,-5 9 1,-7 5-230,-11 0 1,2 8 685,-8-3 0,-7 5 0,-9 2 0</inkml:trace>
  <inkml:trace contextRef="#ctx0" brushRef="#br0" timeOffset="1709">2058 606 8144,'0'10'-1485,"0"-1"1837,0-3 1,0-2 0,0 7 808,0 3 0,0 1-107,0 3 1,0-1-472,0 0 1,0-5-262,0-1-690,0 1 1,2 3-647,4-3 0,3-5 590,9-7 1,1-2-311,4-3 1,-2-7-224,8-11 0,-6-4 957,6-7 0,-8-1 0,12-15 0,-7-4 0</inkml:trace>
  <inkml:trace contextRef="#ctx0" brushRef="#br0" timeOffset="2047">2560 18 8110,'7'-9'0,"-3"1"118,8 8 80,-9 0 0,5 8 679,-8 3 1,0 4-221,0 3 0,-8 1-25,-3 4 1,1-4-232,-1 4 1,7 2-162,-2-2 1,4-5-441,2-7 0,2-1 248,4 1 1,11-3-663,12-8 1,4-6 419,1 0 0,1-11-725,-1 6 1,1-9 234,0 9 0,-8 1 57,-4-1 0,-4 7-483,-2-2 690,-7 4 1,-5 10 419,-10 3 0,-7 7 0,-11 5 0,2 2 0,-8 4 0,2 3 0,-2-3 0,-1-4 0,7-2 0,7-4 0,11-1 0,3-1 243,2 0 1,3-7 603,9-4 1,-6-5-147,11-1 1,-4-1-209,5-5 0,-1 2-1023,0-8 536,-7 9-651,5-5 1,-15 8 108,0 0 1,-9 8 535,-14 3 0,-12 12 0,-9 4 0</inkml:trace>
  <inkml:trace contextRef="#ctx0" brushRef="#br0" timeOffset="2767">2248 848 8096,'-17'0'-4,"0"0"0,-1 6-196,1 0 0,0 7 243,0-1 1,-8 3-193,-4 2 0,-4 8 122,-2 4 1,-5-2 382,0 2 0,-4 0-73,9 5 0,-2-1-96,14-4 0,-3-4-53,8-8-263,5 8 0,13-6-205,0 4 0,9-9 211,9-3 1,1-1 16,10 1 0,0-1 81,5-4 0,-5 2 236,0 3 1,-8 4 156,2-3 1,-4 1 324,-2-1 0,-1 3 14,-5-3-362,5 3 1,-14 2-509,3 1 233,-3-1 0,-2-5-1311,0-1 750,0-7-90,0 4 1,0-16 0,0-4 0,2-11-120,4-5 0,4-5 700,7-2 0,6-7 0,0-4 0,0 4 0,-6 1 0,8-1 0,4 2 0,-2 5 0,2 6 0,2 6 0,9-6 0,-3 8 0,3-2 0,10-2-12,2 2 1,3-2 166,-3 2 0,8 4 139,3-4 1,-3 4 77,-3 1 0,-5 1-271,-6 0 0,3 1 39,-9 5 0,-2-3-277,-9 9 1,-6-3 129,-11 2-667,3 4 1,-15-5 318,0 7 0,-8 0 355,-9 0 0,-8 0 0,-4 0 0,-3 0 0,-3 0 0,-1 0 0,-5 0 0,5 2 0,-5 3 0,7-1 0,5 8 0,2-7 0,4 7 0,10-6 0,-5 5 0,11 1 0,-5 5 0,8 2 0,-2 4 0,4 4-4,2 8 0,8 1 134,4 5 1,-1 3 191,7 8 0,-11 0-84,10 0 1,-5-1 46,0 1 1,1 0 2,-7 0 1,0-6-760,-6 0 0,0-7 136,0 1 0,-6-9-42,0-2 1,-7-8 233,1 2 0,-3-6 143,-3-5 0,-1-5 0,-4-7 0,4-7 0,-4-5 0,-2-11 170,2-6 1,2-3-15,9-3 1,-1-5 1111,7-1 1,0 3-386,6 9 1,0-2-126,0 8 1,8-6-587,3 6 1,7 0-447,5 6 1,-2 0-102,8-1 0,-6 1 314,6 0 1,-1 0-2616,7-1 2676,-8 9 0,5-14 0,-5 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7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16 8167,'0'-10'1030,"0"5"-370,0 10 1,0 1 680,0 11 0,6 3-34,0 8 1,5 5-647,-5-4 0,2 4 4,-3 1 1,-3 1-208,4-1 1,-4-5-1400,-2 0 0,0-8 373,0 2 0,0-4 41,0-1 0,0-7-688,0 1-1915,0-8 1996,-8 3 0,6-16 527,-3-9 1,10-7-78,7-9 1,-1-7 683,7 1 0,-5-8 0,12 4 0</inkml:trace>
  <inkml:trace contextRef="#ctx0" brushRef="#br0" timeOffset="461">329 85 8122,'27'-9'252,"-2"1"83,-8 8 0,-5 2 685,-1 4 0,-7 3-430,2 8 1,-4 8 159,-2 4 1,-8 4-296,-3 1 1,-10 3-678,-2 3 1,-8 3 106,2 3 0,-4 4-53,-1-4 0,-1 4-170,1 2 1,-1 0-560,0-1 1,9-6-425,2-5 1,5-5-282,2-7 647,7-3 955,3-7 149,7-9 0,7-1-39,5-8 0,3-6 37,3 0 1,-1-5 259,0 5 1,0-2 683,1 3 1,-7 3 98,1-4 1,-6 4 78,5 2-1060,-7 0 0,4 15 24,-8 8 0,-8 10-234,-4 7 1,-5 5 24,-6 7 1,6-1-279,-1 1 0,3 4 30,9-4 0,2-2-156,10-10 0,10-9-9,7 4 1,13-18 110,-1 0 0,11-11-83,0 0 1,-2-12 154,2-6 0,-7-5 210,1-6 1,-3 2-78,-3-8 1,-5 0 136,0-5 0,-8 1-141,2 4 0,-10-3-7,-1 3 0,-8 2 351,2-2 1,-12 6-103,-6-6 1,-9 8 775,-2-2 0,-6 11-439,6 7 0,-6 3 554,6 2 0,0 4-381,6 7 1,7 2-338,5 16 1,5 0-200,5 6 0,7-1-157,11 1 1,-2-8-658,8-4 1,7-6 534,11-5 1,4-5-1519,7-7 1,4-2 696,7-3 1,0-11-1085,0-7 1861,0-7 1,0-5-1,1-9 1</inkml:trace>
  <inkml:trace contextRef="#ctx0" brushRef="#br0" timeOffset="854">1263 241 9095,'17'19'2093,"1"4"0,5-4-1394,0 4 0,0-3-1267,-6-3 1,6 0 192,0 0-409,0 1 0,-5-7 421,-1 1 1,-6-8-792,1 1 0,-8-5 380,2-5 1,1-5-224,-1-7 997,7-8 0,-3-2 0,7-8 0</inkml:trace>
  <inkml:trace contextRef="#ctx0" brushRef="#br0" timeOffset="1303">1765 33 7944,'11'-9'562,"1"3"-53,-9 4-246,13 2 1,-12 2 104,7 4 1,-7-2-323,2 7 0,-4 1 92,-2 5 0,-2 8 193,-4 4 0,-9 5-106,-8 7 1,-2 10-28,2 13 0,1 13-217,-6 9 0,1 10-373,13-41 1,-1 0 0,-1-2 0,-1 1 237,3 4 0,-1 0 1,-1-4-1,0-1-150,-2 2 1,1 0 0,3-6-1,1 0-246,-10 43 0,4-13 267,2-10 1,-1-15-61,1-14 1,6-5 66,-1-6 0,6-12 410,-5-11 0,7-6 30,-2-6 1,4-13 623,2-16 1,0-7-524,0-10 0,2-2 289,4-4 0,4 5-310,7-5 0,2 12-16,4 6 0,6 11-184,11 6 1,-1 3 49,7 3 1,0 8 18,6 3 0,-6 4 18,0 2 1,-8 8 0,3 3 0,-5 4-143,-1 3 0,-2-1 94,-5 0 1,-3 6-233,-7 0 0,-3 0 88,-3-5 1,-5 1 17,-7 4 1,0-4 76,0 4 1,-13 2 76,-4-2 0,-12-2 83,0-9 0,-4-4 248,-1-8 1,1 0-54,4 0 0,2-8 99,4-4 1,12-9 114,-1-2 1,8-7-194,4 1 1,4 2-711,8-2 0,1 6 256,16-6 1,2 8-1385,9-2 1,2-2 198,4 2 0,4 0-1515,-4 6 2744,-3-1 0,7-7 0,-6-2 0</inkml:trace>
  <inkml:trace contextRef="#ctx0" brushRef="#br0" timeOffset="1620">2889 725 7963,'0'-25'896,"0"6"-672,0-4 0,7-2-338,5 2 0,3 0 303,2 5 1,-1 1 360,-5 0 0,-1 5 515,-4 1-290,-4 7 1,-4-2 42,-16 12 1,-1 11-322,-10 12 0,3 6-466,-3 5 0,-4 10 59,4 8 1,4-1-161,2-5 0,6 4 58,5-4 0,5 1 96,7-12 1,2-3-11,3-9 1,13 2-301,10-8 0,13 0-378,5-6 0,4-7 293,2-4 0,2-5-147,3-1 1,-3-1 155,4-5 1,-6 2-26,-6-8 0,4 3 82,-4-3 0,-4-3-18,-2 3 0,-9-1-435,-2 1 1,-8-3-1159,2 4 1856,-11 3 0,3-15 0,-5 4 0</inkml:trace>
  <inkml:trace contextRef="#ctx0" brushRef="#br0" timeOffset="1774">3356 742 7872,'-45'18'0,"13"1"3397,14 4 0,9 4-1734,9 7 1,0 7-1074,0-1 0,2 0-1138,3-5 1,-1 0-1401,8-1 0,-6 1 1948,5-1 0,-7 9 0,4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6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0 917 10368,'0'20'1641,"0"3"1,0-2-1092,0 8 1,8-2-379,4 1 0,-3 3-234,3-8 0,-6 6-234,5-6 0,-7-6 44,2-5 0,1-6-827,-1 5 599,8-7 0,-5 2 236,8-12 0,8-6-419,4-11 0,4-9 193,1-9 1,7-5 60,-1 6 0,1 1 184,-7 11 1,-5 5 362,0 11 1,-6 4 183,6 8 1,-10 4 414,-2 8 0,-1 1-322,-11 16 1,1 2 263,-6 9 0,-2-3-392,-4 3 1,-3-9-31,-9-2 0,1-8 49,0 2-216,0-12 1,-1-3-159,1-8 1,2-8-72,3-3 0,-1-10-336,7-2 1,0-10-253,6-2 1,0-1 345,0-10 1,0 0-113,0-6 0,2-6 131,4 0 1,-2-3-92,7 9 1,-5-4 208,5 10 0,-1 6 236,2 5 1,3 3-35,-3 9 0,-3-1 303,3 7 237,-1 0 680,6 7 18,1 3-452,-1 7 47,0 0 0,-1 7-258,-5 5 1,3-3-324,-9 3 0,7-1-34,-6 7 0,7-1-139,-1 0 0,3 1 300,2-1-271,1 8-14,-1 2 1,6 4-34,0 3 0,8-1-18,-2 13 0,-2 0-157,1 6 1,1 8 58,6 3 0,-6 4 147,-1 2 0,-4 8-23,4 4 0,-7 3-426,3 3 1,-7-3 283,-6-3 1,3-6-166,-8-12 0,5 3 180,-5-9 0,0-5 45,-6-6 1,2-13-236,3 2 0,-3-12-220,4 0-339,-4-4 308,-2-9 0,0-10 112,0-12 0,0-11-105,0-6 1,0-5-75,0-7 608,-8-3 0,-1-15 0,-9-3 0</inkml:trace>
  <inkml:trace contextRef="#ctx0" brushRef="#br0" timeOffset="181">1315 900 8035,'-25'0'0,"5"0"2170,-3 0 0,4 0-1042,2 0 1,5 8-621,1 3 1,-6 7-769,-7 5 1,0-4 199,0 4 0,-2 2-1307,-9-2 1,0 0 732,1-6 0,1-1-644,4-5 0,4-5 1278,8-12 0,0-11 0,-1-10 0</inkml:trace>
  <inkml:trace contextRef="#ctx0" brushRef="#br0" timeOffset="326">1021 1 8009,'-10'0'5572,"2"2"-4260,8 4 1,8 9-689,4 8 0,1 2-1597,-1-2 0,3-4 519,-4 4 0,5-3-3422,1-3 3876,0 0 0,-7 0 0,-2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14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1 881 8145,'0'-12'1426,"0"1"-559,8 7 1,-6-6-169,3 4 0,5 5 16,1-5 0,7 4-178,5 2 1,4-6-25,7 0 1,1 1-426,-1 5 0,1 0 112,0 0 0,5 0-232,0 0 1,6-6 107,-5 0 1,-1-7-437,-5 1 1,-3-3-86,-3-3 0,2 7-973,-8-1 507,0 1-270,-13 1 391,-3-5 214,-7 13 13,-7-6 1,-3 8 123,-7 0 1,0 0-93,-1 0 0,3-2 39,3-4 1,-3-3 491,3-8 0,3-6 0,-3-1 0,7-6 0,-7 1 0,8 2-212,-2-2 1,4 8 211,2-2 233,0-4 3,0 8 1601,0-6-1067,0 15 1,0 5 103,0 10 1,0 7-388,0 11 1,-5 4-58,-1 7 1,-2 9-80,2 3 1,5 11-98,-5 7 1,2 11-108,-2 5 0,4-1-20,-4 2 0,-1-2-380,1 1 0,-2-5-187,3-11 0,3-7-482,-4-10 0,4-7 329,2-11 1,0-4-1216,0-8 561,0-7 813,0-3 1,2-11-25,4-7 0,-4-3 458,3-14 0,-3-1 0,-2-6 0</inkml:trace>
  <inkml:trace contextRef="#ctx0" brushRef="#br0" timeOffset="157">364 1071 8066,'-17'0'463,"0"0"1,-1 0 137,1 0 0,2 2 450,3 4 1,-3 1-589,3 5 1,-3 9-194,-3-4 0,3 4-189,4-3 0,-3-1 91,8 0 1,1 1-1373,5-1 0,7-8 687,5-3 1,11-8 512,6-9 0,19-8 0,6-16 0</inkml:trace>
  <inkml:trace contextRef="#ctx0" brushRef="#br0" timeOffset="290">762 1036 8066,'9'27'0,"-3"-4"0,-6-3 1705,-6-3 1,3 0-921,-9 0 0,6-5-705,-5-1 0,5-7 108,-6 2-302,9-4 0,-5-15-1441,8-5 1,0-18 834,0-5 0,6-7 720,-1-4 0,17-7 0,-3-3 0</inkml:trace>
  <inkml:trace contextRef="#ctx0" brushRef="#br0" timeOffset="694">1194 16 8066,'0'-10'4863,"0"5"-4120,0 10 1,0 5-377,0 7 1,-2 6-161,-4 0 0,3 6-181,-9-6 0,6 6 65,-5-6 1,7 8-437,-2-2 1,4-2 317,2 1 1,0-4-893,0 4 1,8-6 196,4 1 1,9-6 75,2-6 1,7 3 297,-1-8 1,4-1 93,2-5 1,-1 2 261,1 4 0,-6-4-79,-1 4 1,-7 3 667,3 3 1,-1 9-343,-6 2 0,4 2 819,-9-2 1,1 6-339,-1 11 0,1 3-108,-7 3 0,1 9-364,-1-3 1,-2 10-278,8-5 1,-7 1-79,7-6 0,-8 0 139,1 0 1,3-8-5,-2-4 0,0-3 6,-6-3 0,0-1-360,0-4 1,0 2 0,0-8 1,-6 0-86,0-6 0,-13-2-67,2-3 0,-12-4-299,0-8 0,-4-4-223,-1-8 1,-1-7 404,1-16 1,-1-7-17,0-4 0,8 2 183,4-2 1,6 1 24,6-1 1,3 4 385,8 8 0,0 7 0,0-6 0,0 6 0</inkml:trace>
  <inkml:trace contextRef="#ctx0" brushRef="#br0" timeOffset="940">1350 898 7995,'0'-17'984,"0"7"0,-8 2 7,-3 8 0,-5 8-309,-1 4 0,-2 11-101,-4 5 0,-4 7-146,-8 5 1,1 3 122,-1 3 1,2 2-519,5-8 1,-3-1 44,8-11 0,7 3-785,11-8 1,3-5 516,2-7 0,4-7-778,7 2 1,8-12 272,16-6 0,1-9 47,5-2 1,-5 0 265,5 6 1,-1 7 142,-6 4 0,3-1 622,-14 1 1,0 0-302,-6 6 1,-7 8 936,-4 3 0,-4 7-495,-2 5 0,-8-2-35,-4 8 1,-5-2-375,-6 2 0,2 1-488,-8-7 1,8 0-900,-2-5 1265,4-9 0,1-9 0,1-9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32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16 8337,'9'-2'1672,"-3"-3"311,-4 3 1,-2-4-840,0 12-809,0 3 0,-2 10-189,-4 5 0,-3 4-313,-9 13 0,-5 3 191,0 8 1,-5 0 34,5 0 1,5-3-133,7-2 1,7 1 107,-2-8 0,6 0-143,6-5 1,3 0 50,9-1 0,5-5 472,0 0 0,6-8 38,-6 2 1,7 2 235,-1-2 0,-2 2-288,2-2 1,-8-4-165,2 4 1,-5-2-309,-7 2 1,2-3 144,-7 3 1,0 2-678,-6-2 0,-8 6-190,-3-6 0,-6 2-567,-7-2 1,3-6 558,-8 0 0,6 1-153,-5-7 1,5-3 953,-6-2 0,0-12 0,-6-4 0</inkml:trace>
  <inkml:trace contextRef="#ctx0" brushRef="#br0" timeOffset="171">223 414 8138,'8'-17'1635,"3"5"324,12 1 0,6 5-971,11-6 0,3 3 48,3-3 0,10 3-963,-5 3 1,-1 4-626,-4-4 1,-7 4-3728,1 2 4279,-11 8 0,-4 9 0,-8 10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29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70 846 8087,'-10'-8'0,"10"-1"0,10-9 0</inkml:trace>
  <inkml:trace contextRef="#ctx0" brushRef="#br0" timeOffset="524">260 68 8203,'0'-18'0,"0"1"1344,0 7-327,0-5-322,0 13 0,0-4-203,0 12 1,-2 11 118,-4 12 0,-5 12-155,-12 5 0,2 6 45,-8 5 0,6-1-177,-6 7 1,8-5-280,-2 5 1,4-1-208,1 1 0,3 1-440,3-12 1,5 1-605,7-12 0,0-3 602,0-9 1,0-4-819,0-8 880,0-7 0,7-2 42,5-8 0,-2-10 116,1-7 0,1-2-51,5-10 1,-6 2 64,1-2 370,0-4 0,5-1 0,0-10 0</inkml:trace>
  <inkml:trace contextRef="#ctx0" brushRef="#br0" timeOffset="713">312 396 8203,'12'-6'582,"-1"1"0,-5-3 114,5 2 0,1 4 656,5-3 1,6 3-551,0 2 0,8 0-323,-2 0 0,5 2 843,7 3 0,-5 5-618,5 7 1,3 1 73,2-1 0,-2 0-444,2 0 0,-1 1-373,1-1 1,-4 0-248,-8 1 1,1 1-607,0 4 1,-8-4 23,-4 4 1,-4-4 352,-2-1 0,-2-1-1548,-3 0 0,-4 1 319,-8-1 1744,0-8 0,-8 14 0,-2-3 0</inkml:trace>
  <inkml:trace contextRef="#ctx0" brushRef="#br0" timeOffset="998">485 742 8195,'0'-17'2208,"-8"7"0,12 1-1016,-4 3 1,12 4 44,-1-4-751,-3 4-510,7 2 1,-13 8-1014,4 3 1,-4 7-1250,-2 5 2286,0 4 0,-16 7 0,-3 1 0</inkml:trace>
  <inkml:trace contextRef="#ctx0" brushRef="#br0" timeOffset="1631">226 1174 8299,'-10'-9'1680,"10"-1"-1278,12 4 1,5-3-192,6-8 1,-4-1-30,4 1 5,-4 0 1,4 1-277,0 5 0,1-3 87,-7 9 0,0-1-670,0 6 0,-5 0-86,-1 0 739,-7 0 0,4 7 50,-8 5 0,0-2 146,0 1 0,-8 1 36,-3 5 0,-3 6 358,3 0 1,-5 2-161,5-2 0,-3-2-91,3 8 1,-3-6 49,9 6 0,-3-8-99,2 2 0,4 2-126,-3-2 0,3-6 95,2-5-53,0 0-29,0 5 22,0-8-175,0-1 1,0-6 179,0 4-180,0-4 182,0 13 87,0-5 19,0 7 37,-8 0 17,6-7 38,-6 5-419,8-13 0,0 4 123,0-12 1,0 2-354,0-7 0,0 5 43,0-5-140,8-1 1,-4-3-101,7 3 308,-7-3 0,4 11-333,-8-8 144,8 9 0,-6-7-336,3 4 0,5 2 228,1-7 1,5-1-73,1-5 0,0 5 171,1 1 1,5-1 598,0-5 1,2 7-64,-2 5 0,-4 3 84,4 2 0,-9 0 104,-3 0 1,-1 7 555,1 5 0,-3 5-146,-8 6 0,0-2-258,0 8 0,-8 0-786,-3 6 0,-5-1 292,-1 1 0,-2-6-411,-4 0 233,4-8 1,-6 2-398,7-12 624,9-3 463,1-8 0,8-8 168,0-3 1,8-5-271,3-1 0,6 0-537,7-1 1,-3 1 201,8 0 0,-6 5-609,5 1 1,1 7 181,6-2 321,-8 4 0,13 2 0,-3 0 0</inkml:trace>
  <inkml:trace contextRef="#ctx0" brushRef="#br0" timeOffset="1944">1056 1088 9388,'-10'0'2810,"12"-8"-1963,15-3 1,2 1-91,10-1 1,0 1-296,6-2 1,5-3-38,0 4 1,7-3-308,-7 3 1,6-3-199,-6 8 1,-1 1-2024,-10 5 1518,3 0 1,-13 0 584,5 0 0,-5 7 0,-2 3 0</inkml:trace>
  <inkml:trace contextRef="#ctx0" brushRef="#br0" timeOffset="2303">2197 206 8274,'-10'-27'5198,"5"10"-5175,10 11 1,5 4 63,7 2-450,1 0 1,-9 10 337,-3 7 0,-19 10-280,-11 13 1,-6 4 152,-5 8 0,-5 2-80,-1 4 0,3-2 209,9 7 1,-2-7-74,8 1 0,2-5 104,10-6 0,-3-3 128,8-9 0,5-7 173,12-4 0,8-6-32,16-5 1,9-4-362,8-8 1,6-8 63,5-4 0,2-5-48,-7-6 0,0 2 312,-6-8 1,-8 8 238,-4-2 1,-3 6-330,-3 5 0,-7-1-60,-4 7 0,-9 0-1066,-3 6 777,-7 0 1,2 4-800,-12 7 0,-6 1 994,-11 11 0,-11 4 0,-10 0 0</inkml:trace>
  <inkml:trace contextRef="#ctx0" brushRef="#br0" timeOffset="2477">2301 1071 8136,'-18'9'2060,"1"-3"0,8 4-2162,3 1 1,6 5-85,6 1 0,1 6 846,5 0 1,-5 8-261,-7-2 0,0 3-408,0 3 0,-7 1-408,-5 5 1,-1-3-671,1 8 1,-1-9 239,7-3 0,0-1 846,6-10 0,0 0 0,0-6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28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310 433 8283,'0'-18'-574,"0"9"525,0-7 880,0 7-506,0-9 1,2 3 151,4 4 0,-4 1 160,4 4-24,-4 4 94,-2-13-241,0 5 154,0 1-321,0 1-322,0 8 17,0 0-447,-8 0 344,6 0 0,-6 8-67,8 3 0,-5 10 187,-1 2 0,0 10-13,6 2 0,0 1 190,0 10 1,0 2-6,0 10 1,0 3 147,0 9 0,0 1-206,0 4 1,6-4-29,0 4 1,1-4-126,-1-2 0,-2-2-233,7-3 0,-7-7 46,2-11 0,2-5 77,-3-12 0,7 1 63,-6-7 0,-1-5-48,-5-7 103,8-7-280,-6 4-276,6-8 136,-8 0 1,-6-8-503,0-4 1,-7-5-316,1-6 1257,-3 4 0,-2-21 0,-1 3 0</inkml:trace>
  <inkml:trace contextRef="#ctx0" brushRef="#br0" timeOffset="232">189 796 8283,'10'-17'1994,"-2"-1"-1774,-1 9-130,-5 1 1,6 16 124,-8 3 1,-6 6 291,0 6 0,-7-1-159,1 6 1,-9 1-223,-2 6 1,0-2 7,6-5 0,-1 5-214,1-4 1,0-2-159,0 2 1,7-8-308,4 2 0,-1-4-134,1-2 1,2-5 107,10-1 571,3-7 0,9 4 0,-1-8 0</inkml:trace>
  <inkml:trace contextRef="#ctx0" brushRef="#br0" timeOffset="394">449 813 8283,'0'-10'5339,"0"3"-4613,7 7 1,3 7-237,7 5 0,-5 3-32,-1 3 0,1 1-988,5 4 0,0-4 408,1 4 1,-1 2-1555,0-2 0,1 2 1676,-1-2 0,-8-3 0,-1 4 0</inkml:trace>
  <inkml:trace contextRef="#ctx0" brushRef="#br0" timeOffset="648">1313 35 8307,'0'-12'2331,"0"1"-965,0 7-510,0-4-518,0 16 1,-4 9 71,-7 12 1,-3 6 65,-14 5 0,-1 10-468,-6 8 0,-5 5 131,0-5 1,-1 5-976,7-5 0,-1 1 68,0-1 0,9-6-341,2 0 1,7-8 533,6-9 0,3-3-681,8-3 1256,0-4 0,0-8 0,0 1 0</inkml:trace>
  <inkml:trace contextRef="#ctx0" brushRef="#br0" timeOffset="869">1244 485 9209,'8'-10'516,"9"0"390,12 5 1,5 3-327,7-4 0,-5-2-14,5 2 1,-11 1-118,-1 5 0,-6 0 119,6 0 0,-2 7-148,2 5 1,2-3 25,-8 3 0,0 0-898,-6 5 0,0 6 336,1 0 0,-7 0-2348,1-6 1391,-1 1 1,5-1-357,-5 0 0,-3-5-84,-8-1 1513,0-7 0,0 11 0,0-5 0</inkml:trace>
  <inkml:trace contextRef="#ctx0" brushRef="#br0" timeOffset="1257">1296 934 8366,'-25'0'2416,"13"-8"-2505,-3 7 1,17-7-1399,4 8 2008,-4 0 1,7-6-221,-3 0 0,-2 1 447,7 5 1,3 0-312,9 0 0,-4-6-901,4 0 1,-4 0 132,-1 6 1,-3 8 7,-3 3 0,-5 5 181,-7 1 0,0 8-244,0 4 1,-7 4 367,-5 1 1,-3 7-156,-3-1 0,-5 0 942,0-5 0,6-1-432,6 1 0,7-8 413,-2-4 1,4-4-224,2-2 1,8-1-76,3-5 0,10-3-156,2-8 0,8 0-76,-2 0 1,4-2-125,1-4 0,-1-5-246,-4-12 1,-4 4-147,-8-4 1,-2 3 161,-3 3 0,1 0-331,-7-1 1,-2 1 89,-10 0 0,-11 0-100,-12-1 0,-4 1-86,-1 0 0,-1 1-389,1 5 1,7-3-717,4 9 1666,11-1 0,-3-2 0,5-2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137 502 8380,'-42'-27'665,"13"10"1,-3 3 989,14 9 0,9-3-1058,3 2-405,12-3 1,3-3-67,9 0 0,1 1-254,4-6 0,4-3 261,7-3 1,9 4 182,3-4 0,4 4-161,2 2 0,-2-1-1,-4 1 1,2 7-672,-8 5 1,-1-3-173,-11 2 0,-3 0-413,-7 6 0,-1 0 314,0 0 1,-7 2-1312,-4 4 2099,-5-4 0,7 13 0,2-5 0</inkml:trace>
  <inkml:trace contextRef="#ctx0" brushRef="#br0" timeOffset="195">639 35 8140,'-27'-15'0,"2"11"1533,15-12 1,3 30-1008,7 3 1,0 6-911,0 0 1,-10 4 248,-7 8 0,-4 1 3,-14 5 1,2-3 142,-13 8 1,8-5-15,-2 5 0,5-8-473,6 2 0,0-5 174,12-6 0,-4-2-740,9-4 1,5-10 1041,1 5 0,-4-13 0,1 3 0</inkml:trace>
  <inkml:trace contextRef="#ctx0" brushRef="#br0" timeOffset="374">207 70 8252,'-43'-27'842,"9"4"1051,-1 11-631,16 4 1,4 8-576,15 0 1,9 10 23,14 7 0,6 3-131,11 8 0,8 9-76,16 9 1,9 4-675,-28-24 1,2 0 0,-1 3 0,0 1-252,6 2 1,0 0 146,2 0 0,0 3 0,-1 6 0,-1 3 0,-1 0 0,0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3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36 381 8260,'-8'9'-369,"-2"-1"949,1-8 353,1 0 0,10 0-228,4 0 1,11-2 80,12-4 0,11-1-154,6-5 0,18-5-207,5-1 1,10 1-373,-4-6 0,-2-2 83,-10 2 0,-5 2-379,-12 9 1,-6-1-166,-11 7 1,-4 0-1590,-8 6 1040,-7 0 1,-5 2 956,-10 4 0,-13 11 0,-8 10 0</inkml:trace>
  <inkml:trace contextRef="#ctx0" brushRef="#br0" timeOffset="194">658 87 8262,'-8'-35'1928,"6"8"351,-5 10 1,5 9-1647,-4 8 0,2 8-559,-7 3 0,-1 7 151,-5 5 1,-6 6-1,0 11 1,-6 4-976,6 8 1,-6 0 485,6 0 0,0 5-633,6 1 1,-1-2-264,1-10 1,7 2-1665,5-8 2824,3 1 0,-6-7 0,-1 1 0</inkml:trace>
  <inkml:trace contextRef="#ctx0" brushRef="#br0" timeOffset="377">381 156 8276,'-17'-8'1301,"0"-3"-588,0 3 0,7 2 267,4 12-461,4 4 1,2 9-68,0 4 1,6-2 88,0 8 1,7-6-361,-1 6 1,3-2-276,2 1 0,6 7-98,0 0 0,14-7-943,-2 7 1135,3-4 0,-3-4 0,-1-2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8281,'0'-27'479,"7"10"0,5 1 709,11 5 0,10-5-615,7-1 0,10 0-82,2-1 0,2-1 52,9-4 1,-7 4-85,1-4 1,-1 4-381,2 1 0,-10 7 117,4-1 0,-18 8-900,1-1 1,-12 3-889,0 2 307,-4 0 0,-9 2 559,-4 3 0,-6-1-697,-6 8 1423,-4-1 0,-7-1 0,0-2 0</inkml:trace>
  <inkml:trace contextRef="#ctx0" brushRef="#br0" timeOffset="177">692 35 8281,'10'-8'1257,"-4"0"251,-12-3 0,2 3-681,-7 8 1,-1 2-496,-5 4 1,-1 5-57,1 12 1,-2-1 0,-4 6 0,2 3-214,-8 9 0,8 5-311,-2 7 0,4-1-1242,1 1 0,3 0 871,3 0 1,3-6-875,3 0 0,4-9 1493,-4-3 0,4 1 0,2-8 0</inkml:trace>
  <inkml:trace contextRef="#ctx0" brushRef="#br0" timeOffset="365">468 69 8269,'0'-17'4998,"0"0"-4219,0 7 1,0 10-279,0 12 1,0 5-84,0 6 1,0 6-364,0 11 1,9-1-233,8 7 1,3 0 290,9 6-114,7 0 0,8-1 0,8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8:0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1 398 8146,'0'-17'2993,"0"6"-2151,0-1 0,7 6 783,5-5 0,-3 7-301,3-2 1,-6 4 1622,5 2-2250,-7 0 0,10 8-23,-9 3 1,1 5-721,-6 1 0,8 8 78,3 4 1,-1 4-1223,1 1 0,-5 1 795,6-1 1,-3 1-1547,3 0 1,1-1 293,-7 1 1,2-8 112,-2-4 1,-5-4 187,5-2 719,4-7 1,-6 3-393,7-7 417,-7 0 1109,11-6-509,-13 0 1077,14-8-551,-14 6 0,7-6 499,-3 8 0,-4-1 237,4-5 350,-4 4-353,-2-6-834,-8 8 0,4 0-189,-7 0 185,7 0-986,-12 0 441,14 0 1,-7 6-92,3 0 0,4 1-378,-4-1-591,4-4 829,2 6 0,0-6-170,0 3 605,-7-3-176,5 6 0,-6-10-213,8-4 1,2 1 68,4-13 1,2 5-100,3-10 0,4-4-14,-3-2 1,3 2-295,3-2 0,-1 8 582,0-2 0,1 4-62,-1 2 0,0-1 839,0 1 1,3 7-446,3 5 1,-4 3 666,4 2 0,2 7-314,-2 5 0,2 3-109,-2 3 0,-4 7-191,4 3 0,-5 3-255,-7-2 1,3 4-720,-9-5 1,1 5 437,-6 2 1,0-6-692,0-1 1,-8-6 375,-3 1 1,-5-4 144,-1-2 0,-6-7 94,0-5 0,-8-3 279,3-2 1,1 0 0,-2 0 0,6-2 413,-6-3 1,2-3 1041,-2-4-1046,4-3 1,10 11 443,3-7-177,5 7-685,7-4 1,7 6 97,5-3 1,3 3 25,3-4 1,5-2-230,0 2 1,2-5-354,-2 5 1,-4-2-1065,4 3 1,-4-5 1544,-2-7 0,1-1 0,-1 1 0</inkml:trace>
  <inkml:trace contextRef="#ctx0" brushRef="#br0" timeOffset="228">468 312 8146,'-12'-6'0,"1"0"0,5 1 3451,-6 5-2522,8 7 0,-5 3-656,3 7 0,4 8 92,-4 4 0,2 4 233,-1 1 0,1 3-193,-8 3 0,8 4-164,-1 8 1,-3 0-392,2 0 0,1 0 180,5 0 1,0 0-946,0-1 1,7-6 270,5-5 0,3-5-71,2-7 1,1-3-65,-1-7 0,2-9-314,4-3 1,2-8 252,4-9 0,4-9 74,-4-14 766,3-8 0,10-10 0,3-10 0</inkml:trace>
  <inkml:trace contextRef="#ctx0" brushRef="#br0" timeOffset="437">883 398 8146,'27'-78'0,"-3"8"0,-6 13 1057,-9 11-640,-1 3 0,-2 11 801,0 3 0,-1 10 131,-5 7 997,0 8-1081,0-3 252,0 7-418,0 0-584,0 7 1,-2-3-216,-3 8 1,1-1-56,-8 7 1,8 5-423,-1 0 150,3 0 88,2 2 1,2-6-875,3 4 0,11-4 136,7-2 0,8-1-136,-3-5 0,11-3-60,1-8 1,6 0-375,-5 0 0,-3 0 303,-9 0 0,2 0-1305,-8 0 2249,-8 0 0,0 8 0,-5 1 0</inkml:trace>
  <inkml:trace contextRef="#ctx0" brushRef="#br0" timeOffset="717">1107 658 8146,'-7'27'636,"-1"3"80,-3-6 1,3 6 262,8-1 0,0-4-364,0-2 1,2-2-169,4 2 1,-3-3-207,9 3 0,-6-2-185,5 2 0,-7-4-351,2 4 0,-4 4-610,-2 2 0,-8 3 211,-4 3 1,-3-8-587,-2-4 0,-2-4 448,-4-2 0,3-7 422,-3-4 1,-2-6 348,2-6 1,0-11 60,6-12 0,0-4 0,-1-1 0,9 5 56,3 0 11,4 8 0,4 2 306,4 7 1,3 10 503,9 2 1,-1 10 1248,0 13 0,0 6-1029,1 11 1,7-3 435,4 3 0,9 2-752,2-1 0,16-1-265,2-5 1,9-1-1065,8 1 1,6-8 227,11-4 0,4-12 1,-44-7-1,0 0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2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104 727 8313,'-35'-23'947,"1"9"1442,15-11-2136,3 10-198,16 13 0,2-13 217,4 3-58,3 4 0,11-5 101,3 7 0,-2-2-1,8 3 1,-6 3-68,6-4 0,5 2 11,6-2 0,9 3 67,-3-9 0,9 0-46,3-5 0,7-2 38,-1-4 0,3 2-360,2-8 1,-2 8-106,-3-2 1,-5 4-1001,-7 1 1,-8 7 638,-3-1 0,-7 8-331,-5-1 1,-4 3 311,-8 2 0,-7 2-786,-4 3 0,-6-1 1314,-6 8 0,-11-1 0,-10 7 0</inkml:trace>
  <inkml:trace contextRef="#ctx0" brushRef="#br0" timeOffset="225">882 70 8313,'0'-18'-27,"0"1"0,0 5 1300,0 1-282,0 7 109,0-4-765,0 8 0,-8 8 138,-3 4 0,-4 9-177,-3 2 1,-1 13-171,-4-1 0,4 11 21,-4 0 1,3 4-190,3 2 0,0 6-181,0-1 0,1 1 207,5-6 0,3-8-1076,8-4 1,0 1 492,0-7 0,0 3-594,0-14 0,0-6 1193,0-5 0,8-9 0,1 5 0</inkml:trace>
  <inkml:trace contextRef="#ctx0" brushRef="#br0" timeOffset="423">519 191 8313,'-2'-16'0,"-4"5"0,2 3 3657,-7 8-1670,7 0-1167,-4 0 1,10 8-284,4 3 1,4 5-46,7 1 1,8 6-664,4 0 1,5 6-558,7-6 0,5 6-427,11-6 0,3 6 722,3-6 0,5 7 433,-5-1 0,-3-4 0,-1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346 191 7982,'-8'-17'-41,"7"-1"1,-7 7 395,8-1 1,0 1 1468,0-7-1184,0 1 0,0 0 150,0-1 1,0 7 526,0-1-900,0 9 1,2-11-137,4 8-82,-5 1 0,7 14-257,-8 8 1,0 8-106,0 10 1,0 0-89,0-1 1,-6 7 102,1-1 1,-7 0-131,6-5 1,1-1 338,5 1 0,0-2-107,0-4 1,1 1 116,5-7 1,6 0-77,11-5 0,-2-1 64,8 0 0,0-7-43,5-4 1,-5 1 13,0-1 0,-8 2-87,2-2 1,-4-5-201,-1 5 1,-9-2 195,-3 2 1,-6 2 13,-6 3 1,-3 4 130,-9-3 0,-7 3-138,-4 3 1,-9-7 246,-2 1 0,-6-3-41,5 3 0,-1-3-103,2-3 0,1-4-423,-7 4 0,10-4-559,1-2 0,2-6-803,10 0 1736,-8-7 0,12 3 0,-6-7 0</inkml:trace>
  <inkml:trace contextRef="#ctx0" brushRef="#br0" timeOffset="194">191 329 7974,'-10'-17'0,"2"0"507,8-1 1,8 1 732,3 0 1,5-1-308,1 1 0,8-2-425,4-4 0,11 4 433,6-4 0,-1 5-359,1 7 1,-6-3-548,6 9 0,0-1-826,6 6 0,-6 2 791,0 3 0,0 13 0,6 9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47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8076,'0'-11'-255,"0"-1"1,-5 6 397,-1-5 1,0 5 262,6-5 0,0 5 107,0-6-261,8 8-36,-6-11-261,13 6 69,-5-9 0,1 9 223,1 3-156,-8-4 265,3 8-13,-7-5-62,0 7 241,0 0-240,8 0 21,-6 0-237,6 7 0,-8-3 100,0 8 0,0-1-165,0 7 0,0-1 39,0 0 0,0 6 24,0 0 0,0 8 38,0-2 1,-2 9 3,-4 3 1,4 1 35,-4-2 0,2-3-46,-1 3 0,3 2 55,-4-1 0,4 7-29,2-2 1,0 10 17,0 1 1,0 8-4,0-1 1,2-3 1,4 3 0,1-3-46,5 3 1,1 1 13,-7-7 0,8-1-192,-3-5 1,3-6 115,-3 0 1,4-7-90,-3 1 1,-2-3 66,1-3 0,-7-1-143,2-4 1,1-4-57,-1-8 154,0 0 81,-6 1 14,0-9-370,-8-1 1,4-18 110,-7-7 0,5-2-1075,-5-10 0,7-6 555,-2-5 0,-2 0-1192,2 5 1912,-7-7 0,11 5 0,-6-5 0</inkml:trace>
  <inkml:trace contextRef="#ctx0" brushRef="#br0" timeOffset="387">173 53 8072,'0'-12'-1439,"0"0"1079,0 9 1,0-7 883,0 4 91,0 4-13,0-5-162,0 7 0,-2 0-227,-4 0 1,4 2-18,-3 3 0,-3 13 12,2 10 0,-5 1 105,5 6 1,-2-3 194,3 15 0,-5-1-288,-7 6 0,5-2-201,1-4 1,-1 2-698,-5-8 1,5 6 441,1-5 0,7-9-578,-2-9 1,4-4 361,2-1 1,0-7-848,0 1 1299,0-8 0,8-6 0,3-16 0,5-7 0,1-9 0</inkml:trace>
  <inkml:trace contextRef="#ctx0" brushRef="#br0" timeOffset="595">225 139 8072,'-10'-8'327,"-5"6"914,13-5-401,-6 7-194,8 0 0,2 0-122,4 0 1,9 2-112,8 3 1,8 1-73,-2 11 0,4-3 138,1 9 0,-1 2-506,-4-2 0,3 6 91,-3-6 1,2 6-1194,-2-6 1,4 7 612,-5-1 1,5-2 515,2 2 0,-1 0 0,1 5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54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277 502 7989,'0'-25'0,"6"6"-33,0-5 0,5 5 49,-5 2 0,8 0 51,-3-1 1,4 1-190,3 0 1,-7-1 18,1 1 325,-8 8-116,11-7-315,-13 7 188,13-1 97,-13-5 1,8 11-140,-4-8 0,-3 6 64,9-5 1,-6 5 90,5-5 0,-5 5-39,6-6 0,-7 9 10,7-3 1,-1-2 33,7 2 1,-1-5 108,0 5 1,2 0-74,5 6 1,-3-5-48,7-1 0,1-6-28,6 6 1,-6-1 45,0 1 0,-1 2-51,7-7 0,-6 7 18,0-2 1,-6-2-2,5 3 0,-5-3-31,6 2 1,-8 4 2,3-4 0,0 3 10,0-3 1,-1 4 10,-6-4 0,0 4 40,0 2 0,1 0-30,-1 0 0,0 0 46,1 0 1,-1 0-74,0 0 1,6 6 7,0 0 0,8 1-17,-2-1 1,4-4-82,1 4 1,1-4-21,-1-2 1,1 6 98,0-1 1,-7 1 52,1-6 1,-6 2-67,6 4 1,-8-2 54,2 7 1,-9-5-9,-3 5 1,-1-5 96,1 6 0,3-1-107,-8 7 1,1-7 6,-1 1 0,2-1-141,3 6 1,3 1 134,-9-1 0,9 2-138,-3 4 0,-1-3 61,2 3 1,-3-4-40,3-2 1,1 0 31,-7 1 0,5 5-29,-5 0 0,6 0 88,-7-6 1,7 0 13,-6 1 1,0 1 43,-6 4 1,5-4-83,1 4 0,0 2-31,-6-2 1,0 6 46,0-6 0,0 2-48,0-2 0,0-2 28,0 8 0,0-6-9,0 6 1,-2-2 8,-4 2 0,2-2-21,-7-4 1,1-2 21,-1 8 0,-5-6-8,5 6 0,-3-3 3,3 3 0,-5-2-1,5-4 1,-4 2 0,-3 4 1,1 2-52,0-8 0,-1 6-9,1-6 1,0 2 47,-1-2 0,1-4-7,0 4 0,0-6 23,-1-5 1,1 3-23,0-3 0,-3-3-3,-3 3 1,4-8 1,-4 1 0,-4 3 22,-2-2 0,-3 5 17,-3-5 0,1 8 7,-1-3 0,0-1 15,1 1 1,-3-1 94,-3 1 1,3 5-111,-3-5 0,4-1-2,1 2 0,0-9-18,1 3 0,-1 2-9,1-2 0,-1-1-6,1-5 1,-3 6 42,-3 0 1,3 0-13,-3-6 1,1 0 30,-1 0 0,4 0 90,-5 0 0,5 0 53,1 0 1,0 0-89,1 0 0,-1-8 13,1-4 0,5-3-73,0-2 0,6-2 5,-6-5 1,8 3 58,-2-7 0,4 4-17,1-4 0,1 1-65,0-2 0,0-4-1,-1 4 0,1 3 4,0-3 1,5 0 20,1-6 0,5 6 40,-6 1 1,9-1-34,-3-6 1,2 1-149,-2-1 1,4 1 53,-4-1 0,5 0-52,1 1 0,0-5 82,0 5 1,0-5-7,0 10 1,0-9-177,0-2 0,1-1 42,5 7 0,12-7-707,10 1 1,15 0 367,9 5 0,9 2 478,14 5 0,4-5 0,7 6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58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208 277 7380,'0'-9'-722,"0"-1"789,0 4 0,0 2 170,0-7-154,0 7 190,0-11-154,8 13-97,-6-14-9,6 14 1,-7-5-151,5 7 90,-4-8-287,6 6 10,-8-6 162,-8 8 169,6 0 1,-7 0-142,3 0 750,4 0-47,-6 0-7,8 0 224,0 0 1,-6 8-708,1 4 0,-1 3-3,6 2 0,-6 3 10,0 3 1,1 5 25,5 13 1,0 5-20,0 11 1,0 7 54,0 11 1,2 4-527,3 7 1,-3 2 51,4 5 0,2-3-84,-3 8 1,1-8-328,-6 3 1,0-15 152,0-9 0,0-11 297,0-18 0,0-7 287,0-16 0,0 1 0,0-11 0,0-7 0,2-13 0,4-10 0,-4-16 0,6 3 0</inkml:trace>
  <inkml:trace contextRef="#ctx0" brushRef="#br0" timeOffset="358">191 139 8117,'0'-17'-21,"0"-1"0,2 1-30,4 0 0,1-1 103,5 1 1,1 6-146,-7-1 519,8 8-303,-13-4 1,7 18 204,-8 7 0,-2 3-136,-4 8 1,-3 9-131,-8 9 1,-7-2-7,1 2 1,0-5-140,6 5 0,-6-8 126,0 3 1,0-5-178,6-1 1,1-8-238,5-4 0,-3-4-52,8-2-249,1-7 1,7-4 671,3-12 0,13-12 0,9-8 0</inkml:trace>
  <inkml:trace contextRef="#ctx0" brushRef="#br0" timeOffset="544">226 243 8117,'-18'0'1656,"1"-8"-1478,7 6 1,5-6 52,10 8 1,11 0 3,7 0 1,8 14-14,-3 3 1,7 14-444,5 3 1,-3 3 48,3 9 1,-3-6-130,-3 6 1,1-1 192,-1 1 108,-7-4 0,14-7 0,-5-1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19:59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398 295 8203,'-15'-2'270,"3"-4"455,-3 4-597,13-5 1,-6-1-63,8-4 0,0 3 253,0-3 1,0 1-65,0-7 1,6 7-116,0-1 1,5 1-96,-5-6 1,2 1-127,-2 5 0,-5-5 89,5 5 1,-4 1-220,-2-1 194,0-1 1,-8-5-196,-3 0 0,-4 5-56,-3 0 1,-5 9 57,0-3 1,-6 4 84,6 2 0,-6 0 111,6 0 0,-5 13 65,5 5 0,-1 3 1,7-4 0,0 6 192,0 0 0,-1 6-79,1-6 1,2 6 128,3-6 1,4 0-96,8-6 0,2 1-63,4-1 1,6-7-138,11-5 1,4-3-8,7-2 1,3-2-208,3-3 0,2-3 90,4-4 0,-3-7-147,-9 8 1,-1-9 106,-4 9 0,-4 1-24,-8-1 506,-7 7-176,5-12 325,-13 15-168,-2-7 0,-10 16 72,-7 3 1,0 6-79,-1 6 1,1 6 63,0 12 1,0 3-299,-1 8 0,7 2-256,-1 3 1,8-1-312,-1 7 0,3 6 351,2 6 0,0 0 0,0-6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02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311 191 8183,'-7'-18'872,"-5"1"3,4 0-298,1 7-654,7-5 155,0 13 0,0 10-60,0 15 1,0 19 59,0 15 0,-6 15 13,0 20 0,-7 0-300,7-40 1,0 0 0,2-1 0,1 2 123,-1 1 0,2 1 0,0-1 0,2-2-720,0 34 1,4-11 377,7-17 0,1-12-251,11-6 1,2-13 306,-2-10 1,0-7 370,-6-10 0,8-8 0,2-1 0</inkml:trace>
  <inkml:trace contextRef="#ctx0" brushRef="#br0" timeOffset="237">398 52 8133,'-8'-17'413,"-3"0"1,-5 7 651,-1 4 0,0 4-773,-1 2 1,1 8-365,0 4 1,-6 5-125,0 6 0,-8 4 233,2 7 1,-2 1-311,2 0 0,-1-1-64,7 1 0,0-6-330,5-1 1,9-6 405,3 1 261,4-4 0,2-2 0,0 0 0</inkml:trace>
  <inkml:trace contextRef="#ctx0" brushRef="#br0" timeOffset="395">329 104 8133,'-12'0'1584,"1"0"1,5 0 137,-6 0-1172,8 0 0,-3 2-159,7 4 1,7-2-1042,5 7 334,3 1-35,10 5 1,2 0-869,8 1 1219,7-1 0,-5 16 0,5 3 0</inkml:trace>
  <inkml:trace contextRef="#ctx0" brushRef="#br0" timeOffset="935">519 1695 8157,'9'-8'93,"-3"-3"0,2-4 157,-2-3 0,7 1-45,-1 0 0,-3-8 253,3-4 0,-7 2-518,7-2 0,-8 6 68,2-6 0,-4 8-86,-2-2 1,-2-2 15,-4 2 0,-10-6-180,-7 6 1,-5 0 173,5 6 1,-8 1 160,2 5 0,-4 3-75,-1 8 1,-1 8 233,1 3 1,7 7 88,4 5 1,3 2-105,3 4 0,2 3-7,3-3 1,5 2-119,7-2 1,3 1-180,9-7 1,7 0 23,16-5 1,1-9-314,5-3 1,1-4-174,4-2 0,-4 0 214,-7 0 1,-3 0 44,-3 0 0,0 2 56,-12 4 0,3 3 304,-15 9 0,1 9 302,-6 7 1,-8 8 475,-3 10 0,-12 2-375,-6 4 0,-4 5 182,-1 12 0,-1 4-1458,1 7 0,5 3 783,0 3 0,6 4 0,10-44 0,1 0 0,2 0 0,1 0 0,2-1 0,0 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00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294 243 8093,'0'-17'-283,"0"-1"-422,0 1 906,0 0 1,0-1 1228,0 1-1114,8 0 1,0-1-95,3 1 0,3 6-135,-9-1 0,7 6 86,-6-5 1,5 5-123,-5-5 78,7 7 0,-11-6 1,4 4 1,-2 4-146,2-3-98,-4 3 190,5 2 0,-7 7 10,0 5 0,-5 11 90,-1 6 0,0 9-38,6 3 0,0 12 2,0-1 1,0 19-78,0 4 1,0 2-130,0 4 1,0 0-293,0 5 0,0-7 203,0-4 1,0-4-471,0-2 0,0-15 252,0-8 1,0-8-473,0-3 449,0-8 0,6-8-41,0-7 0,-1-11 145,-5-1 1,0-9-80,0-14 445,0-4 0,0-15 0,0-3 0</inkml:trace>
  <inkml:trace contextRef="#ctx0" brushRef="#br0" timeOffset="232">312 156 8025,'-16'-7'587,"5"-5"899,-5 4-1193,7 1 1,-3 7-51,1 0 1,5 9-277,-6 9 0,1 1 96,-7 10 1,-1 0-141,-4 5 1,-2 6-15,-4 1 0,2-1-46,4-5 1,10-1-71,-4 1 1,11-8-1298,0-4 980,4-4 524,2-9 0,16-10 0,3-10 0</inkml:trace>
  <inkml:trace contextRef="#ctx0" brushRef="#br0" timeOffset="390">415 87 10563,'0'17'1291,"0"1"0,8 1-1043,3 4 1,5 2-309,1 4 0,0 5-428,1 1 1,-1 0-760,0 5 0,6 4 187,0 2 1060,8-3 0,-4 6 0,8-4 0</inkml:trace>
  <inkml:trace contextRef="#ctx0" brushRef="#br0" timeOffset="892">294 2110 8003,'8'-9'1038,"-4"-7"-674,7 5 1,-1-10 70,1-2 1,5-2-172,-5 2 0,3-2-51,-3-4 1,5-4-141,-5 4 0,-1-3-281,1-3 1,-7 1-294,2-1 0,-4 2 315,-2 5 0,0-3-88,0 8 0,-8 0 65,-3 5 1,-12 9-31,-6 3 1,0 4 268,-6 2 0,10 10 158,-9 7 0,5 2-89,0 10 1,-2 0 161,8 5 0,0 1 1,6 0 0,7-1-14,5 1 1,3-8-141,2-4 0,2 0 31,3-6 1,5 4-125,7-9 0,8-5-27,4-1 1,-2-4-194,2-2 1,-6 0 80,6 0 0,-8 0-335,2 0 224,-4 0 181,-2 0 1,-7 2 244,-4 4 0,-6 11-106,-6 12 0,-4 11 324,-7 6 1,0 6-321,0 6 0,-7 5-315,1 12 1,0-2-689,6 8 914,0 7 0,-2-3 0,-1 7 0,3 4 0,10-46 0,1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27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1470 381 8203,'10'-18'701,"-1"3"1054,-3 4-1668,-4 3 1,11 10 113,-7 4 1,0 11-311,-6 12 1,-8 9 141,-3 2 1,-12 9-613,-6-3 1,-6-2 265,-5 2 0,9-8 77,-4 3 1,7-11 172,-1-1 1,4-8-37,8 2 0,5-9-181,1-3 1,7-5 83,-2 6-49,4-8 0,10 3 136,3-7 1,6 0 205,7 0 1,-3 0 86,7 0 0,-1 0 220,2 0 0,2 8 35,-8 4 1,0-3 325,-6 3 1,-1 5-34,-5 6 0,-3 8-209,-8-2 0,0 9-280,0 2 0,-2 1 4,-4-7 0,4-5-531,-3 0 1,3-8-390,2 2-589,0-4 383,0-1 58,0-9 1,0-3 167,0-12 0,2-3 136,3-9 1,-3-1 516,4-4 0,-4-4 0,-2-7 0</inkml:trace>
  <inkml:trace contextRef="#ctx0" brushRef="#br0" timeOffset="234">2127 35 8267,'0'-17'0,"8"7"2097,3 4-922,5 4-697,1 2 0,8 0-49,4 0 1,-4 0-363,-2 0 1,-4 0-218,-2 0 0,1 2 210,-1 4 0,-6-4-18,1 4 1,-2-2-671,1 1 1,3 5 356,-9 7 0,1 1-1186,-6-1 0,0 8 1457,0 4 0,-8 3 0,-1 3 0</inkml:trace>
  <inkml:trace contextRef="#ctx0" brushRef="#br0" timeOffset="617">2075 657 12240,'18'-7'-123,"1"5"-628,4-4 0,2 2 510,4-2 1,-3 5-488,-2-5 363,-13 4 74,12 2 92,-13 0 1,5 8 35,-3 3 0,-5 10-184,-7 2 1,0 2 25,0-2 1,-5-2 160,-1 8 0,-8-8 326,3 2 1,3-3-81,2-3 1,4-5 234,2-1 0,0-5-176,0 5 0,2-7 104,4 2 0,6-4-79,11-2 1,-4 0-30,4 0 0,2 0-16,-2 0 0,0 0-55,-6 0 0,-1 2-220,-5 4 0,3 3 120,-9 8 1,1 3 30,-6 3 0,-9 4 15,-9 7 1,-1 1 424,-10-1 0,2-1-1,-1-4 0,5-4 170,11-8 1,-1 0-143,7 1 0,2-9 172,10-3 1,11-4-196,12-2 1,11-8-146,6-3 0,4-6-1002,2-7 0,-2 3 545,-4-7 1,2 6 156,-7-1 0,-9 4 0,-7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25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8318,'-10'-9'1800,"3"1"-2033,7 8 1,0-2-6,0-4 661,7 5-171,-5-7 0,6 10 281,-8 4 0,0 3-235,0 8 1,0 1-183,0-1 0,0 6-175,0 0 1,-6 8 71,1-2 0,-7 3 77,6 3 0,-5 5 59,5 1 1,-6-1-33,7-5 0,-1-1-75,6 1 0,0-3-20,0-3 1,10 2 128,7-8 1,2 0-57,10-6 1,5-5 126,7-1 0,1-7-80,-2 2 1,-1 2-2,7-2 0,-10 1-98,-1-1 0,-6-4-144,-6 4 1,-6 3 121,0 3 1,-1-3 61,-10 3 1,-1 1 101,-5 10 1,-7-3-120,-5 3 1,-3-4 64,-2-2 0,-8 2-174,-4 4 1,-4-3-173,-2 3 0,-5-10-170,0-1 1,-3-7-482,3 7 0,2-8 98,-8 2 1,7-4-1447,-1-2 2214,3 0 0,-5-8 0,-2-2 0</inkml:trace>
  <inkml:trace contextRef="#ctx0" brushRef="#br0" timeOffset="198">156 347 8252,'0'-35'2426,"8"10"-2050,4 8 0,5 5 165,6 7 0,2 1 178,4-8 1,2 6-231,-8-5 1,5 7-431,-4-2 0,4 4 52,-5 2 0,8 0-1246,-2 0 1,-2 0 224,2 0 910,0 8 0,5 2 0,1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7:5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52 8054,'-8'-11'1082,"-3"-1"1586,3 8-256,1-11-1193,7 13-344,0-6 1,0 10-435,0 4 0,5 4-249,1 7 0,0 2-230,-6 4 0,0-2-403,0 8 0,6-6-676,-1 6 0,7-8 50,-6 2-1306,7-4 1601,-3-1 1,7-9 198,0-3 1,6-8 142,0-9 1,14-7 34,-2-11 1,3-3 147,-3 3 0,-1 4 29,1 2 0,-6 4 764,-1 1 1,-8 7-368,-3-1 1049,0 9 0,-9-3-301,3 12 1,-5 9 64,-12 8 1,-3 6-610,-9-6 1,1 8-189,0-3 1,0 3-239,-1-2 0,1 2-409,0-8 0,-1 0-881,1-6 1,6 0 13,-1 1-919,1-1 2238,-7 0 0,1 1 0,0-1 0</inkml:trace>
  <inkml:trace contextRef="#ctx0" brushRef="#br0" timeOffset="166">310 415 8054,'-12'10'0,"1"-4"1238,7-4 255,-4-2 1,2-2-527,1-4 1020,-1 4-543,6-6-951,0 8 0,0-2 129,0-3-2004,7 3 1,-5 2 887,4 11 0,-4 6-1067,-2 7 1561,-8 2 0,-1 9 0,-9 0 0</inkml:trace>
  <inkml:trace contextRef="#ctx0" brushRef="#br0" timeOffset="551">16 865 8054,'-10'0'123,"4"0"-55,12 0 0,6-14 75,11-3 0,-2-6 429,8 0 0,-2 4-301,1-4 1,3 4-161,-8 1 1,0 7-679,-6-1 394,1 8 0,-9-1 110,-3 10 59,-4 5 129,-2 15 1,-10-4 203,-7 8 1,-2-2-20,-10 2 0,6 3 375,-6-3 0,6-2-72,-6 2 0,8-8-163,-2 2 0,6-4-820,5-1 418,5-9-420,7 6 1,2-13-71,3 4 0,11-4-365,7-2 1,2-6 467,-2 1 1,-2-1 101,8 6 0,-8 2 1395,2 3 1,2-1-661,-2 8 0,0-1 957,-6 7 1,6-3-572,0-3 0,2 1-329,-1-7 1,-3 5-310,7-5 1,1-2-309,6-10 1,5-3-102,1-9 1,7-1-389,-2-4 1,-4-2-594,-2-4 1,-3-3 499,-3 3 1,-1 2-541,-4-2 1,-4 6 390,-8-6 0,-7 8 144,-4-2 1,1 4 33,-1 1 615,0 1 0,-14 0 0,-2 0 0</inkml:trace>
  <inkml:trace contextRef="#ctx0" brushRef="#br0" timeOffset="725">880 605 8054,'-5'-17'0,"-1"0"0,-6 5 675,6 1 1,1 5 945,5-5 1,0 5 1068,0-6-2040,0 8 0,2-5 768,3 3-1139,5 4 1,13-6-394,0 8 0,0 0-394,-6 0 0,1 0-637,-1 0 0,0 0-853,1 0-1730,-1 0 3728,0 8 0,-7-6 0,-2 6 0</inkml:trace>
  <inkml:trace contextRef="#ctx0" brushRef="#br0" timeOffset="992">915 381 8054,'-17'0'0,"-1"0"574,1 0 0,5 5-157,1 1 1,7 10-200,-2 1 1,4 2 210,2 10 1,0 0 181,0 5 0,0 7-381,0-1 0,0 8-289,0-2 0,0 2-65,0-2 0,-1-3-322,-5-9 0,4-1-161,-4-4 0,2-4 14,-2-8 336,5 0 1,-9-1-205,4-5 395,4-3 0,-11-16 68,7-3 1,-2-7 272,3-5 0,3 2 471,-4-8 1,4 2-347,2-1 1,8-3 388,3 8 1,5-2-259,1 2 1,6 4-104,0-5 1,8 7-168,-2 6 0,-3 1-1565,3 4 1304,0 4 0,-2-5 0,-2 7 0</inkml:trace>
  <inkml:trace contextRef="#ctx0" brushRef="#br0" timeOffset="1576">621 657 7974,'0'-17'0,"-6"6"374,0-1 0,1 6 131,5-5 0,2 1 394,3-1 0,7-5-878,11 5 0,-2 3-21,8 2 0,7-3 0,9-1 0</inkml:trace>
  <inkml:trace contextRef="#ctx0" brushRef="#br0" timeOffset="2044">1780 363 8009,'-10'-7'228,"-5"-3"1,13-7 413,-4 0 0,4 5 151,2 0-445,8 1 1,1-4 55,9 3 1,-7 4 721,1 8 403,-9 0-997,13 8 1,-14 4-42,4 11 1,-6 5-141,-6 13 0,-4 3-228,-7 8 0,-2-2-179,-4-4 1,3 8-661,-3-8 1,-2 8 559,2-8 0,0-4-1143,6-2 0,5-3 128,1-3 0,7-7-1075,-2-4 2246,4-3 0,2-3 0,0 0 0</inkml:trace>
  <inkml:trace contextRef="#ctx0" brushRef="#br0" timeOffset="2187">1831 865 8009,'-17'9'2234,"-4"7"379,4-5 1,3-1-1659,14 2 0,4-3-302,8 3 0,1 3-476,16-3 0,0-3 64,5 3 1,3-7-1211,3 7 1,4-2-549,8 1 1,0 3 1516,0-9 0,0 9 0,0-5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24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692 329 8300,'-1'-10'0,"-5"4"861,4 4-29,-6-5-694,8 5 177,-8-6 248,7 8 33,-7 0-12,8 0-335,0 0 0,-2 8-16,-4 3 1,4 12 360,-3 6 1,3 4-99,2 1 0,-6 3-74,0 3 0,0-3-244,6 3 1,0-3-210,0-3 1,-5-5 80,-1 0 0,0-8-175,6 2 0,0-9-120,0-3 56,0-7-1264,0 4 1036,0-8 1,0-2-646,0-4 1,0-4 84,0-7 1,0-6 976,0 0 0,0-8 0,0 4 0</inkml:trace>
  <inkml:trace contextRef="#ctx0" brushRef="#br0" timeOffset="657">104 363 8280,'-17'-17'-1557,"0"0"1477,0-1 0,5 7 1408,1-1-1048,7 9 0,-4-13-295,8 5 0,0 1-80,0-2 1,2 7 90,4-7 0,-2 3 364,7-3 0,1-3-62,5 3 0,0-1-183,0 1 0,7-3-9,-1 3 0,7-3 7,-1-2 0,-2 5 7,2 1 1,0 1 9,5-2 1,1-1-167,-1 7 0,-3-5 76,4 5 0,-4 0-101,9 6 1,-4 0 72,-1 0 0,0 0 25,-1 0 1,7 0 3,-1 0 0,0 2 8,-5 4 0,5-2-31,1 7 0,-1-5 1,-6 5 0,1 1-102,0 5 0,-7-5 76,1-1 0,-2 1-102,2 5 0,-2 0 65,-4 1 1,-4-1 98,4 0 0,-4 6-26,-1 0 0,-1 6 15,0-6 1,-5 8-57,-1-2 1,-7 4 9,2 1 0,-2-5-109,2 0 1,-5 0 120,5 5 0,-6 1-84,-6-1 1,3-1 59,-9-4 0,1 4-2,-7-5 0,-5 3 40,0-2 1,-2 4 7,2-5 0,-4-1 27,-7 2 0,-1-6 170,0 6 1,-1-8 2,-4 2 1,-3-4-98,-3-1 1,-4-1 100,4 0 1,-8 1-63,2-1 0,-9-2-200,9-3 1,2 1 46,4-7 0,2 0-87,-2-6 1,2-2 17,3-4 1,5-4-206,-5-7 0,5-6 65,1 0 1,1-8 140,-1 3 1,2-5 440,5-2 0,3 3-161,7 3 0,7-8 21,-1 8 0,8-7-67,-1 7 0,3-4-34,2-1 1,7 1-68,5 4 0,5-1-187,6 7 0,-3-4-563,3 9 0,2-3 316,-2 10 0,5 1-606,-5-1 0,2 7 388,-1-2 1,-5 6 565,4 6 0,4 11 0,0 10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3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8298,'9'0'2218,"7"0"-1643,-14 7 0,19 5 1110,-4 11-1296,4-4 1,2 6 256,0-8-434,8 1 1,-12 5-757,4 0 1,-3 0 342,-3-6 1,0 1-192,0-1 0,-1 0-71,-5 0 0,3 1-345,-8-1 0,5 0 131,-5 1 0,2-7-1279,-3 1 1956,-3-9 0,14 5 0,-7-8 0</inkml:trace>
  <inkml:trace contextRef="#ctx0" brushRef="#br0" timeOffset="276">398 156 8139,'0'-10'1837,"14"-3"-1243,3 7 1,14-7-490,4 1 1,-1-3-27,6-2 1,5-1 92,1 1 1,-2 5 29,2 1 0,-2 7-107,2-2 0,2 4-75,-7 2 0,-3 6 41,-9 0 0,-4 7-329,-8-1 1,-1 9 176,-5 2 0,-3 2 245,-8-2 1,-8-2-36,-3 8 0,-7 0-12,-5 5 0,-4 1-261,-7 0 1,-1-3-278,1-3 0,-1 4-108,1-4 1,-1-4 242,0-2 1,3-10-691,3-1 1,4-9 326,8 3 1,-6-12 658,-1-5 0,1-12 0,6-4 0</inkml:trace>
  <inkml:trace contextRef="#ctx0" brushRef="#br0" timeOffset="1155">589 225 8139,'9'2'943,"-3"4"0,-4-2-815,-2 7 0,0 1-139,0 5 0,-8 0 77,-3 1 1,-5 5-480,-1 0 1,0 6 43,0-6-410,-1 0 342,1-6-83,7-7 331,3-3 1,14-9 288,5-3 0,11-5-87,6-7 0,1 5 128,-1 1 0,8-1 346,-8-5 1,5 5-227,-11 1 1,0 7 54,-5-2 1,-7 4 86,1 2-433,-8 0 0,1 8 42,-10 3 0,-5 11-222,-7 1 1,-6 5 74,0-4 1,-8 6-63,2-1 1,-4 2-367,-1-2 0,5 3 205,0-3 1,2-2-24,-2 2 0,4-8 157,8 2 0,0-2 247,-1 2 1,1-4 84,0 5 1,5-5 134,1-2 1,7 0 98,-2 1 0,4-7 8,2 1 1118,0-9-987,0 13 0,2-14 104,4 4 1,6-5-266,11-1 0,3-7-408,9-5 1,2-5 2,3-6 0,4 2-274,8-8 0,-8 8 229,-3-2 0,-7 4-166,-5 1 1,2 1-352,-8 0 0,-8 5-254,-9 1 721,3 7 1,-9-6 13,0 4 0,-7 4 163,-10-3 1,-7 10-106,1 7 1,-5 3 153,5 3 0,-6-1 210,6 0 0,-6 1 45,6-1 1,2 2-17,9 4 0,-3-4-23,3 4 1,5-1 99,1 1 0,4-2 111,2 8 0,0-1 133,0 7 0,0 0-253,0-1 1,0 6-103,0 1 1,0 5-363,0-6 1,0 6 130,0-5 1,0-1-308,0-5 0,0-6 217,0-1 1,0-7-515,0 3 244,0-13 258,0-3 1,0-10-76,0-4 1,0-11-108,0-12 1,9-6 16,9-5 1,1 3-230,10-3 0,0 4 102,5 1 1,8 2 53,5 5 0,-5 5 362,-2 11 1,-3 4 169,-3 8 1,-7 2 213,-4 4 0,-5 4-184,-7 7 1,-3 8 98,-8 4 1,0 3 55,0 3 1,-14-6-73,-3 0 0,-4-1-289,4 7 1,-3-8 124,-3-4 1,2 2-377,-8-2 1,8-6 105,-2-5 0,-2-8-49,2 1 0,0-5-144,6-5 1,7 1-167,4-8 1,4 1-221,2-7 473,0 9 1,2-5 675,4 9 1,-2 5-285,8 5 0,-7 17 1245,7 1 1,-8 7-350,1 5 1,-3 1 38,-2 5 0,0-5-254,0 5 1,10-7 339,7-5 0,10-4-954,13-8 1,14-9-5,15-8 0,8-17-1333,10-18 0,-41 15 0,0-2-277,0-4 1,0 0 1369,4 0 0,0 0 0,-5 0 0,0-2 0,4 0 0,0-1 0,0-2 0,0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3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327 104 8223,'0'-17'84,"0"5"168,0 1-252,0 7 1296,0-4-565,0 8-775,0-8 635,0 6-109,0-5-453,0 7 84,-8 0 1,-1 7-292,-8 5 1,-1 5 20,1 6 1,-6-2-1,0 8 0,-8 0 164,2 6 0,2-7-32,-1 1 0,6-2-80,-1 2 0,6-4 82,6-8-404,-5 1 352,14-1 0,-4-8-291,12-3 1,4-4 93,7-2 1,0 0 160,1 0 0,-1 0 93,0 0 1,6-6 205,0 1 0,-1 1 41,-11 10 1,4 3-113,-3 8 0,-4 3 709,-3 3 0,-3 9-318,-2 9 0,0 7 248,0-2 0,-2 0-438,-3 6 1,1-10-430,-8 10 1,8-12 123,-1 1 0,-3-7-228,2-5 1,0-4-257,6-8 279,0 1-1324,0-9 1045,0-1 1,6-10-345,0-4 1,2-3 142,-3-9 0,-1-7-59,8-3 0,-8 1 731,1-2 0,5-8 0,0-7 0</inkml:trace>
  <inkml:trace contextRef="#ctx0" brushRef="#br0" timeOffset="300">327 571 8199,'-8'-17'687,"7"-1"0,-7-5-280,8 0 1,6 0-516,-1 6 1,15-1 124,-3 1 1,4-6 348,-4 0 0,3 2-210,3 9 1,-4-1-46,4 7 1,2 0-124,-2 6 0,0 2 113,-6 4 0,1 4-146,-1 7 1,-8 8 94,-3 4 0,-4 3 229,-2 3 1,0 0-77,0-1 1,-6 1-51,1-1 0,-7-1-110,6-4 0,-7 4 13,1-5 0,3 3-53,-3-2 0,6 2 82,-5-8 0,5 6-898,-5-6 407,7 0-730,-4-6-85,8-7 351,0-3 1,8-13 869,3 1 0,5-24 0,1 0 0</inkml:trace>
  <inkml:trace contextRef="#ctx0" brushRef="#br0" timeOffset="459">414 744 8276,'-18'-8'2318,"1"-2"-1479,0 1 0,9-5-275,8 9 1,2-7-1521,9 6 0,1-5-590,5 5-138,1-7 1162,-1 11 1,-2-4 521,-3 12 0,-5 11 0,-7 10 0</inkml:trace>
  <inkml:trace contextRef="#ctx0" brushRef="#br0" timeOffset="591">379 951 8226,'0'10'1625,"0"-2"0,0-10-1158,0-4 1,2-4-219,4-7 0,11-2-926,12-4 1,2-4 536,-3-8 1,5 1-696,-4-1 0,2-5 278,-3-1 0,5-5 557,-4 6 0,4-16 0,1 2 0</inkml:trace>
  <inkml:trace contextRef="#ctx0" brushRef="#br0" timeOffset="967">1002 17 8610,'0'-9'2390,"0"1"-1450,0 8-1709,0 0 547,0 8 0,-6 1 161,0 9 0,-7 7 96,1 4 1,4-3-245,3 3 0,-3-2 89,2 2 1,0 2-34,6-8 0,2 0 33,4-6 1,4 0 13,7 1 0,6-1 405,0 0 1,6 1-132,-6-1 0,8 6 287,-2 0 0,1 2-131,-1-2 0,2-2-14,-8 8 1,-2 0-150,-9 5 1,1 1-30,-7 0 0,0-1-85,-6 1 1,-2-1-300,-4 1 0,-4-1-229,-7 1 0,0 0 208,-1-1 1,-5-7-262,0-4 1,-2-4 174,2-1 0,4-9 315,-4-3 0,-2-8 12,2-9 1,2-9 148,9-14 0,5-1 202,7 1 0,7 5 543,5 0 0,11 6-245,6-6 0,3 14-190,3-3 0,5 7-375,1-1 0,5 5 115,-6 7 0,0 0-398,-5 0 1,-6 7-439,0 5 1,-8 5 668,2 6 0,-4 12 0,-2 9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53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69 174 8120,'-7'-10'-313,"5"3"-432,-6 7 491,8-8 39,0 6 313,0-6-54,0 8 253,0 0-21,-8 0 373,7 0-138,-15 0 311,14 0-349,-13 0-187,13 0-211,-6 0 55,8 0-189,8 0 1,2 0 114,7 0 0,0 0-33,0 0 0,3 0 94,3 0 1,-4 0-8,4 0 1,2 0-10,-2 0 1,8 0 17,-2 0 1,5 0 65,6 0 1,-1 0-53,7 0 1,0 0 129,6 0 1,-6 0-71,0 0 1,-2 0 30,3 0 0,3-2-35,-4-3 0,4 1 8,1-8 0,1 1 0,0-7 0,0 1-6,0 0 0,6 5 46,-1 1 0,-5 1-15,-6-1 0,-7 3-18,1 8 1,-11 0 55,-6 0-230,4 0 0,-8 8-51,4 3 1,-9-1-562,-3 1 163,1 1 0,3 5 226,-3 0 0,3-5-830,-4-1 1,-1-7-262,2 2-1057,-1-4 2341,6-2 0,1-8 0,-1-1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53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8301,'0'-25'0,"2"6"63,4-4 0,5 12 26,12 5 0,6 4-53,11 2 0,3 0 259,3 0 0,10 6-5,-5-1 0,5 15-138,-4-3 1,-8 10 278,-3-4 0,-5 8-77,-1-3 0,-8 5-78,-4 2 0,-6-1-222,-6 1 1,3-1 53,-8 1 1,-8 0-128,-10-1 1,-3 1-278,-2-1 0,-8-1-397,-4-4 1,2 2 343,-2-8 1,2-2-628,-2-10 1,-1 3 975,7-8 0,-8-8 0,4-8 0</inkml:trace>
  <inkml:trace contextRef="#ctx0" brushRef="#br0" timeOffset="221">709 156 8191,'-29'-15'1323,"0"3"0,8 14-1077,-2 16 1,6 6-371,5 11 1,-5 2-324,0 3 403,-1-4 0,-14 14 63,3-3 1,-4 2-115,-1 3 0,-1 6 121,1 0 0,-1-1 41,0-5 0,9-6-524,2 0 1,7-7 201,6 1 0,3-5-1281,8-6 1536,0 3 0,0-13 0,0 6 0</inkml:trace>
  <inkml:trace contextRef="#ctx0" brushRef="#br0" timeOffset="605">1072 554 8950,'-17'-19'2681,"7"3"-2561,3 16 13,14 0-51,3 8 1,-1 2 287,-3 7 1,2 0 139,-2 1 1,-1 1-247,-5 4 1,2-2-57,4 8 0,-2-2-527,8 1 1,-9 3 281,3-8 1,4 6-319,1-6 0,-1-2-20,1-9 1,-5-4-300,6-8 1,-1 0 218,7 0 1,1-14-212,4-3 0,-2-18 207,8 1 1,-8-7 8,2 1 0,2 5 759,-2 1 1,-2 7-285,-9 10 1,3 1 207,-3 5 1,3 3 185,2 8 1,-5 8 443,-1 3 1,-5 10-256,6 2 1,-9 14 321,3-3 0,2 5-605,-2-5 1,1 1-427,-1 0 1,-2-1-644,7 1 1,-5-8 541,6-4 0,-6 2-1049,5-2 710,1 0 541,5-6 0,8-7 0,2-3 0</inkml:trace>
  <inkml:trace contextRef="#ctx0" brushRef="#br0" timeOffset="838">2214 260 8151,'5'-27'766,"1"4"0,2 11 1064,-3 7 1,5 3-1046,7 2 0,1 0 420,-1 0-1158,0 0 0,1 7 84,-1 5 0,-8 3-1077,-3 3 0,-4 7-185,-2 3 0,0 1-2077,0 6 3208,-8-4 0,-1 11 0,-8-8 0</inkml:trace>
  <inkml:trace contextRef="#ctx0" brushRef="#br0" timeOffset="989">2300 813 9178,'-17'25'2310,"7"-5"-1724,4 3 0,4-4 261,2-2 0,0 0-440,0 1 0,6-1-366,0 0 0,5 1-700,-5-1 0,6 0 328,-6 0 0,1-5-590,-1-1 0,-2 1 42,7 5 0,1-7-1241,5-4 2120,0-4 0,1-2 0,-1 0 0</inkml:trace>
  <inkml:trace contextRef="#ctx0" brushRef="#br0" timeOffset="1272">2992 260 8151,'0'-17'4244,"0"7"-3521,7-5 1,3 13-169,7-4 0,1 4-96,-1 2 0,6 0-100,0 0 1,2 0-103,-2 0 0,2 0-700,4 0 1,2 0-127,-8 0 0,5 0-473,-4 0 1,-1 0 620,-6 0 1,0 0-995,0 0 29,-7 0 92,5 0 564,-13 0 473,6 0 0,-16-6-466,-3 1 723,-5-1 0,-1-2 0,0-2 0</inkml:trace>
  <inkml:trace contextRef="#ctx0" brushRef="#br0" timeOffset="1718">3234 70 8151,'-6'-18'722,"0"1"0,-5 6 947,5-1 471,0 8-1206,6-3-155,0 7-287,0 0 1,-6 7 279,1 5 0,-1 3-756,6 2 1,-2 8 60,-4 4 1,2 4-1057,-7 1 1,5 1 34,-5 0 0,-1 5-601,-5 0 0,5 6 734,1-5 1,1-1 60,-1-5 1,-3-1 266,8 1 0,1-6 55,5 0 0,-2-8 464,-4 2 0,4-4-160,-4-2 1247,4 1-539,2-1-65,0-8 0,2-1 137,4-8 1,-2 0 1570,7 0-1755,1 0 0,5-6-283,0 1 1,1-1-228,-1 6 1,-5-6 198,-1 0-370,1 1 0,3 7 99,-3 3 0,-5 5-97,-7 7 1,-2 2-16,-3 4 0,-7 2 110,-11 4 0,2 4 129,-8-4 1,10-2 169,1 1 1,3-6 409,9 1 1,3-4-257,8-2 0,7-1 393,11-5 1,6 2-114,11-7 0,-2 0-31,9-6 0,-7 0-78,6 0 1,-13 0 102,1 0 0,-11 0-445,0 0-531,-11 0 1,-4 8-894,-8 3 0,-10 8 713,-7 10 1,-10 0 540,-14 11 0,-3 5 0,-8-1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0:56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831 450 8230,'-8'-17'993,"6"-1"1,-5 1-456,7 0 1,0 5 10,0 1 1,2-1-99,3-5 0,-1 0-186,8-1 0,-1 9 158,7 3 1,-1-2-101,0 3 0,0 1-439,1 9 1,5 7-221,0 11 1,0-2-234,-6 8 1,-7 2 335,-4 9 0,-4-2-197,-2 9 0,-2-3 163,-4 2 0,-4 2-100,-7-8 1,-2 1 172,-4-7 0,3-7 274,-3-4 1,10-9 1105,1-3-421,9-7-88,-5 4 1,17-10-220,9-4 0,7-6 117,9-11 0,9 2-413,3-8 0,-4 8 56,-2-2 0,3 4-1629,-3 2 1,-5 7 279,-7 4 1131,-6 4 0,2 10 0,-6 2 0</inkml:trace>
  <inkml:trace contextRef="#ctx0" brushRef="#br0" timeOffset="486">18 485 8298,'-7'-25'294,"5"0"179,-4-4 1,4 2-233,2 4 0,4 2 15,7-8 0,3 6-109,15-6 1,-1 8-232,7-2 0,5-2 223,1 2 10,14 0 0,-5 7-4,20 5 0,-3-3-4,13 9 0,1-1-442,6 6 1,-1 0 224,1 0 1,5 2-351,0 3 1,0 11 480,-5 7 1,-8 8 187,-5-3 0,-10 7-276,-6 5 0,-7 5 202,-5 7 0,1-1-111,-13 1 1,1 0 44,-18 0 0,2 0-134,-13 0 0,-2 0 100,-10 0 1,-5-1 170,-12 1 0,-8 0-140,-15 0 0,-2 2-21,-16 3 1,1-3-70,-6 4 0,-8-10 161,-4-2 0,0-13 19,-5 1 1,9-11 136,-9 0 0,3-5-342,-3-7 1,5-5 35,0-12 1,0-7-111,-5-16 1,1-17 77,44 13 1,2-3 0,3-3-1,3-3-7,2-5 0,4-4 0,2-4 0,4-3-237,-1-8 1,3-1-1,7-1 1,3 0-38,2-2 0,3 1 0,2 7 0,2 1-139,1 3 1,4 1 0,12-39 430,12 15 0,3 8 0,3 21 0,0 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26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121 102 7995,'-8'-9'4584,"8"1"-2972,0 8-1104,8 0 1,9 0-31,1 0 1,-1 6-128,0 0 0,1 5 0,-1-5 0,-2 7-88,-3-1 1,-3 3-652,-3 2 1,-4 3-360,4 3 1,-4 2-690,-2 4 1,0 3 464,0-3 971,0 4 0,-8 1 0,-2 1 0</inkml:trace>
  <inkml:trace contextRef="#ctx0" brushRef="#br0" timeOffset="163">87 846 7928,'-35'8'0,"10"9"716,8 12 1,7 1 803,10-1 1,6 2-939,0-8 1,7 0-387,-1-6 0,-3 1-1180,3-1 93,-8 0-6,11 1 437,-5-9 1,7-1-186,0-8 0,0 0 645,1 0 0,7-8 0,2-1 0</inkml:trace>
  <inkml:trace contextRef="#ctx0" brushRef="#br0" timeOffset="430">571 241 9175,'0'-20'3313,"7"5"-3203,5 15 1,11-6 54,6 0 0,-2 1 317,2 5 0,-8 0 62,2 0 1,2-6-174,-2 0 1,6 0-352,-6 6 1,2 0-399,-2 0 1,-4 0-506,4 0 0,-4 0 125,-2 0-361,1 0 591,-1 0 0,-7-1-261,-5-5 0,-3 2 47,-2-8 1,0 7 288,0-7 1,-2 6 452,-3-5 0,-3 5 0,-4-5 0,-3-1 0,5-5 0</inkml:trace>
  <inkml:trace contextRef="#ctx0" brushRef="#br0" timeOffset="876">951 68 7997,'-17'-8'0,"0"4"286,-1-7 0,7 7 7,-1-2 1,6-2 1249,-5 3-545,7-1 1158,-4-2-1444,8 6 0,0-4-86,0 12 1,0 4-39,0 7 1,0 8 89,0 4 0,-5 4-611,-1 1 1,-6 1-152,7-1 0,-9 7-1270,3-1 0,1 8 900,-2-2 0,3-4-1795,-3-1 1,-1-5 152,7-1 775,0-1 809,6-7 1,0 4 511,0-8 0,0 0-113,0-5 1,2-3-88,4-4 1,-4-1 1244,4-4 1,-2-4-371,1 3 232,-3 5 0,6-6 326,-8 7-732,8 1-514,-6 5 0,5 1-330,-7-1 1,-6 0-62,1 0 0,-9 1 226,3-1 0,-5 0 779,-1 1-428,0-1 901,-1 0-593,9 1 0,15-9 172,11-3 1,12-4-260,0-2 1,5 0-172,6 0 1,-5-6 74,0 0 0,-1-1 1,-5 1 0,-4 4 360,-2-4 1,-4-2 249,-1 3-479,-1-1 0,-6 6-1,1 0-298,-8 0-307,3 8-828,1 1-1839,-6 9 1313,6-1-1118,-8 0 1935,-8 0 0,-2-1-729,-7-5 1442,0 5 0,0-7 0,-1 9 0</inkml:trace>
  <inkml:trace contextRef="#ctx0" brushRef="#br0" timeOffset="1399">571 656 7904,'-10'0'1128,"2"-8"1,8 4-330,0-7-188,0 7 53,0-12 0,2 14-225,4-3 1,4-3-152,7 2 1,0 0-167,1 6 1,5 0-143,0 0 1,0 0-215,-6 0 1,0 0 226,1 0 0,-1 0-166,0 0 1,1 0 15,-1 0 0,-6 0-123,1 0 1,-6 0 110,5 0 1,-7 2 99,2 4 1,-4-2 84,-2 8 1,0-7 347,0 7-338,0-1 1,0 7-16,0-1 1,0-6-569,0 1 217,0 0 340,0 5 0,0 0 0,0 0 0</inkml:trace>
  <inkml:trace contextRef="#ctx0" brushRef="#br0" timeOffset="1787">1003 829 7321,'0'-18'-220,"2"7"976,4-1 142,-4 8 0,7-3-345,-3 7 1,-4 2 97,4 3 1,1 5 881,-1 7 0,2 6-750,-2 0 1,-4 8 305,3-2 0,-1 4-499,2 1 0,-4 1-1416,4-1 1,1-5 287,-1 0 538,0 0 0,1 5 0,3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24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1021 8051,'-10'-11'2155,"5"-1"0,10 8-2054,7-1 1,19 3 21,9 2 0,18-2 289,11-4 1,8-4-155,9-7 0,-3 0-444,3 0 0,-5-3 67,5-3 1,-1 6-444,-10 0 0,-2 1-84,-10 11 1,-3-1 645,-8 6 0,-8 0 0,-2 0 0</inkml:trace>
  <inkml:trace contextRef="#ctx0" brushRef="#br0" timeOffset="466">2178 18 8086,'7'-9'2140,"5"3"1,5 4-1112,6 2 0,4 0-664,8 0 1,-1 0-588,1 0 0,-6 6 1,0 0 0,-8 1-260,2-1 0,-10-2-617,-1 7 0,-8 3 502,1 9 0,-9-2-1214,-1 8 1810,-16 7 0,1 9 0,-14 6 0</inkml:trace>
  <inkml:trace contextRef="#ctx0" brushRef="#br0" timeOffset="692">1763 918 8517,'-27'9'970,"2"-1"-173,7-8-166,1 0 1,9-2-355,8-4 1,18-9-296,16-8 0,11-10 395,12-2 1,7 1-26,11-6 0,5 3-106,12 2 1,-3 1 130,3-1 1,-4 3-326,-1 3 1,-10 6-244,-8 11-1,-9 3-513,-14 3 0,-4 4 415,-7-4 0,-9 6-209,-3 6 1,-5-2-1155,-7 7 1156,-3 1 0,-8 5 1,-2 0-198,-4 1 1,-5-1 693,-12 0 0,-4 8 0,-8 2 0</inkml:trace>
  <inkml:trace contextRef="#ctx0" brushRef="#br0" timeOffset="884">1918 1194 7962,'-19'-27'1879,"6"10"-1632,18 11 0,7-1-530,11 1 1,-4-6-31,4 7 0,-4-7-94,-1 6 1,-7-1 3,1 1 201,-8 4 1,3 2-129,-7 11 0,0 7 330,0 5 0,-7 4 0,-3 7 0</inkml:trace>
  <inkml:trace contextRef="#ctx0" brushRef="#br0" timeOffset="1756">1918 1384 7962,'-7'10'0,"5"0"274,-4-5 552,4-3-454,2 6 1,8-8-122,3 0 0,-1 0 174,1 0 1,1-8-78,5-3 0,0-1-40,1-5 1,-1 4-127,0-11 1,6 3-82,0-2 1,0 4-192,-5-4 0,-3-2-496,-3 2 0,3-8-617,-3 2 0,-3 3 592,3-3 0,-8 6-741,1-6 754,-3 0 598,-2 2 0,8 2-81,-6 8 37,6 7 1,-8 10 329,0 12 1,-2 9 425,-4 2 1,2 8 253,-8-3 0,7 5 85,-7 2-644,8-8-59,-3 5 1,1-7-131,0 4 1,0-4-107,6-8-184,8-7 1,2-2-409,7-8 1,8-10-28,4-7 1,0-8-588,5-10 0,-3-7 299,9-4 0,-1-10 420,1-2 1,2 1-354,4 5 727,4 0 103,-13 8 0,7 4 49,-4 11 1,-3 6 210,3 11 0,-3 4 526,-3 8 1,-7 4-384,-4 8 0,-5 7 13,-7 16 1,-3 1-491,-8 4 0,-8 3 569,-3 3 0,-10 2-991,-3-8 1,-4-1 221,5-11 1,-2-3-52,2-7 0,3-3-100,-3-3-33,4-5 1,2-16 61,-1-9 0,9-7-19,3-9 1,4-3 242,2-3 1,0-10-74,0-8 1,0-5 101,0 5 1,0-5 15,0 5 1,0-3 156,0 9 1,0 4-106,0 13 1,-2 3 128,-4 3 0,3 6-140,-9 11 0,1 5 103,-7 7 0,1 0 72,0 0 0,-3 5-98,-3 1 0,4 8 128,-4-3 0,4 4-57,2 3 1,5-1 47,1 0 0,7-5-31,-2-1 1,4 1 172,2 5 1,0 2-48,0 4 1,0 2 143,0 4 0,6 6 74,0-1 0,7 9 118,-1 9-422,-5 7-177,9-5 0,-9 21 102,5 0 1,-4 2-135,-8 3 0,1 1 50,5 6 0,-4-9-104,4-3 1,2-13 1,-3-10 0,9-2-132,-3-10 1,-1 0-503,1-5 0,1-8 339,5-4 1,-5-6-737,-1-5 543,-7 3-415,12-13 485,-15 6 1,7-16-100,-8-4 0,0-5-39,0-6 0,-8-6 360,-3-11 0,-4 1 236,-3-7 0,1 0 0,0-6 0,5 0 0,1 1 0,-1 6-316,-5 5 316,0 11 199,-1 4 1,1 16 188,0 3 1,-6 6 109,0 6 0,-8 11 536,2 12 1,-4 3-307,-1 3 1,5 2 161,0 3 1,8-4-39,-2 5-472,4-5-134,9-1 0,2-6-1043,8-1 455,0-6-322,8 3 1,9-16-1908,12-3 2571,12-4 0,3-17 0,8-5 0</inkml:trace>
  <inkml:trace contextRef="#ctx0" brushRef="#br0" timeOffset="1876">2939 1384 7962,'11'-5'1987,"1"-1"2678,-9 0-3287,5 6-881,-8 8-3758,0 1 1507,0 9-75,0-9 1829,0 7 0,8-14 0,1 5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15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1021 8098,'-9'-8'0,"-1"6"289,4-3 1,4 1 1218,-3-2-1186,3 4-76,2-5 1,2 1-15,3 0 1,-1-6 6,8 7 0,-1-3 36,6 2 1,7 4 8,-1-3 1,5 3 152,-5 2 0,6-6-145,-6 0 0,8 0 71,-2 6 0,4 0 16,1 0 1,-5 0-86,0 0 0,0-5-289,5-1 1,-5-6-165,0 7 1,-8-7-226,2 6 0,-4-1 49,-1 1 0,-7 4-819,1-4 396,-9 4 192,5 2 0,-10 0-426,-4 0 0,-3 0 398,-8 0 0,-1 6-175,1 0 1,-6-1 42,0-5 726,0 0 0,-2-7 0,-2-3 0</inkml:trace>
  <inkml:trace contextRef="#ctx0" brushRef="#br0" timeOffset="233">415 727 8098,'0'-10'1918,"-5"1"-1281,-1 3-450,0 4 0,4-5-35,-4 7 1,5 7-185,-5 5 1,2 3 330,-2 2 0,4 10-85,-3 8 0,3 3-61,2 14 0,0-4-73,0 10 0,-6 3-195,0 3 1,-5 3 62,5 2 0,0-2-133,6-3 0,-6-10-706,0-8 427,1-8 291,5 4 1,0-13-421,0 0 0,0-14-223,0 3-16,0-5 24,0-3 629,0-2 0,7-32 0,3-4 0</inkml:trace>
  <inkml:trace contextRef="#ctx0" brushRef="#br0" timeOffset="383">139 1419 8098,'-25'0'1709,"0"0"-940,-4 0 14,4 0 1,10 2 223,3 4-3862,4-5 1811,8 15 1,10-12-350,7 7 1393,1-7 0,14 4 0,-5-8 0</inkml:trace>
  <inkml:trace contextRef="#ctx0" brushRef="#br0" timeOffset="517">675 1350 8066,'-17'0'6346,"7"0"-6404,2 7 0,6 1 14,-3 4-1308,3 3 846,-14-5 1,12 5-1968,-7-4 2473,7-3 0,-4-8 0,8 0 0</inkml:trace>
  <inkml:trace contextRef="#ctx0" brushRef="#br0" timeOffset="888">1228 450 8022,'-7'-34'3605,"5"7"-3073,-6 10-342,8 9-131,0 8 1,0 8 78,0 3 1,-2 12 175,-4 6 1,2 6-373,-7 5 1,7 0-290,-2 12 0,4-10-549,2 10 0,2-11 463,4-1 1,4-11 159,7-6 0,8-4 63,4-2 1,3-7 232,3-4 1,7-4 44,4-2 1,2 0 416,-1 0 1,1-6-57,-8 0 0,0 0 458,-5 6 0,-8 2-296,-4 4 1,-4 4-147,-2 7 1,-5 2-340,-1 4 0,-7 4 0,2 8 1,-18 1-45,-5 5 0,-6-3-46,0 8 0,-4-2-365,-7 3 0,5-5 104,0-8 1,6-1-173,-6-4 1,8 2-289,-2-8 1,4-6 259,1-6 0,1-7-537,0 2 1,-1-4 271,1-2 1,0-8 709,0-3 0,-1-12 0,1-4 0</inkml:trace>
  <inkml:trace contextRef="#ctx0" brushRef="#br0" timeOffset="1151">1263 1159 8022,'-8'-17'652,"4"8"181,-7 3 0,5 2-256,-6-2 1,1 4-4,-6-4 1,-1 6 662,1 6-628,0 4-281,-1 7 1,1 6-202,0 0 1,0 8-132,-1-2 1,9-2-154,3 2 1,4-8-238,2 2 0,2-6-631,4-5 1,9 1 469,8-7 0,8-2-461,-2-10 1,5-4 718,7-7 1,-7 5 51,1 1 0,-3 1 759,-8-1 0,-1 1 61,-6 4-271,-8 4 1,-1-3 63,-8 10 1,-2 1 99,-4 12 0,-5-5-483,-12 10 0,4-4-1429,-4-1 1444,3-1 0,3 0 0,0 0 0</inkml:trace>
  <inkml:trace contextRef="#ctx0" brushRef="#br0" timeOffset="1613">2664 329 7963,'0'-21'628,"0"4"379,0 11 122,0-2 0,-2 12-410,-4 8 1,-4 7-272,-7 16 1,-6 1-112,0 5 0,6-5-155,5 4 1,8-3-206,-2-3 1,6-7-120,6-4 1,4-3-142,7-3 1,8-7-16,4-5 1,-2-3-448,2-2 0,-1-9 81,7-9 1,-2 1 208,-4-6 0,1-2-97,-7 2 1,-2-2 236,-9 2 0,1 4 261,-7-4 0,0-2-18,-6 2 1,0 0 193,0 5 1,-8 3 125,-3 3 1,1-1 454,-1 7 0,5 0-223,-6 6 1,3 8-175,-3 4 0,3 3 312,3 2 0,2 6-116,-8 0 0,9 6-26,-3-6 0,-2 6-563,2-6 1,-1 8-489,1-2 0,4 1-41,-4-1 1,4 4-771,2-4 1,-5 3 272,-1 3 0,-6-2 1113,6-5 0,-15 5 0,2-6 0</inkml:trace>
  <inkml:trace contextRef="#ctx0" brushRef="#br0" timeOffset="1893">2681 1004 9729,'19'-8'1232,"4"-3"1,-4-3-996,4 3 0,-3-5-178,-3 5 0,0 1 123,0-1 0,1 7-478,-1-2 4,0 4 1,-1 4-144,-5 4 0,-3 5 234,-8 12 0,-6 6-66,0 11 1,-7-1 236,1 7 0,-3-8-50,-2 3 1,7-5 577,4-1 0,4-6-94,2 0 0,2-10 86,4-2 1,6-5-40,11-7 1,4-3 140,7 4 0,-5-12-226,0-5 0,0-5-180,5-1 1,-5-6-228,0 0 1,-10-6 110,-2 6 0,-1 0-612,-10 6 0,-1-1-41,-5 1 1,-2 0-307,-3 0 1,-11 7 165,-7 4 1,-8 4-406,3 2 0,-11 2 370,-1 4 758,-8 11 0,-4 10 0,-10 8 0</inkml:trace>
  <inkml:trace contextRef="#ctx0" brushRef="#br0" timeOffset="2218">2698 1108 7963,'-17'-8'-248,"-2"6"26,-4-4 1,3 4 155,-3 2 1,-2 0-54,2 0 1,-6 0 232,6 0 1,-5 0 114,5 0 0,-6 2 3,6 4 1,0-2 67,5 7-80,-7 1 1,6 5-34,-4 0 1,4 6-8,2 1 0,-1 4 11,1-5 0,5 2 37,1-2 1,7-1 119,-2 6 1,4-6 212,2 1 0,2 2 245,4-2 0,6 2-324,11-2 1,11-4 168,12 4 0,6-6-188,6-5 1,5 1-56,12-7 1,4 0-460,7-6 0,-5 0 151,0 0 1,-8 0-73,2 0 1,-4 0-244,-2 0 1,-7 0-1479,-5 0 1,-5 0 173,-6 0 1519,4 0 0,-13 0 0,3 0 0,-3 0 0,-3 0 0</inkml:trace>
  <inkml:trace contextRef="#ctx0" brushRef="#br0" timeOffset="3055">3839 260 8107,'0'-27'1134,"0"2"244,0 8 1,2 7-1069,4 5 0,-2 3-547,8 2 1,-9 2-329,3 3 0,-4 5 421,-2 7 1,-2 3 84,-4 3 0,-3 3 173,-9 9 0,1-6-151,0 0 0,5-8 67,1 2 0,7-4-412,-2-2 465,-3-7 631,7 5-61,-6-13 254,8 6-624,0-16 0,0 4 61,0-7-115,0 7 22,0-4-327,0 8 309,0 0-389,8 0 107,-6 0-365,5 8-932,-7 2 1026,0 7 1,0 0-349,0 1 1,0-7 667,0 1 0,8-9 0,2 5 0</inkml:trace>
  <inkml:trace contextRef="#ctx0" brushRef="#br0" timeOffset="3670">4133 35 8024,'18'0'2236,"-1"0"0,6 0-1137,0 0 0,6 0-786,-6 0 0,0 0-385,-6 0 1,-5 6-38,-1 0 1,-5 0 148,6-6-1721,-8 7 899,11-5-2123,-13 6 1941,6 0 1,-10-6-486,-4 3 1449,-4 5 0,-7-8 0,0 6 0</inkml:trace>
  <inkml:trace contextRef="#ctx0" brushRef="#br0" timeOffset="4106">4012 329 8042,'-17'-9'2201,"0"1"-2349,7 8 1,1 2 78,3 4 0,4-2 10,-4 7 0,2-5 1,-1 5 40,3-7-100,-6 12 293,8-14 328,0 5-135,0-7 34,8 0 1,1 0-186,9 0 1,-7 0-57,1 0 1,5 0-123,6 0 0,8 0 126,-2 0 0,11 0-157,6 0 1,12-2 155,5-3 0,8-7 124,10-11 0,-8 4-50,8-4 0,-10 11-40,-8 6 0,-3-1-46,-9 1 1,-12 8 52,-5 9 0,-18 7-498,-5 5 0,-7 6 205,-4 11 0,-13 2-978,-5 4 0,-10 2 319,-1-7 1,-10-1-474,-1-5 0,-2-8 1220,1-4 0,-3-4 0,-8-2 0</inkml:trace>
  <inkml:trace contextRef="#ctx0" brushRef="#br0" timeOffset="4577">4185 865 8018,'-17'-17'1873,"7"0"0,3 0-1285,7-1 1,7 3-363,5 3 0,-2-1-203,1 7 0,1 0-187,5 6 1,0 0 107,1 0 0,-1 14-568,0 3 1,6 18 223,0-1 0,0 12 47,-5 1 1,-3 3 101,-4 1 1,5-1-86,-5-4 0,-1 2 212,2-7 0,-1-1 315,6-5 1,-7-6-7,-4-1 1,1-6-45,-1 1 127,0-4 1,-8-4-83,-4-3 1,-5-5 108,-12-7 1,2 0-23,-8 0 0,0-2 38,-6-3 1,1-11 52,-1-7 1,8-7 294,4 1 1,6 4 41,5 2 1,5-2-258,7 2 1,2-6-344,3 6 0,7-6 0,11 6 1,6-2-54,11 2 0,-1-2-322,7-4 0,2 4-791,9 8 0,-3-6 495,4 0 385,-4 0 1,5 5-1,3 1 1</inkml:trace>
  <inkml:trace contextRef="#ctx0" brushRef="#br0" timeOffset="5002">5275 191 8024,'-8'-35'3595,"6"14"-1977,-4 4-936,5 11-224,8-1-1167,-5 7 1,4 1 211,-12 5 0,-5 12 408,-12 10 1,-1 7-14,-10 5 1,11-3-181,-6 3 1,8-3-6,4-3 1,7-7-90,4-4 1,6-4 316,6-1 0,4-9 164,7-3 1,6-4 419,0-2 0,10-2-300,1-4 0,1-1-45,5-5 0,-3-3-6,-3 3 0,1-1 114,-1 1 0,-5 3-504,0 3 0,-8 4-1214,2-4 857,-4 4 1,-3 4-481,-5 4 1,-3 4 387,-8 7 0,-8-2 665,-3-3 0,-5 11 0,-1-14 0,0 9 1290,7-1 387,-5-7 1474,13-1-1558,-6-1-918,16-8 0,2 0-1086,7 0 0,-6-2 310,1-4 0,-1 2-373,7-7 1,-7 5-275,1-5 1,-3-1-1889,3-5 2636,3-1 0,-13-7 0,6-1 0</inkml:trace>
  <inkml:trace contextRef="#ctx0" brushRef="#br0" timeOffset="5264">5759 1 13099,'0'11'765,"0"1"0,-8-1-635,-3 7 1,-5 1 33,-1 4 1,0-2-13,0 8 1,-1-6-572,1 6 1,7-8-26,5 2 1,3-10-231,2-1 1,2-2 476,3 1 1,7-3 270,11-8 1,6 0-27,11 0 0,-1-8 250,7-3 1,-6 1-6,6-2 0,-9 1-84,-3-6 0,-7 7 332,-10 4 0,1-1-17,-1 1-509,-7 0-390,-3 6-331,-7 0 0,-2 2-64,-3 4 0,-5 3-720,-7 9 1,-1-7 1489,1 1 0,-8 7 0,-2 8 0</inkml:trace>
  <inkml:trace contextRef="#ctx0" brushRef="#br0" timeOffset="5720">5413 762 7984,'2'-16'-1547,"4"5"1547,-4 3 0,5 0 0,-8 8 3,-5 0 0,-6 10 183,-11 13 0,-6 4-133,-11 8 1,2 1-108,-9 4 1,11 3-64,1 3 1,3-6-164,9-11 1,2 2 279,9-8 0,4 0 0,10-8 0,4-3 0,6-5 0,11-7 0,3 0 0,9 0 0,-6 2 0,0 4 0,-8-2 0,2 7 190,4 1 0,-10 5 393,0 1 1,-1 1 1045,-10 4 0,-1-4-756,-5 4 0,-2-4-703,-3-1 0,1-3-371,-8-3-756,8 3 599,-3-13 54,7 6 0,0-22-324,0-3 0,5-12-853,1 0 1,8-9 1480,-3-3 0,5-7 0,1 4 0,0-8 0</inkml:trace>
  <inkml:trace contextRef="#ctx0" brushRef="#br0" timeOffset="6103">5586 917 7984,'17'0'0,"1"0"-282,7 0 1,2 0-352,7 0 1,3-2 1044,3-3 0,2 1-25,4-8 0,4 7 290,-4-7 0,-3 6-334,-3-5 1,-5-1-309,-7-5 1,-3 5 30,-7 1 0,-1 1-179,0-1-380,-7-5-328,5 7 1,-15-9 140,0 1 1,-7 2 423,-11 3 1,1-3 255,0 3 0,-1 5 0,1 1 0,0 4 0,0 2 0,-1 8 0,1 3 0,7 6 0,5 6 0,-3 4 0,2 8 0,0 0 0,6 7 0,0 4 644,0 12 0,2-3-255,4 9 1,-2-7 259,7 7 1,-5-8-299,6 1 0,-8-5-258,1-6 0,3 2-179,-2-7 1,0-1-394,-6-6 1,0-1 81,0-4 1,-2-4-526,-4-8 1,-4-7 677,-7-4 0,4-6 244,-5-6 0,5-11 0,-10-12 0,5-6 0,7-5 0,3-2 0,8-5 0,0-3 0,0 4 0,10 4 0,7 2 0,2 3 163,10 3 1,0-1 337,6 0 1,-1 9-876,1 2 0,-8 5 65,-4 2 309,4 7 0,0-5 0,7 5 0</inkml:trace>
  <inkml:trace contextRef="#ctx0" brushRef="#br0" timeOffset="7028">6866 243 7918,'-25'-25'0,"13"13"3752,-11-11-2131,21 21-1655,-5-5 0,5 14 163,-4 5 0,-4 5-5,-7 6 1,-6 4-303,0 8 141,0 7 1,6-5-102,-1 3 0,7-9-328,-1-3 1,8-6 39,-1 1 0,3-10-350,2-1 0,2-9 435,3 3 0,1-6 153,11-6 1,1-9-120,16-8 1,-1-8 9,13 2 1,-6-3-43,7-3 1,-3 8 215,2 4 0,-4 6 180,-7 5 1,-8 5 76,-4 7 0,-10 0 316,-1 0 0,-9 7 212,3 5 0,-17 11-342,-7 6 0,-10 5-99,-1 7 1,-4-5-37,-1 5 1,-5 1-148,5-2 1,-5 1-48,10-7 1,4-7-619,2-4 181,4-4 134,2-1 1,9-9-28,8-3 1,10-6 65,13-6 1,4-3 73,7-9 1,1 1 98,-1 0 1,1 0 114,0-1 0,-3 7 35,-3-1 1,0 6 584,-12-5-71,4 7-120,-11-4 0,-8 16-30,-8 4 1,-13 9-132,-4 2 1,-8 6 33,2-6 0,-9 7-158,-3-1 0,1 4-15,5 1 1,3-7 20,3-4 0,6-3-134,11-3 0,5-6-116,7 1 1,2-8-331,3 2 1,5-4 116,7-2 0,8 0 92,4 0 1,4-2-256,1-4 1,-5 4 138,0-4 1,-8 4-280,2 2 512,-11 0 1,-5 8 156,-7 3 1,-3 7 17,-9 5 0,-5-2 262,-12 8 0,-4 0 71,4 5 0,-9-5-188,-2 0 1,1-8 686,10 2 0,4-4-356,8-2 0,0-1-34,0-5-691,7 5 1,4-14-509,12 3 0,5-5 259,13-5 1,4-7-403,13-11 0,1 2 270,4-8 1,6 2 119,0-2 0,0-1 324,5 7 0,-9-8 415,-1 2 0,-7 4 410,6 2 0,-10 6-150,-1 5 0,-8-1 604,-10 7 0,1-6-380,-1 7-620,-8-1 0,-1 8-207,-8 4 0,0 3 98,0 9 1,-8-1-963,-3 0 0,-6 0-58,-6 1 0,3-1-1488,-3 0 2438,4-7 0,-6 5 0,-2-5 0</inkml:trace>
  <inkml:trace contextRef="#ctx0" brushRef="#br0" timeOffset="7407">6987 208 7918,'-17'-32'-627,"-1"3"1,1 2 312,0 4 1,-1 4 1366,1-4-448,7 11 0,-5-1 735,4 7-634,3-8-181,0 12-342,8-5 224,0 7-406,8 0 0,0 7 87,3 5 0,3 3-139,-9 3 1,7 7-58,-6 3 1,5 5 4,-5 2 1,5-1 175,-5 1 1,2 9 117,-2 8 1,-4 4-94,3 13 0,3-2-129,-2 14 0,1 1 246,-1 11 1,-4 5-373,1-44 1,0 1-1,-2 2 1,0 0 304,-1 3 0,0 1 0,0-4 0,0 1-77,0 0 0,0-1 1,0-4-1,0 0-256,0-1 0,0 0 1,0 44 298,0-10 1,0-7-171,0-4 1,0-14-39,0-9 0,0-8-117,0-9 0,0-2-661,0-5 1241,0-3-825,0-15 1,0-4 167,0-12 1,-6-11-504,0-12 0,-5-6 791,5-5 0,-7-4 0,3-8 0</inkml:trace>
  <inkml:trace contextRef="#ctx0" brushRef="#br0" timeOffset="8074">6727 1350 7850,'-17'0'0,"0"0"911,7-8-159,-5 6-61,13-6-215,-6 8 290,8 0-27,0 0-446,0 8 0,8 2-37,3 7 0,5 0 0,1 1 0,0-1-105,1 0 0,1-5-156,4-1 0,4-7-271,7 2 0,-5-12 223,0-6 1,2-5-142,9-6 0,-5-4-105,-1-7 0,1-3-255,-6-3 0,-4 3 332,-2-3 0,-4 3 96,-2 3 0,-7-1 294,-4 1 0,1 7-93,-1 4 1,0 4 38,-6 1 1,-2 9-90,-4 3 1,2-2-195,-7 2 1,5 8-165,-5 10 1,-1 11 332,-5 6 0,-1 3 0,1 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32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571 550 8314,'0'-10'600,"0"-5"0,6 11 1844,0-8-1200,-1 9-642,-5-5 0,2 2-334,4 0 0,-2-5 6,7 5 0,-5-5-77,6 5 1,-7-2 393,7 2-296,-8-3 1,3-3 38,-7 1-302,8-1 0,-6-5-683,4 0 1,-4-1 379,-2 1 1,0-2-510,0-4 1,0-2 365,0-4 1,-8-4 46,-3 4 1,-5 4 156,-1 2 0,-6 4 270,0 2 1,-14 7-129,3 4 1,-7 6 290,1 6 1,2 4-63,-9 7 1,3 8-91,-2 4 1,-2 4 130,8 1 0,-4 5-22,9-5 0,2 5 218,10-11 0,12 5-55,-1 2 0,8-6-78,4-1 0,4-7-95,8 3 1,1-5 38,16-2 0,6-7-477,5-5 0,12-3 206,-6-2 0,12 0-549,-12 0 0,6-5 278,-12-1 0,6-8-39,-6 3 1,1-5 120,-7-1 0,-7 0 52,-4 0 1,-9-1 148,-3 1 412,-7 0 1,10-1-49,-9 1 0,-1 8-130,-10 3 1,3 4-9,-9 2 1,0 2-5,-5 4 1,-6 5 4,0 12 0,0 4 27,6 8 0,-1 7 130,1 4 1,-2 8-117,-4 9 1,4 4-42,-4 20 1,1-3-609,11-35 0,-1 0 0,-5 42 148,0 1 1,5-4-860,6-1 0,5-8 535,-5-4 0,6-18-263,6-5 0,-3-14 113,9-3 1,-1-8-334,7-10 1090,7-7 0,-6-10 0,6-10 0</inkml:trace>
  <inkml:trace contextRef="#ctx0" brushRef="#br0" timeOffset="274">1557 515 8281,'11'-27'273,"1"4"0,-8 10 1173,1 1 486,5 8-750,-8-11-698,6 13 1,-16 4-150,-4 15 0,-13 8-45,-9 10 0,-8 7-115,-10 4 0,4 6-195,-4 6 1,6-4-172,-6 3 1,6 1-163,5-6 0,11 2-944,-5-14 0,12 4 675,0-9 1,11-5-1432,7-12 975,-5-1 1078,8-7 0,2-10 0,10-10 0</inkml:trace>
  <inkml:trace contextRef="#ctx0" brushRef="#br0" timeOffset="444">1072 671 8197,'-17'-10'1671,"8"3"1,3 8-1086,12 5 1,-3 10 25,9 7 1,-1 5 288,7-4 0,-1 6-332,0-1 1,1 4-381,-1 1 1,6 3-515,0 3 1,6-3-598,-6 3 0,8-3 4,-2-3 1,9-7 917,2-4 0,1-4 0,-7-1 0</inkml:trace>
  <inkml:trace contextRef="#ctx0" brushRef="#br0" timeOffset="857">2560 550 8093,'9'-25'0,"7"7"1466,-5 1 0,12-2-650,6 2 0,6-3-1249,5-8 1,-5-1-2,-1-6 1,-3 6-267,-14 1 0,2 5 515,-13-6 1,0 6 117,-6-6 0,-10 2 153,-7-2 0,-2-2-83,-10 8 1,0 2-86,-5 10 0,-7-3-64,1 8 1,-6 3 338,5 8 1,1 11 21,6 7 1,-1 8 62,0-3 1,8 5-82,4 2 0,6-7 79,6 1 1,-3-2 50,8 2 1,1-2-108,5-4 0,7-4 152,5 4 0,3-9-125,2-3 1,3-5-228,3 5 1,-2-7 124,8 2 1,-2-2-171,1 2 1,3-4 232,-8 3 1,0 5 57,-5 1 1,-1 11 17,0 1 0,-5 7-95,-1-1 1,-7 15 262,2 3 1,-4 16-184,-2 0 1,-2 7-421,-4 10 0,2-3-159,-7 10 0,-1-5-645,-5 10 0,0-7 427,-1-10 0,9-10-343,3-19 1,4-5-353,2-12 1,2-12 98,4-11 1124,3-4 0,9-2 0,-1 0 0</inkml:trace>
  <inkml:trace contextRef="#ctx0" brushRef="#br0" timeOffset="1098">3787 550 8160,'2'-27'890,"4"4"0,4 5-490,7 7 1,0 1-534,1 5 415,-1 3 0,-7-4 539,-5 12 0,-12 11-273,-11 12 1,-9 5 61,-13 7 0,-4 9-328,-8 7 1,0 3-421,0-2 0,2-3-452,4 9 1,6-11 431,11-1 1,-2-7-1058,8-11 0,2-7 181,10-4 1034,-5-4 0,14-9 0,-5-2 0</inkml:trace>
  <inkml:trace contextRef="#ctx0" brushRef="#br0" timeOffset="1282">3355 723 8103,'-27'0'0,"10"2"418,11 3 0,4 5 456,2 7 1,8 1 113,3-1 0,3 6-491,-3 0 1,5 2 485,-5-2 0,-1-2-545,2 8 0,-1 0-454,6 5 0,3-5-154,3 0 0,4-6-401,7 6 0,1-8 527,-1 2 44,1-11 0,7 3 0,2-5 0</inkml:trace>
  <inkml:trace contextRef="#ctx0" brushRef="#br0" timeOffset="1658">4704 636 8058,'4'-25'1456,"7"8"0,5-6-2409,18 6 0,-3-12 429,9 0 1,-11-2-60,-6 2 0,-11-3 481,-6 3 0,-4-6 346,-2-5 1,-2 3 735,-4-3 1,-10 2-597,-7-3 1,-7 7 64,1-1 0,-4 8-217,-1 10 1,-3 2 47,-3 3 1,3 8-63,-3 16 1,5 1-217,6 16 1,-1 0 105,7 5 0,0 1-151,5 0 1,3 5 200,3 0 0,5-5-110,7-6 1,13-6 210,4 6 1,14-8-116,4 2 1,1-10-44,10-1 0,-1-8 109,1 1 0,2 3 66,-8-2 1,-1 1-113,-11-1 1,3-2-20,-8 8 1,0-1 1917,-5 6 1,-3 8-991,-4 4 1,-3 12-96,-8 5 1,0 13-556,0 10 1,-8 8-660,-3 10 1,0-37-1,-1 2-49,-2 2 0,-1 1 0,-5 5 0,-2 1-440,-3 6 1,-2-1 0,1-6 0,-2-1 518,-4 4 0,1 1 206,3-4 0,0-1 0,-3 1 0,0-1 0,3-1 0,-1-1 0,-2-1 0,-2-2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8:50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778 450 8228,'-17'8'206,"5"-6"250,1 4-82,7-4 674,-4-2-282,8 0-243,0 0 125,0 7-273,0-5 0,8 6 165,4-8 0,3 0 243,2 0-236,8 0-345,-6 0 1,8 0 245,-4 0-198,4 0-208,8 0 0,-1-6-140,1 0 1,0-5 114,-1 5 0,1-2-208,-1 3 0,-1 3-539,-4-4 0,2 4 730,-8 2 0,0 8 0,-6 1 0</inkml:trace>
  <inkml:trace contextRef="#ctx0" brushRef="#br0" timeOffset="494">726 191 8151,'-7'10'1033,"5"-3"-176,-14-7-214,14 0-68,-5 0 396,7-7-335,7 5-403,3-6 0,7 6 90,1-4 1,5 2-72,0-7 1,6 7-1,-6-2 1,5 4-50,-4 2 0,4 0-169,-5 0 1,6 0-1017,-6 0 714,0 0 1,0 0-2083,0 0 1576,8 0 0,-10 0 40,8 0 1,-6 0 733,6 0 0,-8-7 0,4-3 0</inkml:trace>
  <inkml:trace contextRef="#ctx0" brushRef="#br0" timeOffset="852">121 243 8257,'-17'0'0,"1"-2"0,5-4 663,-4 4-28,13-5-517,-14 7-103,14 0 285,-13 0 0,11 7-95,-7 5 0,7 5 61,-2 6 1,4 4-100,2 8 0,8 7-98,3 4 0,7 2-94,5-2 1,-2 2-318,8-8 1,-1 1-118,7-7 1,0-5-425,-1 0 1,1-8-313,-1 2 1195,9-11 0,-7 3 0,6-5 0</inkml:trace>
  <inkml:trace contextRef="#ctx0" brushRef="#br0" timeOffset="1066">1608 1 8202,'0'9'0,"-5"3"0,-1-1 0,10 7 2469,13 10 1,10 3-272,13-8-2266,-3 16 1,7-10-737,-4 11 0,-3-9 256,3-3 0,-3-5-570,-3 6 0,-9 0-1303,-8 6 2421,-7-1 0,-18 9 0,-1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44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552 105 8099,'11'-25'101,"1"-4"0,-9 10 402,3 1-277,4 12-48,-1-1-223,1 7 63,-2 0 1,-12 7 78,-8 5 1,-1 5 160,-16 6 0,4 4-230,-10 8 1,9-1 3,-15 1 1,9 5-102,-9 1 1,10 1 123,3-2 0,-1 3-128,-6 3 0,3 2 112,3-8 0,-2 2-3,8-1 1,-6-5-1,6 5 0,2-5 0,9-1 1,-3-1-35,4 1 1,3-2 9,2-5 1,6 3-87,6-8 0,5 0 95,12-6 0,12 1 213,11-1 0,4-5-24,2-1 0,8-7-17,3 2 0,6-4-84,6-2 0,0 0 115,0 0 1,0 0-74,-12 0 1,3 0 4,-3 0 0,-3 0-235,-9 0 0,-6 0 129,-5 0 1,-9 5-817,-2 1 1,-10 2-11,-2-2-645,0-4 1421,-15 13 0,-2-13 0,-9 6 0</inkml:trace>
  <inkml:trace contextRef="#ctx0" brushRef="#br0" timeOffset="196">828 520 8244,'-17'-33'1735,"0"8"-954,-1-4 334,9 4-763,1 23 0,8-4-375,0 12 1,0 12 227,0 10 1,-2 20 104,-4 10 0,-5 17-694,-12 11 1,4 10-750,7-41 1,0 0 1132,2 1 0,1 1 0,0 11 0,1 1 0,-1 1 0,1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1:4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87 8300,'0'-18'-896,"0"1"920,0 0 30,7 7 123,-5-5 32,6 13 1053,-8-6-400,0 8-260,0 0-342,-8 0 1,4 0 135,-7 0 0,5 6-168,-5 0 0,-1 13 12,-5-2 1,-2 12-88,-5 0 0,-2 11 92,-9 6 1,0 12-383,1 5 1,-1 5 124,1 1 0,-1-8-462,0-3 0,7-4 110,-1-2 1,8-8-61,-2-4 1,5-5 122,7-7 1,-3-3-50,9-7 1,-3-3-399,2-3 59,4-5 223,-5-7 1,7-2-5,0-3 0,0-5 470,0-7 0,7-8 0,3-2 0</inkml:trace>
  <inkml:trace contextRef="#ctx0" brushRef="#br0" timeOffset="224">69 242 8300,'-17'-27'0,"0"4"0,5 6 1342,1 5-863,7-3 1,-4 11-146,8-7-91,0 7 1,8-2 206,3 12-193,-3 11 2,8 10 0,-5 10 231,12 3 0,-4 4-294,4 8 0,-1 2-122,1 3 0,-2-3-579,8 4 0,-6-4 309,5-2 1,1-8-923,6-4 1,-6-3 208,-1-3 0,1-1 909,6-4 0,-1-4 0,1-8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3:48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0 7902,'-9'0'1881,"15"0"-2651,11 0 0,-2 0-633,-3 0 1403,-8 0 0,3 0 0,-7 0 0</inkml:trace>
  <inkml:trace contextRef="#ctx0" brushRef="#br0" timeOffset="121">45 363 7902,'0'18'0,"6"-1"2629,0 0-1880,7 1 0,-3-9-848,7-3 0,-6-4 99,1-2 0,-1 0 0,7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3:47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346 122 10026,'-10'0'1503,"3"0"-1099,7 0 497,0 0-699,-8 0 1,4 0 199,-7 0 1,5 8-39,-6 3 0,-1 5 102,-10 1 0,4 8-213,-4 4 0,-2 3 14,2 3 0,-6 0-209,6-1 1,0 1 61,5-1 1,1-7-306,0-4 0,5 2 136,1-2 1,7-5-1193,-2-7 643,4 1 0,2-1-244,0 1 0,2-8 290,4 1 0,3-3 113,9-2 1,-1-7-87,0-5 1,1 2 208,-1-1 0,0 1 273,0-1 1,-5 1-334,0 4 636,-1 4 1,-1-3 161,-5 10 0,3 5 384,-2 7 0,0 8-381,-6 4 0,0 4 238,0 1 1,0 3 175,0 3 1,0-3-341,0 3 0,0-5-706,0-7 1,0 3 200,0-8 1,2 0-475,3-5 1,-1-7 81,8 1 1,-7-7-217,7 7 1,-6-8-191,5 2-347,-7-4 343,11-2 0,-13-8 303,4-4 1,2-9-95,-2-2 1,-1-8 168,-5 3 1,0-5 429,0-2 0,0-7 0,0-2 0</inkml:trace>
  <inkml:trace contextRef="#ctx0" brushRef="#br0" timeOffset="625">692 260 8139,'9'0'1949,"7"0"1,-12 0-1399,7 0 1,-5 6-175,5 0 0,-7 2-374,2-3 1,2-1 61,-2 8 0,1-7-15,-1 7 0,-4 0-30,4 5 1,-4 0-263,-2 0 1,0 1-288,0-1 1,0 0 231,0 1 0,0-1 81,0 0 0,2-5 106,3-1 1,-1-1 195,8 1 0,-1 3-56,6-8 1,1 7-22,-1-1 1,0-3 175,1 3 1,-3-7-28,-3 7 1,1-1-35,-7 7 1,0-5-76,-6 5 1,0-5-193,0 10 1,-2-2 119,-4 2 0,0-2-156,-11 8 0,3-8 127,-9 2 0,4-1 52,2 1 0,-1-10 102,1 4 1,-2-5-102,-4-1 1,9-3 262,-3-8-143,4 0-283,3 0 0,2-2 146,8-4 1,2 3-459,4-9 1,4 6 155,7-5 1,0 5 22,1-6 0,5 3 116,0-3 0,0 3-129,-6 3 1255,0 4-772,1-6 1,-7 8 786,1 0 0,-8 2-437,1 4 0,-3-2-576,-2 7 42,0-7-220,0 4 21,0-8 0,6-8-584,0-3 1,1-7-598,-1-5 0,-2 2 540,8-8 0,-1 2 451,6-1 0,1 3 398,-1 7 0,-5 9 0,-1 3 0,1 4-22,5 2 0,-2 8-31,-3 3 0,1 12 1427,-7 6 0,6 2-672,-7-2 0,1 3 935,-6-3 0,0-2-768,0 2 0,6-8-892,0 2 1,-1-9 52,-5-3 1,2-7-297,4 2 0,-2-4-217,7-2 1,-5-8-576,6-4 1,-1-5 1057,7-6 0,-1-4 0,0-7 0</inkml:trace>
  <inkml:trace contextRef="#ctx0" brushRef="#br0" timeOffset="1158">1366 70 8083,'0'-11'996,"0"-1"-139,0 8 87,0-11-435,0 13 1,-2-6 591,-3 8-5,3-7-315,-6 5-287,8-6 6,0 8-323,0 0-479,0 8 217,8-6 344,-6 5-169,5 1-76,1-6 46,-6 13 1,6-11-124,-8 8 1,1-9 51,5 3 0,-4 4-11,4 1 0,-4-1 1,-2 1 0,0-5-201,0 6 192,0-1 0,0 7 14,0-1 1,0 0 9,0 0 1,0 7-10,0-1 1,0 2 62,0-2 0,0-2-104,0 8 1,2-1 1,4 7 0,-5 7 0,5 4 0,-4-1-11,-2 1 0,2 6 32,4 5 1,-4 7-26,4-7 1,-3 9 29,3-3 1,-4 4-36,4 2 0,-4-1-97,-2-5 0,2 4-117,3-3 0,-3-7-292,4-5 1,-4 0 189,-2-6 1,0-3-15,0-3 0,6-4 69,0-1 0,-1 0 55,-5-1 0,0-7-301,0-4 315,0 4 0,0-8-348,0 4 32,0-11 287,0-5 0,-5-8-181,-1-5 1,0-6 464,6-11 0,-8-4 0,-1-7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3:58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1 670 8999,'0'-10'2522,"0"0"-1041,0 4-804,0-5 176,0 1-163,0 2-135,0 8 2,0-8-186,0 6 119,0-6-29,8 8 297,-6 0-470,6 8 1,-8-4 26,0 8 0,6-6-72,0 6 0,2 1 72,-2 5 1,2 2-22,4 4 1,4-2 13,-4 8 1,2-6-34,-2 6 0,2-8-14,-8 2 0,8 3-127,-2-3 0,-2 0 109,3-6 0,-7 6-93,6 0 39,0 0 1,4-6-103,-4 0 1,2-6-58,-8 0 1,0-6-264,-6 6 43,8-8-405,-6 4-349,6-8 411,-8 0-156,0 0 1,0-14 263,0-4 0,2-6-1486,4 0 1,-4-2 304,4-4 0,-4 4 1606,-2 8 0,8 0 0,2 0 0</inkml:trace>
  <inkml:trace contextRef="#ctx0" brushRef="#br0" timeOffset="838">290 652 11719,'12'0'573,"0"0"0,0 0-466,6 0 0,6-2 159,0-4 1,2 4-301,-1-5 1,3-1 2,8 2 0,0-6-18,0 6 1,0-6 56,0 6 0,-1 0-123,-5 6 1,4 0 18,-4 0 1,4-6 119,2 0 1,-6 0-124,0 6 1,-5 0 112,5 0 1,-2 0-20,2 0 0,-4 0 67,-8 0 0,0 0 105,0 0 0,0 0-79,0 0 1,-6 2 134,0 4 29,-8-4 1,11 8-61,-9-4 0,0-2 183,-6 8 0,0-6-46,0 6 0,0 0-35,0 7 1,-6-1-119,0 0 1,-6 0-203,5 0 1,-5 0 7,6 0 0,-2 0 110,2 0 1,2 0-432,-8 0 0,6 0 163,-6 0 1,6 0-539,-6 1 1,6-7 296,-6 0 1,6 0-588,-6 6 1,6-8 131,-6-4 0,0 2-918,-6-2 1007,0 0 783,0-6 0,-8-8 0,-3-2 0</inkml:trace>
  <inkml:trace contextRef="#ctx0" brushRef="#br0" timeOffset="1130">561 724 9933,'0'18'1052,"0"0"0,0 0-633,0 0 1,0 0-170,0 0 0,0 0-325,0 0 1,2 7 123,4-1 1,-4-6-89,4-6 1,-4 0-585,-2 6 1,2-6 93,4 0-1101,-4-8 1115,6 4 0,-2-16-157,0-4 0,8-6 178,-2-6 1,-2 2-248,2-8 741,0-1 0,7-5 0,-1 0 0</inkml:trace>
  <inkml:trace contextRef="#ctx0" brushRef="#br0" timeOffset="1361">796 688 8021,'10'0'929,"-2"8"-374,-8 4 0,0-2-22,0 2 1,0 0-303,0 6 1,-6 0-33,0 0 1,-8 0-279,2 0 1,-4 0 122,-2 0 0,4 7-295,-4-1 0,8 2 183,-14-2 1,9-4-186,-3 4 0,0-6 17,6-6 155,4 4 0,0-12 455,8 8 0,2-8-176,4 2 1,6-4 476,12-2 1,2 0-241,5 0 0,1-2 118,-8-4 0,6 2-139,-6-8 0,2 8-528,-2-2 0,-4 4-136,4 2 0,-3 0-229,-3 0 0,0-2 375,0-4 104,0 4 0,0-6 0,0 8 0</inkml:trace>
  <inkml:trace contextRef="#ctx0" brushRef="#br0" timeOffset="1950">1591 543 8483,'10'0'936,"-2"0"-749,-8 0-152,0 8 1,-2 2 167,-4 8 1,-4 2-82,-8 4 1,-6 3-174,0 3 0,-2 4 80,2-4 1,10-4-300,-4-2 1,6-4 112,0-2 0,3-6-337,9 0 194,0-8 0,2 4-122,5-8 0,-3 0 278,8 0 1,0 0 230,6 0 1,-6 2 352,0 4 0,0 4-237,6 9 1,-6-1 233,0 0 1,-8 8 119,2 4 0,-4 4 516,-2 2 1,0 0-722,0 1 0,0-1-180,0 0 0,0-6-137,0 0 1,-6-8-571,0 2-815,0-12 757,6 4 239,0-14 1,2-2 52,4-12 1,-2-12-441,8-6 0,-2-4 122,2-2 0,2-8 619,-8-5 0,8-11 0,-4-4 0</inkml:trace>
  <inkml:trace contextRef="#ctx0" brushRef="#br0" timeOffset="2227">1935 200 8546,'18'-10'931,"0"4"1,0 4-710,0 2 1,0-2 378,0-4 1,0 4 290,0-4 39,0 4-581,0 2 0,-2 2-259,-4 4-410,4-4 0,-11 12-1168,7-8 371,-8 8 0,4-4 575,-8 8 0,-8 6-118,-4 0 1,1 2 131,-1-2 0,0-2 132,-6 8 1,2-5 394,4 5 0,-12-8 0,4 4 0</inkml:trace>
  <inkml:trace contextRef="#ctx0" brushRef="#br0" timeOffset="2592">2007 615 8059,'-8'18'0,"6"-5"340,-4-1 154,4-8 295,2 4-327,0 0-425,8-6 0,2 6 249,8-8-266,0 0 0,0 0-264,0 0 0,-6 0 171,0 0-132,0 0 0,0 8 78,0 4 1,-8 4-391,2 2 0,-6 2 223,-6 4 0,2-2 152,-8 8 0,0-8 167,-6 2 0,8-3 506,4-3 107,4 0-448,2 0 1,2-8-5,4-4 0,4-4-52,8-2 1,0-2-98,0-4 0,1 4-25,-1-4 0,0-2 12,0 2 0,0 0-19,0 6 1,-6 0-181,0 0 0,-8 8 200,2 4 0,-4 6-17,-2 6 1,-8 4 208,-4 8 1,-6 0-71,-6 1 1,4-3 602,-4-4 0,4 2-99,1-8 1,7 6 821,0-6-1164,8 0 1,-2-8-319,12-4 1,0 2-106,12-7 0,-1-1 161,13-6 0,-6-9-388,6-3 1,6-4 206,6-2 0,2-8 134,-1-4 0,3-12 0,8-4 0</inkml:trace>
  <inkml:trace contextRef="#ctx0" brushRef="#br0" timeOffset="3375">3019 453 8215,'-18'0'-7,"8"0"2238,-6 0-996,14 0-437,-6 0-864,16-8 1,2 4-617,8-8 0,8 0 24,4-6 452,-4-9 1,10 7-101,1-4 0,-1-2 145,6 2 1,-6 6-261,-6 6 1,2 8 109,-8-2 1,-2 6 63,-10 6 0,3 0 181,-9 12 1,-2-2 312,-10 14 0,-7 0-120,-11 6 1,2-5 103,-8-1 1,0 0 292,-6 6 0,2 0-217,4 0 1,-2-8 79,7-4 1,3-3 251,10-3-1005,-4-8 50,14 6 1,-4-16-172,12 0 1,10-4 226,8-14 1,15 4-131,-3-11 1,12-1-102,0 2 1,2-6 88,-2 6 1,3 6 370,-9 6 0,-2 8-92,-10-2 1,-4 4 682,-8 2 0,-2 2-124,-4 4 1,-4 6 170,-8 12 0,-2-4-313,-4 4 1,-4-4 64,-8-2 0,0 6-163,0 1 1,-6-3 68,0-10 1,-6 2-510,6-8 1,0 6 187,6-6 1,-1 0-1148,1-6 750,0-8 0,2-4-67,4-12 1,-2 2 86,8-8 1,-6-1 432,6-5 0,-8-8 0,4-2 0</inkml:trace>
  <inkml:trace contextRef="#ctx0" brushRef="#br0" timeOffset="3618">3272 91 8134,'2'-10'96,"4"4"1114,-4 4-758,6 2 1,-8 2-387,0 4 0,0 4 41,0 8 0,0 6 62,0 1 0,0 7 11,0-2 0,0 12-24,0 6 0,0 10-216,0 3 0,0 7 98,0-2 1,0 4-176,0 3 1,0-1 62,0 0 0,0-7-330,0-5 1,0-12 145,0-6 0,0-10-206,0-2-173,0-7 184,0-5 0,2-10-126,4-8 0,-2-10 579,8-8 0,0-9 0,6-9 0</inkml:trace>
  <inkml:trace contextRef="#ctx0" brushRef="#br0" timeOffset="3918">3272 814 8091,'-24'18'0,"0"0"0,-2 0 986,2 0 1,4 7-387,-5-1 0,-1 2-403,2-2 1,0-4 86,6 4 1,0-4 285,0-2-532,8-8-371,2-2 0,18-10-840,8-4 1,10-12 671,14-12 0,4-4-492,9-2 1,-1 0 555,0-1 0,-6 9 437,0 4 0,-9 10 37,-3 2 1,-2 8-30,-10-2 628,0 4 984,-14 2-281,-2 8 0,-8-4-448,0 8 0,-8-6-470,-4 6 1,2-8 50,-2 2-516,8-4 0,-10-4-351,8-4 1,0-6-400,6-12 1,8-4 112,4-8 0,4-8-560,2-4 0,0-5 461,0-1 0,2-8 780,4-4 0,-4-5 0,7-1 0</inkml:trace>
  <inkml:trace contextRef="#ctx0" brushRef="#br0" timeOffset="4884">3724 127 8091,'18'-36'0,"-6"8"-8,0 4 0,-6 6 107,6 6 335,-8 4 1,6 8 214,-4 0 1,-4 8 481,4 4 1,-4 4-506,-2 2 0,0 0-35,0 0 1,0 0-153,0 0 0,0 1-307,0-1-163,0 0-146,0 0 1,8-2 26,4-4 0,0-4-244,6-8 1,-4 0-698,11 0 0,-5 0 485,-2 0 1,0 0-272,0 0 1,-6 0 268,0 0 1,-8 2-254,2 4 1,-4 6 860,-2 12 0,-8 4 0,-4 8 0,-2-6-72,2 1 0,-4-3 2,4 2 0,-2 2 1176,2-8 0,2 0-115,4-6-171,3 0 1,-5-6 460,8 0 324,0-8-949,0 4-607,0-8 0,0 2-156,0 4-608,0-4-986,0 15 1287,0-7 0,-6 8-330,0 0 41,-8 0 437,4 0 236,-8 0 436,8-8-208,2-2 1,10-8-62,4 0 1,-2 0 55,8 0 0,0-8-34,6-4 1,0 2 162,1-2-250,-1 0 0,0 0 610,0 0-137,-8 8-390,6-4 1,-14 10-243,4 4 1,-12 4-299,-6 8 1,-6 8-124,-6 4 1,2 2 267,-9-2 0,3 2-603,-2-8 0,-4 3 263,4-3 0,-4-4 72,-2 4 1,2-4 258,3-2 1,-3 0 245,4 0 1,4-2 6,2-4 1,-2 4 209,2-4 1,0 4 15,6 3 1,6-7 11,-1 0 1217,1 0-596,2-2 147,2-2-569,8-8 0,14-8-145,4-4 1,13-4-205,-1-2 1,2-1-223,-2 1 1,4 0 90,-4 0 0,-4 8 27,-2 4 0,3-2-29,-3 2 72,0 8 0,-8 14 283,-4 8 1,-4 2-23,-8-2 1,6-1-6,0 7 1,0-8-98,-6 2 0,0-4 138,0-2 1,2-6-225,4 0 0,-2-8 59,8 2 0,-6-4-168,6-2 0,0-6 51,6 0 1,0-8-378,0 2 1,-6-4 17,0-2 0,-7 0-141,1 0 1,-4 0-375,-2 0-300,0 8 636,0-7 1,-8 15 63,-5-4 1,-5 10 314,-6 2 0,-2 9-94,-4-3 1,-4 4 305,4 2 0,-4 4 172,-2-4 1,5 4 216,1-10 1,6 2-171,-6-2 1,6 4 237,-6-4 0,8-2-33,-2 2 1,4-2-156,1 2 0,3 4 133,4-3 1,2-3-110,4 2 1,4 0-350,-4 6 0,4 0-35,2 0 1,0-6-91,0 0 0,2 0 172,4 6 1,-2-6 22,8 0 0,0-2 193,6 2 1,9 2-158,3-8 1,4 0 403,2-6 0,2 0-132,4 0 0,5 0-568,7 0 0,-2-8-372,-4-4 1,2-2-465,-7 2 0,-3-2-1376,-10 8 1045,4-8 1314,-14 12 0,-10-6 0,-12 8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04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1 542 11733,'0'18'964,"2"7"-300,4-1-395,-4 8 1,8-10 85,-4 8 0,-4-6-58,4 6 0,-4-6-525,-2 6 0,6-8 226,0 3 1,0-5-590,-6-2 1,2 0-62,4 0-1292,-4 0 1245,6 0 1,-6-8 101,4-4 1,-4-6 441,4-6 1,-4-4-100,-2-8 1,0-2 127,0-4 0,2 2-100,4-8 1,-2 1 225,8-1 1,-6-2 79,6 8 0,6-6 16,6 6 1,1 0-67,-7 6 0,8 0-18,4 0 0,4 6 126,2-1 0,2 1 277,5-6 0,-3 6 238,8 0 0,-8 6-247,2-6 0,0 8-28,-5-2 0,1 4-146,-14 2 0,6 0-126,-6 0 0,-6 8 10,-6 4 0,-8 6-288,2 6 0,-6 4-433,-6 9 0,-12-1 325,-12 0 0,-4 6-162,-2 0 1,-7 0 122,1-5 0,-8-7 357,2 0 1,2-14-126,-2 2 0,9-12 158,3 0 0,2-4 76,10-2 0,6-8 148,6-4 0,8-4-130,-2-2 0,6-2-63,6-4 0,10 4 43,8-5 1,8-1-66,-2 2 1,2 0 63,-1 6 1,1 0-84,-8 0 1,6 6 1,-6 0 1,0 6-128,-6-6 0,-6 8-445,0-2-1247,-8 4 1313,4 2 0,-10 0-262,-4 0 1,-4 0 704,-8 0 0,0 0 0,0 0 0,0 0 0</inkml:trace>
  <inkml:trace contextRef="#ctx0" brushRef="#br0" timeOffset="419">489 380 8961,'-8'18'1934,"4"2"-1521,-8 4 1,6 2 102,-6 4 1,6 6 13,-6 0 0,5 1-152,-5 5 1,8-4-597,-2-2 0,4 0 235,2 0 1,0-6-305,0 1 1,2-9-592,4 2-125,4-12 0,9-4 422,-1-8 0,0-2-37,0-4 0,0-10 122,0-8 0,0-10 82,0-3 0,2-7 120,4-10 0,-4-8 294,4-5 0,-4 3 0,-1-2 0,5 6 0,0-7 0,6 11 0,-6 2 0,0 8 0,-6 10 0,0 6 0,0-1 0,0 15 512,0-2 1,-6 10-236,1-4 0,-7 8 1572,6-2-1222,-8 4 0,4 4 59,-8 4 0,0 4-50,0 8 1,0 0 165,0 0 1,0 7-411,0-1 0,0 0-183,0-6 0,0 0-153,0 0 1,2-6 50,4 0 0,4-6-235,8 6 0,2-8 205,4 2 0,4-4-192,8-2 0,-2-8-193,-3-4 1,1 2-926,-8-2 573,8 8 0,-12-6-485,4 4 1,-10 4-238,-2-4 1,-8 12 1381,2 6 0,-12 4 0,-4 2 0</inkml:trace>
  <inkml:trace contextRef="#ctx0" brushRef="#br0" timeOffset="649">1157 560 7985,'0'18'1255,"0"1"0,2-3-514,4-4 1,-4 4-619,5-4 0,1 4 108,-2 2 1,0 0 80,-6 0 0,0 0-163,0 0 1,0 2-115,0 4 1,-2-2-448,-4 9 1,-6-3 308,-13 2 1,5 4-225,-4-4 1,-2-4 88,2-2 1,0-4-31,6-2 1,-6-5-82,0-1 0,0-8-80,6 2 1,5-4-459,1-2 346,0 0 0,-4-8-79,4-4 1,4-1 619,8-5 0,0 4 0,0-20 0,0 6 0</inkml:trace>
  <inkml:trace contextRef="#ctx0" brushRef="#br0" timeOffset="857">959 759 10821,'0'12'522,"0"0"0,2-6-72,4 6 1,-2 0 155,8 7 1,-2-1 46,2 0 0,4 8-242,-4 4 1,10 2 57,2-2 0,8 4-166,-2-4 0,7-1-58,5 1 0,-2-10-300,8-2 0,0-2-368,6-10 1,7 0-406,-1-6 1,2-2-2564,-2-4 3295,-3-4 0,5-16 0,-8-2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12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11124,'10'0'470,"6"0"0,-12 0-229,8 0 27,-8 0-642,12 0 238,-14 0-262,6 0 1,-6 0-1076,5 0 1473,-5 8 0,6 2 0,-8 8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1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18 7928,'-10'0'0,"-1"0"607,5 0-201,4 0 390,-6 0-738,8 0-194,0 0 1,0-8-1,0-2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14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488 109 7987,'0'-18'342,"0"8"139,8 2 0,-4 2 393,8 0-225,-8 0 0,4 14 95,-8 4 1,0 4-290,0 2 0,-2 6-39,-4 0 0,-4 6-214,-8-6 1,6 7 174,0-7-321,8 8 0,-4-12-403,8 4 103,0-4 1,8-10-343,4-4 1,12-6-601,6-6 555,4-4 367,3 0 1,-3-4-304,-4 8 123,4-8 268,-14 12 1,6-6 137,-8 8 1,-2 8 88,-4 4 0,-4 10 351,-8 2 1,-2 8-124,-4-2 0,-10 6 266,-8 7 1,-6-5 63,6 4-244,-8 4-86,4-8 0,-14 8 217,-1-3-648,1-5 241,6 6 0,-6-8-39,0 0 0,-2-2-141,1-3 1,5-5-436,-4-8 1,6 0 86,6 0 0,-2-8-406,8-4 1,-1-4-53,7-2 978,8 0-364,-6 0 1,12 0-763,-8 0 632,8-8 0,-4-2 74,8-8 0,2 2 135,4 4 0,2-4 126,4 4 1,4 2-4,-4-3 0,4 3 135,2-2 1,1-4 337,-1 4-199,0 4-170,0 0 0,0 2 872,0 0-371,0-8-165,0 12 0,2-12 223,4 8 1,-2-6-91,8 6 0,3-2 1,9 2 0,4 2-116,8-8 0,6 6-81,1-6 0,1 8-166,-2-2 0,-4-2 95,5 2 1,-5 0-200,-2 6 0,-10 0-133,-8 0 1,-1 0-148,-11 0 0,0 0-199,-6 0-422,0 0 163,-8 0 274,-2 8 1,-10-6 91,-4 4 1,-4 2 19,-8-2 1,-2 6-586,-4-6 437,4 0-1,-15 2 475,15 2 0,-22 8 0,4 0 0</inkml:trace>
  <inkml:trace contextRef="#ctx0" brushRef="#br0" timeOffset="384">633 1175 8063,'-18'0'0,"8"2"-50,4 4-316,4-4 1082,2 6-317,0-8 556,0 0-1,0 8 0,0-4-386,0 8 0,0 1 70,0 5 1,0 0-278,0 0 0,2 2-106,4 4 1,-4-4-316,4 4 1,-4 2 131,-2-2 0,0-6-533,0-6 274,0-8-264,8 12-65,-6-14 0,8 7 143,-4-9 1,4-11-213,8-7 0,0-8 190,0-10 0,4 6-93,-4 0 1,8 6 138,-14-6 1,8 14-287,-8-2 528,4 12 145,3-2 534,-9 8 1,4 8 990,-8 4 1,2 10-729,-2 2 1,-4 2 289,4-2 0,-4-4-691,-2 4 0,0-4-221,0-2 1,6-6-989,0 0 1,2-8 363,-2 2-2409,-4-4 1591,14-2 1,-6-8-1321,8-4 2549,-8-4 0,6-10 0,-6-2 0</inkml:trace>
  <inkml:trace contextRef="#ctx0" brushRef="#br0" timeOffset="1245">1753 452 8475,'8'-10'627,"-4"0"33,8 4 0,-6 4-146,6-4 1,-8 6-110,2 6 1,-4 0-16,-2 12 0,-2-2-173,-4 15 0,-6-1 0,-12 6 0,2 0-34,-8 0 0,2 0-146,-2 0 1,4-7-541,8-5 385,0-4 66,8-2 1,-5-6-1069,9 0 603,0-8-174,6 4-310,0-8 629,0 0 0,8-2-94,4-4 1,-1 4 245,1-4 0,0 4 280,6 2 0,0 0 656,0 0-566,-8 8 0,4 2 21,-8 8 294,8 0 1,-12 6 125,4 0 0,-4 6 518,-2-6 1,0 7-641,0-7 0,2 6-337,4-6 1,-4 6-106,4-6-318,-4 0 0,0-6-346,4 0 1,-4-6-144,4 0 169,-4-8-14,-2 5 260,0-9 1,0-2 35,0-5 1,0-3-152,0-8 0,0-2 26,0-4 0,2 2-152,4-8 0,-4 0 606,4-6 0,4 0 0,0-1 0</inkml:trace>
  <inkml:trace contextRef="#ctx0" brushRef="#br0" timeOffset="1493">2133 163 10175,'18'0'1981,"-8"0"-1369,6 8-252,-6 2 30,8 0 1,-6 0 161,0-4 0,-6-2-418,6 8 0,-6-6-505,6 7-291,-8-9-812,12 12 240,-14-6 578,6 8 21,-8 0 0,0 0-1379,0 0 2014,-8 0 0,-10 8 0,-10 2 0</inkml:trace>
  <inkml:trace contextRef="#ctx0" brushRef="#br0" timeOffset="1885">2115 669 8413,'0'10'337,"0"6"0,2-14-412,4 4 0,4-4 26,8-2 263,0 0 1,0 0-5,0 0 0,0 6 255,0 0-741,0 0-96,0 3 1,-2 1 151,-4 8 1,-4-6-43,-8 0 0,0 0 314,0 6 0,-2 2-92,-4 4 0,-4-4 131,-8 4 0,2-4 79,4-2 0,2-6 244,4 0 1,4-6 75,-4 7-325,4-9 1,4 10-14,4-8 0,4 0 15,8-6 1,-6 0-157,0 0 114,0 0-38,14 0 0,-11 0 96,3 0 0,-10 6-101,4 0 0,-6 8-19,6-2 0,-8 4 322,2 2 0,-6 6 441,-6 0 1,-4 6-366,-8-6 0,6 2 510,0-1-762,0-5 0,1 6 112,5-8-1168,4-8 448,2-2-25,8-8 1,11-2-433,11-4 0,4-4 32,2-8 1,2-2-1667,4-4 2490,-4 3 0,15-13 0,-7 6 0</inkml:trace>
  <inkml:trace contextRef="#ctx0" brushRef="#br0" timeOffset="3154">2982 633 10288,'6'12'2161,"0"0"-1505,0 0-195,2 6 0,-6 0 160,4 0 0,2 1-286,-2-1 0,0 0-109,-6 0 1,6 0-88,0 0 1,0 0-183,-6 0 1,2 2-692,4 4 540,-4-4 173,7 6 0,-9-8-1172,0 1 301,0-1 39,-9 0 596,7 0 1,-8-8-39,4-4 28,4-4 336,-6-10 1,8-2 216,0-8-223,0 8 56,0-6 25,0 6 40,0-9-324,8 9-101,-6-6 0,12 6 157,-8-8 0,7 6-174,-7 0 0,8 0 97,-2-6 1,6 0-155,6 0 0,2 0 64,4 0 0,4 0 62,-4 0 1,4-4 274,3 3 1,-1-3-4,0 10 0,0 4 127,0 2-112,-8 4 98,6 2 1,-13 0 277,3 0 1,-10 8-119,-2 4 1,-8 4 145,2 2 1,-4 9-391,-2 3 0,-2-2 96,-4 2 1,-6 0-595,-12 6 218,4 0 73,-7-8 0,3 5-117,0-9 1,-8 6 22,2-6 0,4-2-114,2-10 0,4-4 151,2-8 1,0 0 98,-1 0 1,7-8 117,0-4 1,8-10-144,-2-2 0,4-6 154,2 6 0,2-1-14,4 7 1,4 0-27,8 0 0,1 6 33,-1 0 0,0 8-4,0-2 1,2-2 67,4 2-78,-4 0 0,6 6-427,-8 0 0,-6 0 178,0 0 0,-6-6-1425,6 0 503,-8 0 593,4-2 1,-8-2 73,0-8 0,-2 0 449,-4 0 0,-4 0 0,-8 0 0</inkml:trace>
  <inkml:trace contextRef="#ctx0" brushRef="#br0" timeOffset="3353">3398 525 7913,'0'-10'1801,"0"2"-867,0 8-558,0 8 1,0 8 461,0 8-390,-8 8-166,6-4 1,-6 8 197,8 0-247,0 0-147,0 1 0,0-1-148,0 0 1,0 0-44,0 0 0,0-2-323,0-4 0,0-3 53,0-9 0,6-6-479,0 0 0,8-8-699,-2 2 839,-4-4 373,8-18 1,0 0-486,8-20 413,0-5 320,2-13 1,-6-8-1,7-2 1</inkml:trace>
  <inkml:trace contextRef="#ctx0" brushRef="#br0" timeOffset="3604">3940 181 8611,'0'18'2495,"0"0"-1400,0 1 1,0 5-607,0 0 1,0 0-44,0-6 0,-2 0-128,-4 0-85,4 0 0,-6 0-217,8 0 0,0-6-156,0 0 0,8-8-256,4 2 1,4 2 188,2-2 1,2 0-168,4-6 0,-4 0 101,5 0 0,3-2-70,2-4 1,-2 2-485,2-8 379,-8 8-114,4-12-451,-8 14-280,0-6 510,0 8 0,-8 2 424,-4 4 1,-12 6 358,-6 12 0,-4-4 0,-2 7 0</inkml:trace>
  <inkml:trace contextRef="#ctx0" brushRef="#br0" timeOffset="3784">4211 579 8062,'-20'28'-445,"-4"-2"505,14-8 1,-6 2 335,4 4 1,2-4 17,4 5 1,4-5 80,-4-2 0,4 0-80,2 0 0,-2 0 119,-4 0 0,4 0-339,-4 0 0,2 0-187,-2 0 1,-2-4-162,-5 4 1,-3-4 170,4 11 0,-6-11-1094,-6-2 455,4 0 176,-6-2 0,8 4-317,0-8 1,0 0 282,0-6 0,-6 0-43,0 0 1,-1-8 521,7-4 0,6-4 0,0-2 0,2 6 0,-2 0 0,4 8 0,0-13 0,-2 7 0</inkml:trace>
  <inkml:trace contextRef="#ctx0" brushRef="#br0" timeOffset="3934">3814 922 8053,'18'0'431,"0"6"170,0 0 0,6 14 292,0-2 1,0 7-358,-6-1 0,6 2 395,0 4 1,8 2-369,-1-8 1,3 6-149,2-6 1,0 0-651,0-5 1,6-3-543,0-4 1,13-4 221,-7-8 1,8 0-541,-8 0 0,2 0-592,-1 0 1687,3-16 0,-6 4 0,8-15 0</inkml:trace>
  <inkml:trace contextRef="#ctx0" brushRef="#br0" timeOffset="4313">5133 1 9957,'14'12'1361,"4"0"0,-4-6-661,10 6-420,-4-8 1,-2 10-209,0-8 1,0 2-433,0-2 5,1-4-452,-1 6-804,-8 0 0,-2 2 1611,-8 8 0,-16 0 0,-4 0 0</inkml:trace>
  <inkml:trace contextRef="#ctx0" brushRef="#br0" timeOffset="4620">4988 470 7972,'-10'8'405,"2"-4"-16,8 9 1,0-7-260,0 6 1,-2-6 3,-4 6 0,4-6-166,-4 6 0,-2 0-43,2 6 0,-8 0 411,2 0 0,2-2-116,-2-4 0,2 4-147,-2-4 1,2 2-178,4-2-283,4 4 339,-6-6 1,10 1-88,4-5 1,12-6 62,12-6 0,6-5-188,6-7 1,4-6-159,9 0 1,5-6 119,0 6 1,6 0 424,-5 6 1,5 0 134,-6 0 0,0 8 141,-5 4 0,-9 4-215,-4 2 0,-10 2-24,-2 4 1,-10-2-92,-2 8 0,-2 0-71,-10 6 0,0 2-801,-6 4 0,-14-2 427,-4 8 1,-12-2 371,0 2 0,-12 5 0,-4-7 0</inkml:trace>
  <inkml:trace contextRef="#ctx0" brushRef="#br0" timeOffset="4902">5223 1031 7972,'2'16'487,"4"-4"0,-2 4 707,8-4 0,0 4-703,6 2 1,0-6-216,1 0 0,-3 0-474,-4 6 1,2 0 238,-8 0 0,2 1-533,-2-1 1,-4 0 215,4 0 0,-12 0 31,-6 0 0,-6 0-75,-6 0 1,2 0-72,-9 0 0,9-8 353,-2-4 1,-2-4 510,2-2 1,0-2 490,6-4 0,2-4-449,4-8 0,4 0 313,8 0 1,2-6-359,4 0 0,6-6-216,12 6 1,4-3-280,8 3 0,6 4-311,0-4 0,3 4-205,-3 2 0,-2 0-1788,8 0 2329,-8 8 0,5-6 0,-9 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20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326 253 9262,'-10'0'2322,"2"0"-1862,8 0 1,2 0-10,4 0 1,-2 0-237,8 0 0,0 0-17,6 0 0,0 0-98,0 0 1,2 0-187,4 0 0,-4 2 80,4 4 0,-4-4 110,-2 4 1,-2-1-361,-3 1 1,-3 2 125,-4 4 1,-4 4-15,4-4 0,-4 6 211,-2 6 1,-8 2 142,-4 4 0,-5 10-3,-1-4 1,-2 11-135,-4-5 0,2 8 23,-8-2 1,0 12-98,-6 7 0,-6 3-326,-1 2 0,1-7 181,6-5 1,2-4-239,4-2 0,-2-8-23,8-3 1,2-11-237,9-2 0,-1-14 187,8 2 1,-2-12-134,2 0 1,4-8-149,-4-10 0,4-2 274,2-16 1,0 0 346,0-6 1,6-1-82,0 1 0,2 6 197,-2 0 0,-2 6 0,8-6 0,-2 8 0,3-2 0,3 3 0,-4 3 0,-2 6 0,2 0 746,0 8 287,6-4 487,0 8-986,0 0 600,-8 8-161,6 2 0,-8 10-306,4 5 1,2-5 161,-8 4 0,8-2-596,-2 2 1,2-4 5,-2 4 1,11-4-1058,-5-2 0,4-6 71,-4 0 0,0-8-359,0 2 1,0-4 359,0-2 1,2-8-372,4-4 1,-2-10 632,8-2 1,-5-6 117,5 6 0,0-6 366,6 6 0,-8 0 0,-4 5 0,-2 9 401,2 4-356,-12 4 506,13 2 0,-17 2 655,4 4 1,-4 0-371,-8 13 1,0-5 393,0 10 1,0-2-704,0 2 1,0-4-94,0 4 0,0-4-1488,0-2 0,6-6 717,0 0 1,2-8-2281,-2 2 2617,-4-4 0,14-2 0,-6 0 0</inkml:trace>
  <inkml:trace contextRef="#ctx0" brushRef="#br0" timeOffset="336">1410 452 8037,'-10'8'2081,"2"4"-1180,8 12-306,0-4 0,-6 15 9,0-5 1,0 6 113,6 6 0,-6-4-359,0 4 1,0 3-316,6-3 0,0 0-914,0-6 0,0-6 623,0 0 0,0-8-926,0 2 1,6-3-554,0-3-78,0-8 877,-6-2 634,0-8 1,0-10 292,0-8 0,0-9 0,0-9 0</inkml:trace>
  <inkml:trace contextRef="#ctx0" brushRef="#br0" timeOffset="935">1717 217 8003,'26'-18'0,"-6"0"-221,4 0 0,-3 0 241,-3 0 0,0 0 398,0 0 1,0 6-139,0 0 1,0 6 81,0-6 0,0 8-69,0-2 1,0 2 84,0-2 0,0 4-306,1-5 0,-1 5 132,0 2 0,0-6-192,0 0 0,0 0 70,0 6 1,0 0 54,0 0 0,0 0 47,0 0-215,0 0 1,0 0 73,0 0 0,1 2-88,-1 4 0,-6-4 21,0 4 1,-6 3 115,6-3 332,-8 8-238,12-4 40,-14 8-190,6 0 0,-2 0 9,0 0 1,0-6 53,-6 0-164,0 0 0,0 6 102,0 0 0,0-6 61,0 0-51,0 0-2,0 6-6,0 1 1,0-7 69,0 0-42,0 0 0,0 6 16,0 0 0,0 0-12,0 0 0,0 2-12,0 4 1,0-4 125,0 4 0,0 2-83,0-2 1,0 9 124,0-3 0,0 4-110,0 2 1,0 0-45,0 0 0,0 6-26,0 1 0,0 3-134,0 2 0,0-2 98,0 8 0,0 1-160,0-7 0,0 4 263,0 2 0,0 1-112,0-1 1,0-6 9,0 0 0,0-8-9,0 2 1,0-5 16,0-7 0,-6 2 41,0-8 0,-2 0-2,2-6 1,4 0-92,-4 0 1,2-6-201,-2 0 1,2-8-277,-8 2 0,6-4 216,-6-2 0,0-8-379,-6-4 1,-1-6 107,1-6 1,-6 2-455,0-8 689,0 0 1,-2-6 0,-4 0-492,-4-1 0,-2-5 819,-1 0 0,-7-8 0,-2 4 0</inkml:trace>
  <inkml:trace contextRef="#ctx0" brushRef="#br0" timeOffset="1494">1518 705 7641,'12'-10'467,"0"4"1,-5-2-275,5 2 0,0-2-41,6 2 1,-6 4 68,0-4 1,0-2 158,6 2 0,0 0-422,0 6 1,-2-2 89,-4-4-182,4 4 137,-6-6 1,0 16-107,-4 4 1,-4 4 187,-2 2 1,0 0 25,0 0 1,-8 0-45,-4 0 0,2 2 13,-2 5 1,2-5 238,-2 4-235,-4-4-19,6-2 0,-2 0 170,0 0-162,8 0 1,-6-2 27,4-4-50,4 4-278,-6-14 194,8 6 0,2-8-155,4 0 1,4-2-429,8-4 321,0 4 122,8-14 1,-4 6-80,8-8 1,-6 0 66,7 0 0,-7 8 95,6 4 1,-6 2 58,6-2 211,-8 4 0,4-4-65,-8 12 0,-8-2 179,-4 8 1,-6 2-77,-6 10 0,-4-4-2,-8 4 1,-2 2 183,-4-2 0,2 1 180,-8-7 1,8 0 181,-2 0 1,5-6 390,7 0 326,-4-8-1260,14 12 1,-4-14-356,12 4 1,12-6-417,13-6 490,3-12 0,10-4 0,4-10 62,4-6 0,3 1 0,-1-7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7:5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8002,'10'0'1020,"-3"0"0,1 2-462,4 4 1,3-2 75,2 7 1,1-5-20,-1 6 1,0-7 200,1 7 1,-1-6 169,0 5-530,0-7-291,1 11 1,-7-13-238,1 4 1,-6 2-165,5-3 0,-7 3-509,2-2 1,-3-2 106,3 7 0,-4-5-767,4 6 1,-6-1 473,-6 6 1,-3 1-197,-9-1 1,1 0 1126,0 1 0,-8-1 0,-2 0 0</inkml:trace>
  <inkml:trace contextRef="#ctx0" brushRef="#br0" timeOffset="1365">242 415 8002,'0'10'1045,"0"-1"-168,0-3-446,8-4-204,-6 6 2,13-8 1,-11 0 342,8 0-439,-1-8 1,7 0-212,-1-3 1,0 1 12,0 5 0,1 3-536,-1-4 434,0 4 1,-5 2-119,-1 0 1,-7 8 52,2 3-59,-4 4 325,-10 3 0,-1 5-43,-9 0 0,1 6 59,0-6 0,-4 0 221,3-6 0,-1 0-70,13 1 0,-5-7 371,5 1-453,0-8-212,6 3 0,2-7-2,4 0 12,4 0 0,-1 0 0,7-5-186,-5-1 1,4-8 33,3 3 1,-1 1-99,0-1 0,4 5 138,-3-6 1,3 9 73,-10-3 1,-1 4 382,2 2-140,-9 0-46,5 0 150,-8 0-88,0 0 4,0 8 1,-8 3 150,-3 12-31,-12-4-333,4 14 0,-12-12-109,8 8 0,-8 0 59,2 5 1,-2-5-196,3 0 0,3-8 271,7 2-23,1-4 4,0-1 0,-1-1 78,1 0-167,0 1 189,0-9 1,5 5 318,1-9-236,-1 9 1,-5-10 142,-1 7 0,7-7 33,-1 2 0,7 2 109,-7-3 1,8 3 301,-2-2-321,-3-4 144,7 5-394,-6-7-66,8 0-34,8 0 1,2-2-109,7-3 1,8-5 254,4-7-851,3-8 492,11 6 1,-7-8-38,4 4 1,-3 3-47,-2-3 1,-1-2-135,1 2 175,-8 8 63,5 0 1,-14 11 30,-1-8-9,0 8 67,-15-3 168,6 7-217,-8 0 653,0 0-483,-8 7 0,-2 3-38,-7 7 1,0 1 12,0-1 10,-1 0-19,9 0 1,-11 6 194,9 1 0,-8 6-12,7-1 1,-1 2 129,1-2 0,-3 3-160,3-3 0,3 2 56,-3-2 1,6 1-143,-5-7 1,7 1 112,-2-7-211,4 0-69,2 0 286,0-7-1240,0-2 606,0-8 1,8-14-74,4-3 1,9-10 64,2 4 0,2-8-84,-2 2 1,-2 3 199,8-3 1,-2 8 242,1-2 0,5 3 4,-4 3 99,-4 7-213,8 3 0,-14 7 761,4 0-256,4 0-105,-8 0 1,0 2 158,-7 3 1,-8-1-79,1 8 0,-3-1 29,-2 7 0,0-1-119,0 0 1,-5 1-110,-1-1 1,-8 0-56,3 0 0,-5 1 90,-1-1 0,0-6-344,0 1 108,-1-8-24,1 4 1,5-8-62,1 0 1,5 0 31,-5 0 1,7-8-170,-2-4 1,4 3 224,2-3 1,0 6 43,0-5 0,2 7 200,4-2-247,-4-3-42,5 7 720,1-6-249,2 0 89,-1 6 250,7-5-318,-14 7-252,13 0 0,-13 7-80,4 5 0,-4 3-226,-2 3 0,-8 1-114,-4 4 197,-3-4 42,-2 14 0,-3-6-123,-3 7 0,2 1 116,-8-1 1,8-5 204,-2 0 1,4-6 2,2 6 1,5-8 500,1 2-281,7-4-119,-4-1-73,8-1 13,8-7-54,1 5 0,9-13-145,-1 4-81,0-4 134,1-2 1,5-6-109,0 0 1,0-5 67,-6 5 1,0-8-6,1 3 0,-1-5-76,0-1 1,-5 6-205,-1-1 0,-5 2-301,6-1 400,-9-4 0,5 5-321,-8-7 1,0 5 73,0 1 1,-2-1-57,-4-5 0,3 5 135,-9 1 412,8-1-43,-11-5 1,11 5 392,-8 1 36,9 7-235,-5-4-128,8 8 1,-2 0 704,-4 0-299,4-7 122,-5 5 296,7-6-299,0 8-180,0 0 1,0 8-480,0 3 142,0-3 71,0 15 1,2-10 10,3 16 0,-3 0-90,4 6 1,2 1 18,-3 5 1,3 1-204,-2 4 0,-4 10-325,4-4 0,-4 5-646,-2 1 525,0-12 359,0 12 1,0-22-1059,0 4 499,0-3 282,7-10 500,-5-2 0,6-8 0,-8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8:56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7945,'-10'0'1947,"3"0"1,14 6-2162,5 0 0,1 2-2426,-1-3 2182,3-3 0,-11 6 1,6-6 457,-3 4 0,7 3 0,-5 9 0</inkml:trace>
  <inkml:trace contextRef="#ctx0" brushRef="#br0" timeOffset="81">52 312 7922,'-12'27'-1,"1"-4"1,5 0 426,-5-6 1,7 4 1682,-2-9-2109,4-5 0,10 1 0,1-8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25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163 1646 13065,'10'2'451,"-4"4"0,-2-2-268,2 8 1,-4 0-141,4 6 1,-12 0-249,-6 0 0,-6 8-475,-6 4 1,-4 4 679,-9 2 0,1 1 0,0-1 0</inkml:trace>
  <inkml:trace contextRef="#ctx0" brushRef="#br0" timeOffset="2493">1157 308 8087,'10'0'353,"0"-6"255,-4 0 0,4 0-150,8 6 0,-4 0 368,4 0 1,-4 0-117,10 0 0,2 0 80,-1 0 1,13-8-472,-2-4 1,4 2-311,-4-2 0,-2 6-182,-4-6 0,3 6 220,-9-6 1,6 2-807,-6-2 1,-2 2-760,-10 4-849,4 4 1689,-14-14 1,4 14 39,-12-5 0,-4-1 213,-8 2 1,0 0-7,0 6 0,0-6 431,0 0 0,2-2 0,4 2 0,-3 2 0,9-8 0,0 0 0,6-6 0,0 0 0,2 6 358,4 0 471,-4 8 324,6-4 804,1 8-1328,-7 0 1,6 8 72,-8 4 0,-2 6 300,-4 6 0,-2-2-459,-5 8 1,-3 9-295,4 9 0,-6-2-400,-6 2 0,10-6-500,-4 6 0,6-7 43,0 1 1,4-6-734,8-6 0,0-4-151,0-8 579,0-8 0,8-4 190,4-12 0,10-6 723,2-12 0,8-4 0,-4-8 0</inkml:trace>
  <inkml:trace contextRef="#ctx0" brushRef="#br0" timeOffset="2599">1699 362 8087,'26'-10'221,"-4"0"81,8 4 0,-8 4 77,3-4 1,-5 4 179,-2 2 1,0 0 918,0 0-1130,0 8-890,0 2 98,0 8 0,-6 0-583,0 1 0,-8-1 1027,2 0 0,-20 0 0,-6 0 0</inkml:trace>
  <inkml:trace contextRef="#ctx0" brushRef="#br0" timeOffset="2851">922 1049 8077,'-54'18'291,"7"0"-118,3-8 1,16 4 838,4-8-652,12 0-440,4-6 1,18-8 245,8-4 0,16-12 221,14-6 1,15-4 13,9-2 1,8 2-424,11 4 0,-43 12 1,0 1-34,0 2 0,0 0 0,4 2 0,-1 0-101,45-11 1,1-2-50,-7 2 0,-8 6 35,-3 6 1,-15 8-222,-10-2 1,-10 4-261,-14 2-245,5 0-41,-23 0 1,2 8 936,-20 4 0,-12 12 0,-11 4 0</inkml:trace>
  <inkml:trace contextRef="#ctx0" brushRef="#br0" timeOffset="3192">1283 1139 7918,'-18'0'795,"0"0"1150,8 0-1730,2 0-95,0 9 0,6 1-120,-4 8 1,4 6 153,2 0 0,0 6 93,0-6 0,0 8-175,0-2 0,6-4-12,0-1 1,8-5-58,-2-2 0,4-8-234,2-4 0,6-4-128,1-2 1,-1-2 210,-6-4 0,0-10-279,0-8 0,-2-7 130,-4 7 1,-4-8 321,-8 2 0,0 2-29,0-2 0,-2 6 113,-4-6 0,-4 8-21,-8-3 1,0 7 185,0 6 1,0-2 32,0 8 1,-7 0-86,1 6 1,0 8-437,6 4 1,6 10-29,0 2 1,8 1-27,-2-7 1,4 0-216,2 0 1,10 0 482,8 0 0,8-8 0,10-2 0</inkml:trace>
  <inkml:trace contextRef="#ctx0" brushRef="#br0" timeOffset="3490">1844 1085 7918,'-10'-8'118,"2"6"1,8-8-239,0 4 1,2 2-223,4-8 1,-2 8 483,8-2 0,-6 2 492,6-2 0,-6 4 357,6-4 1,-6 6-423,6 6 0,0 6 69,6 12 1,0 4-237,0 8 1,-6 9 59,0 3 0,-2 4-96,2 2 1,2 0-27,-8 1 0,0-7-359,-6 0 0,-2-2-358,-4 2 1,2-3-447,-8-9 1,0-8 461,-6-4 0,-2-4-611,-4-2 1,4-8 229,-4-4 1,2-4 110,-2-2 0,4-10 47,-5-8 584,-3 0 0,0-24 0,-8 4 0</inkml:trace>
  <inkml:trace contextRef="#ctx0" brushRef="#br0" timeOffset="4275">2639 923 10022,'18'0'1601,"0"8"-1107,0 4 0,-6-2-161,0 2 0,-6 2-40,6 10 1,-8-4-197,2 4 1,-4 2-214,-2-2 1,0 6-317,0-5 1,-2 1 348,-4-2 1,4-4-235,-4 4 0,-2-10-311,2-2-272,0-8 565,6 4 0,0-10 32,0-4 1,0-12 145,0-12 0,8 0 26,4-6 0,4 3 145,2-9 0,2 4-99,4 2 0,5 2 96,7 4 0,0 4-20,0 8 1,6-1 98,0 1 1,7 2-24,-7 4 1,6 4 207,-6 8 0,0 0 38,-6 0 0,-5 0 170,-1 0 0,-8 6-66,2 0 1,-10 8-68,-2-2 0,-8-2-68,2 2 0,2 1-90,-2 5 0,-2 2-84,-10 4 1,-4-2-54,-8 8 0,-8-6-245,-4 6 0,0 0 16,-7 6 1,11-7-179,-10-5 1,6-4 143,0-2 1,-2-6 25,8 0 1,0-8-34,6 2 161,-1-12 0,9-4-1,4-8 1,4-2 78,2-4 1,2 4 194,4-5 1,4 3-130,9-2 1,1 6-19,4 0 0,-4 0-210,4 6 0,-4-2 110,-2 2 1,0-2-169,0 8 1,-6 0-56,0 6 1,-8-2-81,2-4 1,-2 4-362,2-4-538,-4 4 704,-2 2 1,-10 0-54,-8 0 0,0 0 579,0 0 0,0-8 0,0-4 0,-8-4 0,-2-2 0</inkml:trace>
  <inkml:trace contextRef="#ctx0" brushRef="#br0" timeOffset="4497">3127 850 7905,'0'-18'-106,"0"0"0,0 6-12,0 0 1,0 6 584,0-6 583,0 8-50,0-12-300,0 14-126,0-6 0,0 10-116,0 4 1,-2 4-64,-4 8 1,2 2-185,-8 4 1,8-2-10,-2 8 1,-2 1-180,2 5 0,0-6 78,6 0 0,0-2-551,0 2 0,0-4 229,0-8 1,0 0-1399,0 0 983,0-7 1,8-3-63,4-8 1,4-8 249,2-5 1,-6-5-4,0-6 1,6-4 139,6-8 1,0-8-9,-6-4 1,0-1 318,0-5 0,-8 12 0,14-26 0,-3 12 0</inkml:trace>
  <inkml:trace contextRef="#ctx0" brushRef="#br0" timeOffset="4713">3506 308 7688,'18'-18'-545,"-6"6"1019,0 0 1028,-8 8-557,13-4 1,-15 16-408,4 4 0,-4 0 499,-2 6 0,0-8-250,0 14 0,0-8-28,0 8 0,0-3-420,0-3 1,0 0-270,0 0 0,2 0 21,4 0 1,0-2-176,12-4 0,-2-4-352,14-8 1,2 0 350,10 0 1,-2-8-715,9-4 0,-9-4 139,2-2 0,-6 0-56,-6 0 0,2 6 69,-8 0 1,-6 8-967,-5-2 463,-9 4 160,4 2 990,-16 8 0,-11 10 0,-9 10 0</inkml:trace>
  <inkml:trace contextRef="#ctx0" brushRef="#br0" timeOffset="4950">3795 850 7905,'-12'24'955,"0"1"0,8-1-382,-2-6 1,4 0 279,2 0-358,0 0-118,0 0 1,0 0 94,0 0 1,-2 0-195,-4 0 1,2 0-52,-8 0 1,6 7-248,-6-1 0,0 2-284,-6-2 0,0-4-282,0 4 1,0-4 297,0-2 0,0 0-92,0 0 1,0-6-14,-1 0 1,1-8-114,0 2 0,-2-4 135,-4-2 0,4 0-37,-4 0 0,4 0 45,2 0 1,6 0-643,0 0 627,0 0 1,0-2 377,0-4 0,8-4 0,-5-8 0</inkml:trace>
  <inkml:trace contextRef="#ctx0" brushRef="#br0" timeOffset="5117">3524 1103 7905,'2'-10'2125,"4"4"-428,6 4 1,5 12 102,1 8-1214,0 0-143,8 17 0,2-7 136,8 8 1,-4 2-42,4 4 1,-2-4 156,15 5 0,1-11-1573,10-2 1,4-8 578,9 2 1,-1-6-2274,0-6 0,-6-4 2572,1-8 0,-1 0 0,6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32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561 0 8176,'18'18'1039,"-2"0"236,-4 0 1,4 1 810,-4-1-1456,-4 0 0,0 6-148,-8 0 0,-2 8-45,-4-2 1,-12 10-264,-12 2 0,-6 3-143,-6-3 0,2 2-591,-9 4 1,7 4 469,-6-3 1,2-5-928,-2-2 0,3-6 308,9-6 0,6-4 79,0-8 0,8-8-296,-2-4 663,4-4 1,4-12-76,4-8 0,4-6-103,8-6 1,2-4 160,4 4 1,12-4 19,12-2 1,12 5 268,6 1 0,6 8 189,7-2 1,-3 10 266,8 2 1,-6 2-157,7-2 1,-3 2 210,2 4 0,0 4 775,-11-4 1,-1 4-554,-18 2 1,2 0-650,-14 0 1,0 0 93,-6 0 1,-5 0-1472,-1 0 755,-8 8 1,2 2-251,-12 8 1,-4-6 314,-9 0 1,-1 0-339,-4 6 0,2 0 9,-8 0 0,6-6 348,-6 0 0,8 1 432,-2 5 0,4-6-67,2 0 0,1 0 514,5 6 1,-2 0-7,8 0 1,-2 6 434,2 0 1,2 8-384,-8-2 0,0 11 206,-6 1 0,0 8-36,0-2 0,-6 10 31,0 3 0,-6 7-684,6-2 1,-9-2-161,3 3 1,4-3-66,2 2 1,4-10 51,2-7 0,2-15-324,4 2 1,4-12-158,8 0-403,0-12 328,0-4 0,2-12 194,4-8 1,4-10-809,8-20 1346,0-4 0,0-17 0,0-1 0</inkml:trace>
  <inkml:trace contextRef="#ctx0" brushRef="#br0" timeOffset="427">597 958 8681,'12'0'1246,"0"0"0,-6 0-540,6 0-82,0 0 0,6 0 278,0 0-454,0 8 1,1 2-103,-1 8 1,0-4-251,0 4 1,-8-2-2,-4 15 0,-4-1-182,-2 6 1,0 6-357,0 0 1,-8 2 293,-4-1 1,-10-5-434,-2 4 0,-7-4 222,7-2 1,0-8-53,6-4 1,0-4-66,0-1 0,6-7-653,0 0 556,0-8 1,2-4-52,4-12 1,4-13 167,2-5 1,0-4 145,0-2 1,0-6 399,0 0 0,6 2-268,0 9 830,0-3 1,-4 16-158,4 0 0,-4 6 968,4 6-708,-4 4 0,-8-4 1587,0 12-1573,-8 4 0,6 8-305,-4 0 0,-2 0-659,8 0 0,0-6 187,6 1 1,2-3-457,4 2 1,4-4-85,8-8 1,14-10-645,4-8 1,12-9 229,0-9 1,5-14-1064,1-4 1728,8-12 0,-6-7 0,-25 32 0,1 0 0</inkml:trace>
  <inkml:trace contextRef="#ctx0" brushRef="#br0" timeOffset="1129">1483 271 8093,'28'-28'0,"-4"4"0,-4 4 329,-2 2 0,-6 6 1321,0 0-280,-8 8-927,4-4 1,-8 10-115,0 4 0,-2 2-156,-4 4 1,4 4-110,-4-4 0,-2 10-31,2 2 0,-6 0-287,6-6 1,0 0 28,6 1 1,2-7-337,4 0 1,10-2 291,8 2 0,6 2 122,-6-8 1,6 6 505,-5-6 0,1 2-79,-2-2 0,-4-2 38,4 8 0,-10 0-21,-2 6 1,-8 0 142,2 0 0,-6 2-288,-6 4 1,-4 5-239,-8 7 1,-10 0-606,-8 0 1,-1-2 426,-5-4 1,-2 2-316,2-8 1,2-1-229,10-11 533,-4 4 1,15-16-146,1 0 0,8-4 54,10-14 0,10-2 108,8-11 1,9-1 46,9 8 1,0 0 460,0 6 1,-2 2-210,-4 4 0,2-2 284,-7 8 1,-1 0-195,-6 6 1,-2 2 1670,-4 4-1225,-4 4 1,-10 14 29,-4 0 1,-6 8-347,-12-2 1,-4-2-403,-9 3 1,1-1-437,0 6 1,0-6 362,0 0 1,2-8-29,4 2 0,5-10-285,13-2-18,4-8 455,8 4 1,2-8 117,4 0 0,6-2-46,13-4 0,-3 2 231,8-8 1,0 6-26,6-6 0,-6 6-53,0-6 1,-6 8 64,6-2 1,-7 4-137,1 2 1,-4 0 300,-2 0-421,-8 0-417,6 0 404,-14 8 1,-2 0-63,-12 4 1,2 4 90,-2-4 1,0 2-28,-6-2 586,8 5-384,2-7 1,12 6-100,8-4 1,2-4 78,16-8 1,0 2 160,6 4 1,-6 2 41,0 4 1,-8 4 198,3-4 0,-7 10-331,-6 2 0,2 10 20,-8 2 0,-4 3-249,-14 9 0,-2 0-75,-16 6 1,-3 0-187,-9 1 0,-2-7 175,-4 0 1,-2-8-72,7 2 1,3-12 1,10-5 0,-2-7-696,8-6-261,0 4 767,6-14 0,8-4-613,4-16 0,4-17 1000,2-13 0,0-12 0,0-4 0</inkml:trace>
  <inkml:trace contextRef="#ctx0" brushRef="#br0" timeOffset="1259">1681 1392 8062,'0'12'1502,"0"0"1,0 0-658,0 6 0,0 0-81,0 0 0,0 0-471,0 0 0,0 0-399,0 1-171,0-1 1,2 0-534,4 0 0,-2-8-1010,8-4 1820,1-4 0,5 6 0,0 2 0</inkml:trace>
  <inkml:trace contextRef="#ctx0" brushRef="#br0" timeOffset="1736">2567 579 8628,'18'20'1174,"0"4"0,6-2 95,0 8 1,0 0-1318,-6 6-67,-7 0 1,3 1-51,-8-1 1,6 0-247,-6 0 0,-2 0 193,-10 0 0,-6 0-1,-12 1 0,1-3-548,-7-4 1,0-4 248,-6-8 1,-2-2 306,-4-4 1,6-4-41,-1-8 1,3-8 770,10-4 1,2-10-142,10-2 1,4 0 125,8 6 1,10 0-305,8 0 0,10 5 2,14 1 0,11 8-67,7-2 1,2 4 46,-2 2 0,-5 8-341,-1 4 0,-2 5 201,-10 1 0,-8 8 361,-10 4 1,-4 2-332,-1-2 0,-9 4-136,-4-4 0,-4 6 86,-2 7 1,-6-11-138,0 4 0,-8-6-219,1 0 0,-1-4 177,2-8 1,-4-6-833,4 0 1,2-8 2,-2 3 985,0-5 0,-6-19 0,0-3 0</inkml:trace>
  <inkml:trace contextRef="#ctx0" brushRef="#br0" timeOffset="1887">3127 795 8062,'-8'-10'2267,"6"2"0,-4 8-2303,12 0 0,-2 0-736,8 0 0,-2 2 772,2 4 0,4 4 0,-6 9 0</inkml:trace>
  <inkml:trace contextRef="#ctx0" brushRef="#br0" timeOffset="2145">3525 832 8016,'28'-8'0,"-2"-2"73,-8-9 1,8 1 154,4 0 1,4 0-191,3 0-6,-1 0 0,0 0 255,0 0 1,-6 0 233,0 0 0,-8 2 637,2 4 1,-3 4-544,-3 8 1,0 0 138,0 0 1,-6 10-384,0 8 0,0 8-202,6 10 0,-6 0-358,0 0 0,-2 8-540,2 5 1,-4-3 639,-8 2 89,0 0 0,-8 15 0,-2 1 0</inkml:trace>
  <inkml:trace contextRef="#ctx0" brushRef="#br0" timeOffset="2246">3796 1844 8093,'-10'2'3877,"4"4"1,8 4-3878,10 8 0,16 0 0,18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31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8004,'18'0'3592,"0"0"-2518,0 0-644,0 0 0,0 0-1204,0 0 1,-2 2 356,-3 4-1012,3-4 1429,-6 14 0,0-14 0,-2 6 0</inkml:trace>
  <inkml:trace contextRef="#ctx0" brushRef="#br0" timeOffset="120">182 326 8004,'-10'8'1312,"2"2"1895,0 8-2338,6-8-877,-6 6-2745,8-14 2753,0 6 0,8-8 0,2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3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0 7944,'-10'9'2379,"2"-7"-1825,8 6-223,0-8 221,0 0-249,8 0 1,2 0 112,8 0 1,0 0-79,0 0 1,8 0 7,4 0 0,-2 0-109,2 0 1,-2 0 13,3 0 1,1 0-19,-8 0 1,6 6 205,-6 0-306,0 8 1,-6-12-153,0 4 1,-6 2-283,0-2 1,-6 0 107,6-6-689,-8 0 264,4 0-56,-8 0-177,0-8 158,0 6 0,-2-6 47,-4 8 1,2 0-1019,-8 0 1664,8 8 0,-4 2 0,8 8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8512,'-10'0'3737,"2"0"-2839,8 0-629,8 0 0,-4 0-74,8 0 1,-6 0-806,6 0 384,-8 0 234,13 0-8,-7 0 0,0 0 0,-2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 1 7891,'-38'0'2388,"12"0"0,26 6-2388,12 0 0,4 0 0,2-6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2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 7925,'10'0'365,"6"0"243,-4 0 1,4 2 592,2 4 1,0-4-627,0 4 0,0 2-26,1-2 0,-7 6-408,0-6 1,-6 6-351,6-6 0,-8 2-488,2-2-911,4-4 850,-8 14 0,6-6 24,-8 8 1,-6 0-431,0 0 0,-8 6 1164,2 1 0,-4-1 0,-2 2 0,-1 2 0</inkml:trace>
  <inkml:trace contextRef="#ctx0" brushRef="#br0" timeOffset="182">91 507 7925,'0'18'-439,"0"0"219,0 8 779,-8-14 396,6 20 1,-6-20-475,8 12 0,0-4 5,0-2 1,0 0-188,0 0 1,0 1-65,0-1 0,0 0-323,0 0 1,6 0 105,0 0 1,0 0-120,-6 0 106,8-8-312,-6 6 1,6-12-1217,-8 8 1124,8-8 1,-4 2-111,8-12 1,-5-6 19,5-12 0,-6 2-43,6-8 0,-2 2 532,2-2 0,4-5 0,-6 15 0,8-6 0</inkml:trace>
  <inkml:trace contextRef="#ctx0" brushRef="#br0" timeOffset="433">507 217 8468,'-10'0'895,"2"0"-996,16 8 0,-4-6 925,8 4 0,-6 2 249,6-1-704,0-1 0,6-6-375,0 0 1,0 0-247,0 0 1,7-2-125,-1-4 0,-6 1-1137,-6-7 845,0 8 1,4-6-142,-4 4-382,-4 4 699,-8-6 492,0 8 0,0-8 0,-8 6 0,-2-6 0</inkml:trace>
  <inkml:trace contextRef="#ctx0" brushRef="#br0" timeOffset="915">652 19 8482,'0'-10'1817,"0"2"1,0 10-588,0 4-839,0 4 0,0 8 88,0 0-212,0 0-319,0 0 1,0 0-213,0 0 1,0 0 44,0 0 0,0 0-262,0 0 1,0 0 113,0 0 1,-2 7-245,-4-1 0,4 6-484,-4-6 1,-5 6 491,-1-6 1,2 6-43,-2-6 1,6 6 644,-6-5 0,2 1 0,-2-2 0,2-4-59,4 4 0,4-4-273,-4-2 467,-4 0-44,8 0 1560,-6 0-662,8-8-591,8-2 0,2-10 709,8-4-494,0-4-226,8 0-408,-6-6 63,7 6 1,-3 0 77,0 4 0,-2 2-162,-10-2 0,4 4 69,-4-4 0,-2 10-168,2 2 0,-8 8-257,2-2 1,-4 6 175,-2 6 1,-8-4 269,-4 5-146,-4 3 189,6-8 1,-6 12 179,4-8 1,4 0-18,2-6-7,4 0 1,4-2-195,4-4 1,10-4 89,8-8 1,2 0-100,-2 0 86,-4 0-51,6-8 0,-8 6-342,0-4 133,1 4-496,-9 2 81,-2 0 0,-8 8-24,0 4 1,-14 12-424,-5 7 0,-17 5 287,0 6 705,-4-4 0,4 6 0,0-8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1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452 199 6065,'0'-12'0,"0"0"-58,0 8 0,0-6-78,0 4 329,8 4 79,-6-6 1,6 6 152,-8-4 319,0 4-74,0-6-309,0 8 2266,0 0-1866,8 0 163,-6 0-642,6 0 0,-10 0-14,-4 0 1,2 0-186,-8 0 1,-2 2-190,-10 4 0,2 4 117,-8 8 22,7 0-166,-11 8 1,6-4-170,-8 8 1,0-2 131,0 2 0,2 5-44,3-5 0,-1-4 157,8-2 0,2-4 36,10-2-74,-4 0 0,14-6-289,-4 0 17,4-8 1,4 4 131,4-8 0,4 0 160,8 0 0,0 0 7,0 0 1,6 0 121,1 0 0,-1 0-23,-6 0 0,0 0 217,0 0 1,-6 10 189,0 8-190,-8 0-77,4 8 0,-8 1 558,0 3-300,0 4-190,0 2 0,0 0 366,0 0-274,0 0-145,0 1 0,0-7-132,0 0 0,-6-8 6,0 2 0,0-10-345,6-2 44,0-8 9,0 4 1,6-10-693,0-4 407,8-12 139,-4-10 0,14-14-241,0 0 1,8-7 163,-2 7 0,3 0 47,-3 6 0,2 8 266,-8 4 0,6 10 120,-6 2 1,0 8 79,-6-2-104,0 4-9,0 10 1,-5 2 870,-1 8-356,-8 0-179,4 0 0,-8 6 177,0 0 0,0 2-210,0-2 1,-2-4-134,-4 4 1,-2-3-17,-4-3 0,-5-2-2,5-4 0,2 2 38,-2-8-70,0 8-447,-6-12 169,0-2-48,8-10 1,-4-16-103,8-4 0,0-11 183,6-1 1,2-14 103,4 2 0,10-2-82,8 7 0,6-1-16,-6 8 1,7 0-64,-7 6 1,6 2 49,-6 3 1,0-1-149,-6 8 197,8-8 99,-6 4 0,4 0 55,-12 4 0,4-2-8,-4 2 0,-4-1 213,-1 7 1,1 6-52,-2 0 296,0 8 294,2-12-29,-6 14-368,6-6 1,-6 2 227,4 0-428,-4 0 0,8 6 22,-4 0 0,-2 0 110,8 0-127,-8 0 1,6 0 137,-4 0-95,-4 0-56,6 0-41,0 0 1,-6 2-53,4 4 87,-4-4-134,-2 14 1,2-12-117,4 8 0,-4-6 57,4 6 1,-2-2-162,2 2 1,-4 4 133,4-3 1,-4-3 22,-2 2 0,6 0 83,0 6-35,0 0-38,2 0 0,-6 6 319,4 0-136,4 8 1,-8-4 1,12 10-46,-8 5 0,2 3-34,-2 8 1,3 10-3,3 9 0,2 3-299,-8 14 0,8-1 219,-8-38 0,0 0 0,4 43-126,2 3 0,-6-13-265,6-6 1,-6-7-231,6-11 330,-8 0 201,12-14 0,-12 1 22,8-5 1,-8-10-6,2-2 0,2-8 17,-2 2 1,0-4-321,-6-2 96,0-8-305,0-2 551,0-8 1,-6-2 0,-2-6-1182,-2-10 620,-10-8 236,0-10 0,-12-6-92,8 0 1,-6-2 254,6 1 0,-9-3 43,3-8 1,4 2 136,2 4 0,4 1 31,2 5 0,2 4 0,4-4 0,-4 4 0,14 2 0,-4-1 0,-4-7 0,0-2 0</inkml:trace>
  <inkml:trace contextRef="#ctx0" brushRef="#br0" timeOffset="217">922 831 7917,'0'-30'0,"0"0"0,0 8 166,0-2 1,0 10 829,0 2-277,0 0 1,6 0 216,0 0 51,0 8-303,2-4-538,-6 8 45,14 0 0,-6-6-48,8 0 1,0 0-84,0 6-68,0 0 0,0 6-272,0 0 0,-6 8-524,0-2 441,-7 4 193,3 2 1,-8 0 285,0 0-66,0 0 0,0-6 456,0 0-190,0 0-58,0 6 107,0-8 1,2-2-314,4-8-501,-4 0 1,12-2-1864,-8-4 1161,8-12 1151,-4-2 0,16-14 0,2 6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0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1 308 7194,'18'0'316,"6"-2"578,0-4 0,14 2-331,-2-9 1,13 7-67,-1-6-308,4 0 0,8-6-393,1 0 1,5 6 210,-6 0 0,-6 6-900,-6-6 0,-3 8 552,-3-2 1,0 4-805,-12 2 121,-4 0 1024,0 0 0,-16 8 0,-10 2 0,-10 8 0</inkml:trace>
  <inkml:trace contextRef="#ctx0" brushRef="#br0" timeOffset="207">778 36 7803,'-10'-10'1420,"-4"0"-809,8 4-788,0 4 1,6-4 115,0 12 1,-2 6-92,-4 13 0,-4-3 101,-8 8 0,-2 0 37,-4 6 0,3 6-381,-3 0 0,4 1 188,2-7 1,0 0-205,0 0 1,0-6 71,0 0 0,6-8 339,0 2 0,8-4 0,-12-10 0,6-1 0</inkml:trace>
  <inkml:trace contextRef="#ctx0" brushRef="#br0" timeOffset="396">417 73 8223,'-29'-26'0,"3"11"1898,8-3-1152,8 12 0,10-2 187,12 8 0,10 8-492,2 4 0,3 6-396,-3 7 0,2 3 28,4 8 0,2 8-253,-8 4 0,10 8 180,2 11 0,1-1 0,7 14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00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91 434 8267,'-10'-18'-2058,"-4"6"2058,8 0 0,-8 0 0,12-6 0,-6 0 0,8 0 0,0 7 0,0-5 0,6 12 0,0-8 0,0 8 0,-4-4 0,4 8 0,-4 0 0,6 0 0,-16 8 0,0-4-207,-4 8 4,-4-8 514,6 4 0,-1-6 1170,5 4-462,4-4-453,2 7 0,2-11 359,4-5 1,13 3-353,11-8 1,6 0-480,6-6 1,4-6-174,8 0 1,5 0-270,-5 6 1,4 2-27,-10 4 0,-6-2-1217,-5 8 1109,-1 0 0,-18 8-252,0 4 1,-8 4-4,-10 8 0,-4 0 737,-8 0 0,-8 8 0,-16 2 0</inkml:trace>
  <inkml:trace contextRef="#ctx0" brushRef="#br0" timeOffset="211">434 36 8252,'0'-10'479,"-2"-4"882,-4 8-1028,4 0 0,-6 8-235,8 4 1,0-2-72,0 8 0,-2 0 96,-4 6 1,2 7 255,-8-1 0,0 8-224,-6-2 0,0 4-310,0 2 0,0 2-246,0 4 1,2-3-632,3 3 0,-1-4 476,8-2 0,-2-8-773,2-4 1329,4-4 0,-14-2 0,6 1 0</inkml:trace>
  <inkml:trace contextRef="#ctx0" brushRef="#br0" timeOffset="390">235 145 8252,'0'-10'1036,"-8"2"1,6 16-280,-4 4 0,10-2-387,2 2 0,8 2-237,-2 10 1,5-4-299,1 4 1,2-2 174,4 2 0,4-2-1451,8 9 0,2-3 1441,4 2 0,5 4 0,7-6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8:55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10808,'8'-10'1261,"1"3"-1275,9 7 96,-1 0-168,0 0 1,-5 0-129,-1 0 0,1-6 134,5 0 1,0 0-384,1 6 233,-1 0-19,0 0 1,-7 4 201,-4 8 1,-6 1 276,-6 16 1,-4 8 117,-7 9 1,0 4 107,-1 2 0,1 7 199,0 5 1,-1 1-401,1-2 1,6 5-299,-1-5 1,2 4-175,-1 2 0,3-9-494,8-8 1,-6-4 389,1-14 0,-1-3-208,6-14 0,0 1 29,0-1 93,0-7 121,8-3 1,-6-9-339,3-3 315,5-13 1,-6-9 0,7-9-871,3-4 1179,1-5 0,-5-6 0,-3-1 0</inkml:trace>
  <inkml:trace contextRef="#ctx0" brushRef="#br0" timeOffset="278">623 260 8629,'10'0'3557,"5"8"-3129,-13 2 1,12 7-259,-8 0 0,1 0-392,-1 1 1,-4-7-592,4 1 0,-4-1 574,-2 7 1,0 5-395,0 0 1,0 4-31,0 1 0,-10 1 663,-7 12 0,-8 3 0,-10 0 0</inkml:trace>
  <inkml:trace contextRef="#ctx0" brushRef="#br0" timeOffset="510">502 848 7963,'-17'18'0,"6"-3"403,-1-4 697,8 5-898,-3-14 1,8 5-24,5-7 1,4-7-105,7-5 148,0-3-70,8 5 1,-5-3 27,3 7 1,2-6 152,-2 7-484,-8-1 191,0 6 0,-7 2-84,4 4 27,3 3 2,-13 16 1,6 0-74,-8 4 1,-6 4 167,0-4 1,-2 1 135,3-1 0,3 2-46,-4-8 1,4 0 136,2-6 0,0 1-91,0-1 1,8-2 153,3-3 1,5-3-214,1-3 1,2-4 61,4 4 1,-2-12-510,8-6 1,2-5-284,9-6 0,-3-4-548,3-7 0,-3-7 1120,-3 1 0,8-8 0,3 4 0</inkml:trace>
  <inkml:trace contextRef="#ctx0" brushRef="#br0" timeOffset="1336">1609 312 8095,'-17'0'3930,"7"0"-3270,3 0-383,7 8 1,0-2-136,0 11 1,0-4-164,0 10 0,0-1-53,0 1 0,-2 2 201,-4 3 1,4-1-667,-4-4 1,4-3-318,2 3 305,0-4 1,2-4 217,4-3 0,4-6-31,7-12 1,6-4 72,0-7 0,6-6 18,-6 0 1,0 0 288,-6 5 1,1 7-78,-1-1 1,-6 9 1732,1-3-994,-8 4 0,3 11 133,-7 9 1,0 1-586,0 10 1,0-6-287,0 6 1,0-6 114,0 6 0,-7-6-193,-5 5 0,-3-5-673,-2 6 0,-7-6 375,1 6 0,0-8 370,6 2-231,7-3 131,-5-3 1,13-6-609,-4 1 513,4-1 307,2 7 0,0-7-12,0 1 0,0-6 228,0 5 0,2-5 503,4 5 0,-2-1-384,8 2 1,-7 1 105,7-7 0,-6 5 234,5-5-283,1 7 0,5-11-411,0 4 1,-5-4-300,-1-2 0,3-2 95,9-4 0,-4-5-229,4-12 0,2 2-470,-2-8 1,0 2 327,-6-2 1,5 4 91,-5 8 0,4 7-197,-9 4 1421,-5 5-594,9 1 284,-14 0 0,5 7 619,-7 5 0,0 3-468,0 2 1,0 1 155,0-1 1,0-5-139,0-1-377,0 1 0,2-3-1737,4-3 807,3-4 1,9-10-413,-1-3 0,0-7 501,1-5 1,-1-2-188,0-3 1,-5-5 320,-1 4 1,-5 2 167,6-2 1,-9 14 882,3-2-581,-4 11 1184,-2-2 0,0 12-386,0 8 0,0-1 45,0 12 1,6 2-583,0-2 0,-1 0-397,-5-5 1,6-1 56,0 0 0,2-5-179,-3-1 0,-1-7-724,8 2 0,-6-12 428,5-5 1,-1-7-830,1-5 663,5 4 241,-7-14 0,7 4 466,-5-11 0,3 0 0,-9-12 0,9-4 0,-5-13 0</inkml:trace>
  <inkml:trace contextRef="#ctx0" brushRef="#br0" timeOffset="1749">2422 157 8010,'2'-35'0,"4"0"0,-3 8 322,9 4 1,-6 10 311,5 1-44,-7 9 535,4-5 867,-8 8 1145,0 0-3791,0 8 519,0-6-157,0 5 36,0 1 0,6-4-101,-1 7 1,1-5 337,-6 6 0,0-1-62,0 6 0,0-3 228,0 3 0,0-3-58,0 9 1,0-2-87,0 2 1,0 2 10,0 4 0,0 5 3,0 1 0,0 1-11,0 10 1,0-5-141,0 5 0,0 0-94,0 6 1,2 2 94,4 3 1,-4 5-63,3 7 0,3 2-139,-2 4 1,0-2 24,-6 8 1,0-1-142,0 7 1,0-6 114,0-1 1,0-7 378,0 2 1,0-4 340,0-1 0,-2-3-551,-4-4 0,4-3 56,-4-8 0,2-8-121,-1-4 0,3-5-328,-4-6-369,4-4 250,2-16 555,-8-1 0,7-10-286,-5-4 1,4-9 80,2-8 1,0 0 327,0 5 0,0-7 0,-8-2 0,-1-7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1 380 7526,'0'-12'-592,"0"0"1,8 6 814,4-6 0,10 6 665,2-6 1,2 6-409,-2-6 0,4 2 94,8-2 0,7-4-161,-1 4 1,8 2-227,-2-2 0,-2 6-145,3-6 1,-3 8-243,2-2 1,-10 4 46,-8 2 0,-8 0-1252,2 0-816,-3 0 1611,-11 8 0,-2 2 610,-8 8 0,-8-6 0,-4 0 0,-5-8 0,-1 2 0,0-4 0,0-2 0</inkml:trace>
  <inkml:trace contextRef="#ctx0" brushRef="#br0" timeOffset="208">489 37 8205,'-8'-10'-2008,"0"0"2576,-4 4 324,-4 4 0,12-6 26,-9 8-598,1 0 1,-8 10-105,-4 8 1,4 8-30,-4 10 0,4 0-89,2 1 0,0 1-40,0 4 1,0-2-259,0 8 1,6-8-152,0 3 1,6-5-496,-7-2 1,9 0-79,-2 0 0,4-8 239,2-4 685,8-4 0,2-9 0,9-3 0</inkml:trace>
  <inkml:trace contextRef="#ctx0" brushRef="#br0" timeOffset="391">218 200 8205,'0'-18'-1004,"-8"0"0,6 0 1269,-4-1 1,4 7 583,2 0 1,8 8 43,4-2 1,4 4-333,2 2 1,0 8-87,0 4 1,2 6-487,4 7 1,-2 3-422,8 8 1,-6 2-214,7 4 0,-3-2 645,2 8 0,4 1 0,-6 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4:5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1 543 8132,'0'-10'148,"0"2"401,8 8-31,-6-8 361,6 6-246,-8-6 223,0 8-81,0 0-451,8 0 1,-6-2-84,4-4 0,-2 4 15,2-4 0,4 4-144,8 2 1,2-6 79,4 0 1,6-9-192,13 3 0,11-6 74,12-6 1,6 2-247,7-8 0,-5 8-25,4-2 1,-5 4-126,-7 2 1,0 2 120,-12 4 0,3-2 19,-15 7 0,-6 1-36,-6 6 0,-14 0 22,2 0 96,-4 0 1,-4 2-112,-4 5-757,-4-5-344,-2 14 289,-8-14 0,-2 6 1022,-8-8 0,-8 0 0,-2 0 0</inkml:trace>
  <inkml:trace contextRef="#ctx0" brushRef="#br0" timeOffset="249">814 91 8244,'-8'-18'257,"4"8"-227,-8 4 1837,8-4-553,-4 0-402,8-8-376,-8 8-278,6 2 0,-8 8-304,4 0 0,2 14 101,-8 4 1,0 14 28,-6 4 1,0 8 20,-1 10 1,-1-1-183,-4-5 1,4 4 40,-4-4 1,4-2-177,2 3 1,2-11-244,4-2 0,4-2-517,8-10 1,0 0-352,0-6 0,2-8 1323,4-4 0,12-12 0,10-4 0</inkml:trace>
  <inkml:trace contextRef="#ctx0" brushRef="#br0" timeOffset="428">489 163 8244,'-12'0'687,"0"0"110,8 0-274,-4 8 0,8-4-82,0 8 0,6 0 180,0 6 0,10 3-289,2 3 0,0 2-68,6 4 0,2 4-743,-2-4 0,8 2 349,-2-2 1,7 5-2273,5-5 2402,-4 4 0,6 2 0,-8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04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54 7965,'10'-8'-401,"-2"6"1,-6-6 342,4 8 0,-4-2 232,4-4-87,-4 4-27,-2-6 0,2 8 23,4 0-29,-4 0-254,6 0 197,-8 0 280,8 0-196,-6 0 465,6 0-249,-8 0 1,0-2 412,0-4-132,0 4-57,0-6-521,0 8 3,0 0 92,0 8 1,2-4 31,4 8 0,-4 0-53,4 6 1,-2 6 6,2 0 1,-4 9-45,4-3 1,-4 4 56,-2 2 1,0 0-73,0 0 0,0 6 72,0 1 1,0 5-45,0-6 1,0 12 75,0-6 1,0 9 10,0-9 0,0-2 2,0 2 0,6-6 16,0 7 1,6-9-52,-6 2 1,6-2 12,-6 2 1,9-4-173,-3 5 0,2-5 44,-2-2 0,2 0-93,-8 0 0,8 2 37,-2 4 1,-4-3-189,-2 3 0,-2-2 115,2 2 1,-4-4-78,4 4 0,-6 3 48,-6-3 0,2-2 67,-8-10 0,6 2 624,-6-8 1,6 6 82,-6-5 105,8-1-419,-12-6-56,14 0-200,-6-8-358,8-2 1,2-8-917,4 0 890,-4 0 0,12-8-709,-8-4 0,6-12 251,-6-6 0,2-7 807,-2-5 0,-4-4 0,6-8 0</inkml:trace>
  <inkml:trace contextRef="#ctx0" brushRef="#br0" timeOffset="478">217 72 8289,'-10'-8'-1212,"-6"6"1599,14-14 75,-6 14 55,8-14 271,0 14-81,0-6-506,0 8 0,0 8 145,0 4 0,0 4-73,0 2 0,-2 8-70,-4 5 1,-2-3-9,-4 2 0,-10 0-173,4 6 1,2 0 23,4 0 0,0-8-256,-6-3 1,1 1-356,5-2 0,2-6 268,4-6 0,4-6-977,-4 6 789,4-8 0,4-6-13,4-16 1,4-2 80,8-10 1,-1 6 416,-5-7 0,4 9 0,-4-2 0,4-4 0,2 0 0</inkml:trace>
  <inkml:trace contextRef="#ctx0" brushRef="#br0" timeOffset="649">199 181 7650,'10'-8'-742,"-2"6"2790,-8-6-707,-8 0 198,6 6-815,-6-6 1,8 6-231,0-4 0,8 4-103,4-4 1,6 4-56,6 2 0,2 8-56,5 4 0,3 6-43,-4 6 1,-2 2-1,2 4 0,-2 4-257,2-4 1,-2 2-344,-3-1 0,1 1-1776,4-8 0,4 0 2139,-4-6 0,4 0 0,2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0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271 253 8384,'0'-10'2038,"0"-6"-439,0 14-1112,0-6 0,-8 8 129,-4 0 1,0 10-216,-6 8 0,4 2-219,-10 10 0,-4 0-189,-2 7 1,4-1-302,2 0 1,4 0-792,1 0 1,3-6 181,4 0 184,4-8 1,10 3 168,4-13 1,4-4-236,8-8 0,3-2 386,3-4 0,4-4 210,8-9 0,0 7 192,0 0 0,-6 8 230,0-2 1,-8 4 867,3 2 1,-7 4-582,-6 8 1,2 2 384,-8 17 1,-8-1-292,-10 6 1,-4 0 276,-2 0 1,-7 0-560,1 0 0,0-1-474,6-5 0,8 2-192,4-8 1,-2-6-453,2-6 0,2-8-140,10 2 0,0-6 374,12-6 1,-2-6 565,14-12 0,9-12 0,7-10 0</inkml:trace>
  <inkml:trace contextRef="#ctx0" brushRef="#br0" timeOffset="240">669 72 8117,'-8'-10'1726,"6"-6"374,2 14-1278,10-14 1,8 12-23,0-8 1,-6 8 34,0-2-605,0 4 1,6 2-357,0 0 0,0 0 160,1 0 0,-7 2-1270,0 4 1,0 4 52,6 8 1,-8 0 1182,-4 0 0,-4 17 0,-2 3 0</inkml:trace>
  <inkml:trace contextRef="#ctx0" brushRef="#br0" timeOffset="624">723 524 8267,'18'-8'185,"0"-2"291,0-8 1,0 2 487,1 4-419,-1-4-698,0 14 69,0-6 0,-8 16-341,-4 4 1,-4 6 66,-2 6 1,-2-2-35,-4 8 1,-4-6 209,-8 7 1,0-9-8,0 2 0,2-4 600,3-2-356,-3 0 1,14-6 276,-4 0 1,6-8 90,6 2 1,6-4 302,13-2 0,3-6-254,8 0 0,0-8 102,0 2 0,0-2-208,0 2 1,-6 4-138,1 8 0,-9 0-734,2 0 525,-12 0 0,-4 14-386,-8 4 0,-10 12 240,-8 0 0,-8 4 42,-10 2 1,-3-5 234,-3-1 1,4 0 249,-4 6 1,6-8 40,6-4 90,3-4-570,17-2 0,12-10 253,17-8 0,15-10-359,14-14 1,12-4 88,6-8 1,11 2-1268,1 4 0,-6-2 1322,-5 7 0,-1-1 0,6 2 0,0-4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0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54 8222,'0'-12'1232,"0"0"110,0 8 454,0-4-732,0 0-104,0 6 3,0-6-593,0 8 0,-2 8-318,-4 4 0,2 6 110,-8 6 0,-2 6-483,-10 13 0,-4-3 51,-8 8 1,2-2-220,4 2 1,-5-4 251,5-7 1,4-9-99,2-4 0,6-4-295,6-2 386,4-8 0,10-2-373,4-8 0,12-2 147,12-4 0,20-12 27,11-12 0,7 2 164,4-2 1,-1 6 32,-5-7 0,2 15 147,-8-2 0,1 4 214,-7-4 1,-8 8 305,-4 4 0,-6 4-78,-6 2-517,5 0 0,-17 8 159,0 4 1,-8 4-1150,-10 2 1164,0 0 0,-8 0 0,-2 0 0</inkml:trace>
  <inkml:trace contextRef="#ctx0" brushRef="#br0" timeOffset="197">560 542 14166,'-10'2'747,"4"4"0,4 4-566,2 8 0,-2 0 31,-4 1 1,4 7-204,-4 4 1,4 4-285,2 2 1,0 0-327,0 0 1,0 8-2158,0 5 2758,0 3 0,0 2 0,0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10.090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396 218 9728,'0'-12'-1198,"0"0"1669,0 0 0,6-7-399,0 1-3,0 8 1,-4-4 181,4 8-137,-4-8 0,6 10 181,-8-8-62,0 8 194,0-4-278,0 8 1,0-2 10,0-4-36,0 4-320,0-6 96,0 8-444,0 0 207,-8 8 319,6-6 1,-8 8-67,4-4 0,4-2 21,-4 8 1,-2-6 107,2 6 1,-2-6 2,2 6 1,4 6 200,-4 7 1,4 7-137,2-2 1,0 12 182,0 6 1,0 12-98,0 7 0,0 5-160,0 6 1,0 1 69,0 11 1,0-2-275,0-37 0,0 1 0,0 44 111,1-44 0,-2-2 0,-7 37 84,-4-3 1,4-24 47,2-11 0,4-9 27,2-4 0,0-8 109,0-4-236,0-4 1,0-8 285,0 0-1497,0-8 1278,8 4 1,-4-8-1058,8 0 0,-8-8 81,2-4 931,-4-4 0,-2-10 0,0-2 0</inkml:trace>
  <inkml:trace contextRef="#ctx0" brushRef="#br1" timeOffset="467">360 55 8566,'0'-18'159,"0"8"1,0 0 944,0 4-643,0 4 1,-2-6-134,-4 8 1,2 8-128,-8 4 0,0 4-167,-6 2 0,0 8 85,0 4 0,0 4-158,-1 3 0,-7 7-48,-4 4 0,2-2 90,-2 2 0,8-6-587,-2 7 1,4-7 85,2 6 0,6-10-94,0-2 0,8-8 158,-2-10 434,12-7 0,4-3 0,8-8 0</inkml:trace>
  <inkml:trace contextRef="#ctx0" brushRef="#br1" timeOffset="677">378 200 8513,'0'-12'305,"0"0"1,-2 5-3,-4-5 0,4 6 170,-4-6 1,4 6 412,2-6-325,0 8 0,2-4-244,4 8 0,4 0-50,8 0 1,6 8 44,0 4 1,8 10-35,-1 3 0,1 9-467,-2 2 0,4 0 268,-4 6 1,-2 4-587,2 2 1,-6-1-370,7 1 0,-9 0 876,2 6 0,-4-8 0,-2-1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14.125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199 290 8250,'0'-18'-792,"0"0"1,0 0 1130,0-1 0,2 1 41,4 0 0,-4 0 121,4 0-334,4 0 0,-6 6 111,8 0-121,-8 8-220,4-4 1,-6 8 110,4 0 197,-4 0 364,6 8-362,-8 2-81,0 8-94,0 0 0,-2 0-10,-4 0 0,4 2 8,-4 5 1,4 5-149,2 12 0,0 6-14,0 12 0,6 11 76,0 7 1,7 14-246,-7-1 0,0-41 0,0 2 213,-3-1 0,0 0 0,0 5 0,0 1-70,-3 0 0,0 0 0,0-2 0,0-1 23,0-2 1,0-2 0,0 39-171,0 1 0,0-14 5,0-4 0,0-15-126,0-15 74,0-4 149,0-10 0,2-10-200,4-12 1,-2-8-39,8-10 401,-8-8 0,12-24 0,-6-2 0</inkml:trace>
  <inkml:trace contextRef="#ctx0" brushRef="#br1" timeOffset="323">416 37 9844,'-18'-8'-529,"6"6"47,0-4 380,8-4-640,-4 8 169,8-6 459,0 8 0,-6 2 216,0 4 1,-8 6 219,2 12 0,-4 4 102,-2 8 1,-1 8-69,1 4 0,-8 11-198,-4 1 0,2 0-19,-2-6 1,8-1-474,-2-5 1,0 0 89,6-12 0,-4-4-152,9-14-251,5 0-411,0-8 1058,8-10 0,16-18 0,5-10 0</inkml:trace>
  <inkml:trace contextRef="#ctx0" brushRef="#br0" timeOffset="477">362 1 8416,'10'0'1411,"-2"0"1,-8 8-584,0 4 0,2 4-371,4 2 1,4 8-345,8 4 1,8 4-245,4 2 0,2 7-131,-1-1 0,9 0-511,-4-6 0,10 6 773,-4 0 0,8 9 0,-3-5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1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324 290 8474,'0'-18'83,"0"6"-1,0-1 106,0 9 0,2-10 326,4 8 1,4-6 249,8 6 0,8-6-248,4 6 0,7-6 72,5 6 0,4-2-303,8 2 1,6 4-213,1-4 1,-1 4-80,-6 2 1,-2 0-392,-4 0 0,3 0 179,-9 0 1,-6 0-183,-6 0 0,-8 6-969,2 0 0,-12 8 86,-6-2 1283,-4-4 0,-2 16 0,0-4 0</inkml:trace>
  <inkml:trace contextRef="#ctx0" brushRef="#br0" timeOffset="170">830 0 8436,'-18'0'733,"0"0"210,8 0 0,-4 9-389,8 3 0,-6 4-139,6 2 0,-2 8-266,2 4 0,2 4 138,-8 2 0,8 2-731,-2 5 1,4 3-345,2 8 1,2 6 787,4 0 0,4 9 0,8-5 0</inkml:trace>
  <inkml:trace contextRef="#ctx0" brushRef="#br0" timeOffset="643">541 1211 8448,'-2'-12'58,"-4"0"1,2 8 113,-8-2 1,-2 12 113,-10 6 0,-4 6-53,-9 6 0,-1 11-357,-4 7 1,2 8 20,-8-2 0,6 2-96,-7-1 0,11 1-17,2-8 0,4-2-227,14-10 1,-2 2 106,14-8 1,2-7-156,10-11 1,6-4 361,12-2 0,4-2 129,8-4 0,0 4 138,0-5 1,-1-1 40,-5 2 1,2 0 123,-8 6 1,0 0 277,-6 0 1,-8 8 648,-4 4 1,-4 7-432,-2 5 0,0-2-14,0 8 0,-6-6-846,0 6 0,-6-6 128,6 6 0,-6-8-692,6 2 0,-2-3 213,2-3 0,4-6-737,-4 0 472,4-8 1,8 2-1278,0-12 1954,8-4 0,-4-24 0,8-5 0</inkml:trace>
  <inkml:trace contextRef="#ctx0" brushRef="#br0" timeOffset="853">993 976 8172,'0'-10'1403,"0"2"0,2 8-121,4 0 299,-4 0-1345,6 0 0,-2 8 23,0 4 0,6 4-1227,-6 3 1,6-1 263,-6 0 1,6 6-88,-6 0 0,6 8 791,-6-2 0,0 4 0,-6 2 0</inkml:trace>
  <inkml:trace contextRef="#ctx0" brushRef="#br0" timeOffset="1191">902 1663 8172,'-28'16'1010,"4"-4"247,4-4 1,12-8-1311,8 0 0,14-8-50,10-4 1,6-4 180,-6-2 0,7 2-14,-7 4 0,6-2-214,-6 8 0,0 0-160,-6 6 1,0 0-327,0 0 1,0 6 232,0 0 1,-8 14-71,-4-2 1,-4 6 216,-2 0 0,-2 2 246,-4 5 1,2 1 445,-8-8 1,2 0-305,-2-6 0,-2 0 154,8 0 1,0-6 225,6 0-119,0-8 1,2 10-10,4-8 1,-2 0 38,8-6 0,0 0 105,6 0-554,-8 0 64,6 8 0,-14 4 166,4 12 1,-6 1-31,-6 11 1,-6-2 102,-12 14 0,2-8 77,-8 2 0,8-10 215,-2-1 0,12-9 17,6 2-1094,4-4 472,2-10 0,24-4-240,12-12 0,24-14-371,19-16 1,5-8-871,-33 17 0,0-1 1517,0 1 0,1 0 0,2-2 0,0 0 0,0 1 0,1 2 0,-1 1 0,0-1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20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452 127 8393,'0'-26'849,"0"-2"558,0 0 1243,0 2-1775,0 16-790,0 2 53,0 8 1,-6 2-200,0 4 0,-8-2-860,2 8 1,2 6 566,-2 6 1,0 8-392,-6-2 1,0 11-68,0 1 0,0 2 812,-1-2 0,-7-4 0,-2 6 0</inkml:trace>
  <inkml:trace contextRef="#ctx0" brushRef="#br0" timeOffset="174">127 760 8131,'-12'8'489,"0"-8"587,0 0-1036,12-8 1,10 8-397,8 0 0,2 0 380,10 0 1,2-6-73,10 0 0,-2-8 815,9 2 1,1-4-469,10-2 0,-2 6-398,9 0 1,-9 6-223,2-7 0,-4 9-528,-2-2 1,-7-2 848,-5 2 0,-12 0 0,-4 6 0</inkml:trace>
  <inkml:trace contextRef="#ctx0" brushRef="#br0" timeOffset="395">723 561 8078,'-18'-18'140,"0"0"1,6 2 216,0 4 1,8 2-167,-2 4 0,2 4 460,-2-4-357,4-4 0,-8 6 146,4-8 1,2 8 465,-8-2-606,8 4 1,-4 4-222,8 4 1,0 6 22,0 12 0,0 14-69,0 16 0,0 10-321,0 15 1,0 11-588,0-39 0,0 1 618,0 4 1,0 2 0,0 1 0,0 0-1,0 5 1,0-1 0</inkml:trace>
  <inkml:trace contextRef="#ctx0" brushRef="#br0" timeOffset="953">506 1880 8187,'0'-26'1241,"-8"14"-345,-2-12-580,-8 22 1,0-4-194,0 12 1,-2 4-82,-4 8 1,-2 8-219,-4 5 1,-11 5-64,5 6 1,-6 2 123,0 4 0,4 2 70,-4-7 1,12-3-65,5-10 0,7-4-448,6-8 312,4-8 1,18-2-149,8-8 1,2-2 12,11-4 1,-1 2 152,6-8 1,-6 8 540,0-2 1,-6 4-239,6 2 0,-8 8 890,3 4 0,-11 6-229,-2 6 0,-8-2 129,2 8 0,-4 1-476,-2 5 0,0 0-245,0 0 0,0-6-256,0 0 0,0-8-436,0 2 1,0-9-1997,0-3 1399,0-8 1144,8 4 0,-6-16 0,6-2 0</inkml:trace>
  <inkml:trace contextRef="#ctx0" brushRef="#br0" timeOffset="1174">958 1537 8083,'0'-24'1077,"0"0"0,8 8-396,4 10 0,4 4 130,2 2-577,0 0 1,1 0 29,-1 0 1,-6 2-802,0 4 0,-2 4 424,2 8 0,-4 2-1136,-8 4 1,0-2 1248,0 8 0,0 0 0,0 7 0</inkml:trace>
  <inkml:trace contextRef="#ctx0" brushRef="#br0" timeOffset="1516">940 2079 9550,'20'-2'462,"4"-4"0,-2 2-652,8-8 0,-7 8-290,1-2 1,-4 4 231,-2 2 0,0 2 104,0 4 0,-6 4-430,0 8 1,-8 6 188,2 0 1,-4 9 132,-2-3 0,-2 4 212,-4 2 1,-4-2 39,-8-4 0,2-2 140,4-4 0,-2-9 350,8 3 7,0-4-41,6-4 1,8-2-1,4-8 0,6 0-111,6 0 1,-4 0-131,4 0 1,-4 0-58,-2 0 1,0 2-142,0 4 0,-8 4 74,-3 8 1,-7 2-116,-7 4 1,-11 10 434,-12 8 0,-4 3-107,-2-3 1,6-6 747,0 0 1,8-4-429,-2-14 0,12 4-134,6-10 1,8-4-324,10-2 1,18-14-264,24-10 0,10-8-431,14-10 0,5-6 233,7 0 1,-44 13 0,-1-1 0,0 2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19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713 145 8083,'-10'-18'122,"2"8"0,8 0 321,0 4-529,0 4 26,0-6 58,0 0 97,0 6 1,0-8 106,0 4-168,0 4 90,0-6-254,0 8 333,0 0-249,-8 0-25,6 0 28,-6 0-73,0 8 1,6-4 102,-4 8 0,2-6 5,-2 6 1,4-6 52,-4 6 1,4 2-66,2 11 0,-6 5 216,0 12 0,0 0-75,6 12 0,-6 10-39,0 15 1,0 9-420,6 3 0,0 1 297,0-41 0,0 0 0,0 1 0,0 1-17,0 4 1,0 0 0,-1-4 0,0 1 41,-2 3 0,0 0 0,2-4 0,0 0-146,-2 5 1,0-1 0,1-6 0,2-2-108,0 42 1,0-13 154,0-18 1,2-3 121,4-21 1,-2 2 358,8-14-375,0 0 1,0-8-20,0-4 0,-8-2-239,2-4 1,-2-4 434,2 4 1,-4-4 0,6-2 0</inkml:trace>
  <inkml:trace contextRef="#ctx0" brushRef="#br0" timeOffset="372">659 164 8258,'-6'-31'-178,"0"1"0,0 14-903,6-2 786,0 12 660,0-10-78,0 6-106,0 0-75,-8-6 0,4 14 268,-8-4 1,6 4-22,-6 2-194,0 0 1,-12 14 139,0 4 0,-9 18-1,3 0 0,-12 13-28,-6-1 1,2 4-98,-2 2 0,1-2-233,-1-3 1,4-5 53,8-8 0,2-2-501,4-4 297,3-4 1,15-10-96,0-4 1,10-4-1201,2-8 1505,8 0 0,19-24 0,1-6 0</inkml:trace>
  <inkml:trace contextRef="#ctx0" brushRef="#br0" timeOffset="524">533 145 8258,'-19'0'3096,"7"0"-1350,0 0-1190,8 0 0,-2 9-214,12 3 1,4-2-80,8 2 1,3 0-130,3 6 1,-2 6-147,8 0 1,2 2-1473,10-2 1,-4 4 1483,4 8 0,5 9 0,-1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8:51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8896,'-10'0'3693,"16"8"-3014,11 3 0,4 3 720,-4-3-1002,8 5 0,-3-7 327,6 9-287,1-9-320,-2 7 0,6-15-67,-4 5 0,1-4-39,-1-2 0,2 0-339,-8 0 1,0 0-505,-6 0-110,1 0 1,-3 2-1365,-4 4 1079,-3-4 691,-8 13 0,-2-5-598,-4 7 729,-11 0 1,-4 3 404,-8 3 0,-7 3 0,-8 9 0</inkml:trace>
  <inkml:trace contextRef="#ctx0" brushRef="#br0" timeOffset="244">121 571 8255,'-17'9'1109,"0"-3"-632,-1 4 1,7-8 627,-1 3-208,9-3-789,-5-2-158,16 0 263,1 0 1,10 0 78,4 0 0,4-2-86,8-3 1,7-3-139,4-4 0,6-3-147,6 4 1,-4-5 51,3-1 0,3 2-169,-2 3 0,5-1-13,-5 7 149,-1 0 1,-13 0-212,-3 0 1,-5 1-72,-1 5 142,-8 0-84,-2 0-597,-8 0 385,0 0-401,-7 0 95,-2 7 1,-10 3 219,-4 7 1,0 1 581,-11-1 0,-4 0 0,-14 0 0</inkml:trace>
  <inkml:trace contextRef="#ctx0" brushRef="#br0" timeOffset="437">35 1107 8103,'-17'0'1293,"7"0"-646,2 0-436,8-8 0,8 6 86,4-4-290,3-3 0,10-1-204,4-7-4,3 0 177,-5 7 0,4-3-242,-8 7 13,0-8 125,-6 12 0,-5-5-341,-1 7 224,-7 0 163,4 0 82,-8 7 0,8 3 0,1 7 0</inkml:trace>
  <inkml:trace contextRef="#ctx0" brushRef="#br0" timeOffset="1484">156 1332 8103,'-8'9'647,"6"7"184,-5-7 0,14 1-98,5-4-463,3-12 1,8-6 85,0-11-899,8 4 346,-12-14 197,14 6 1,-14-13-210,4 0 1,-4-1 75,-1 7 1,-9 1 50,-3 4 0,-2-3 161,2 3-446,-4 4 96,5 0 72,-7 8 0,-2 1-212,-3 5 372,3-5 21,-6 14 0,2-3-3,1 10 0,-1 7 132,6 11 1,-6 4 144,0 8-151,0-1 0,5-5 120,-5 0 1,4 0 497,-4 5-583,4-7 1,2 4-25,0-8 1,2-2-218,4-9 1,-2 1-315,7-7 1,1-1 264,5-5 1,2-15-17,4-8 0,6-10-677,11-7 499,-3-12 0,13-4-94,-4-7 1,-2 2-250,2-3 0,-7 5 882,1 7-98,-3 8-144,-3 9 1,-7 10 1343,-4 8-682,-4 7-438,-1 2 1,-7 10 706,1 4-462,-8 4 257,3 7 741,-7 8-503,0-6-527,-7 14 1,-3-6-339,-7 7-9,-1 1-177,1-1 0,-2-5-180,-4 0 1,4-8 116,-4 2 0,3-3-252,3-3 1,6-8 64,-1-3 193,0-4 0,-3-4-41,4-4 19,-5-3 127,14-16 0,-11-2 123,7-8-111,0 1 0,1 5 602,-1 0-208,0 8 43,6-4-185,0 8-211,0 7 0,2 2 1,4 8 0,-4 2-402,3 4 225,-3-4 5,-2 6-250,0-1 205,0-5-143,0 6 215,0-8 62,0 0 1,0-8 89,0-3 0,-5-5-23,-1-1 0,-6 6 131,7-1 1,-9 1 573,3-7-299,-5 1-226,-1 0 0,0-1 42,-1 1-139,1 0 88,0-1 1,-1 1-11,1 0 1,6 2 60,-1 3 0,8 2 452,-2 5-563,-3 3 0,7-4-194,-4 12 0,4 3-137,2 9 179,0-1 43,0 0 1,0 8 287,0 4-196,0 11 172,8 5 1,-4 8 245,7 5 0,-5 9-132,6 8 0,-7 12-149,7 5 1,-3 6-74,-3-41 0,0 1 1,1-7-1,-1 0-43,-3 1 0,0 0 0,11 38-1425,-3-4 676,5-14 517,-7-13 0,7-11-1234,-5-7 700,-3-1 305,7-21 1,-11 6-569,8-8 40,-9-7 607,5-2 0,-8-24 331,0-7 1,-8-9-418,-3-9 1,-3-3 315,3-8 85,-5 0 0,7 2 0,-8 4 98,7-4-98,-5 21 0,7-9 12,-4 15-91,5 0 0,1 6 79,0-1 0,-2 9 0,3 3 179,3-4 95,-14 8 0,13-3 932,-9 10-634,8-3-196,-3 14-30,-1-7 0,6 9 713,-4-1-608,4-8-638,2 7 274,0-7-55,0 9 0,2-3-188,4-3 0,4-5-172,7-7 1,2-7-560,4-5 1,4-3-351,8-3 712,-1 1 320,8 0 1,-5 0 720,3-1-370,-3 9 434,-10 1 0,3 8 1900,-7 0-1775,8 0 1,-13 2 1364,-1 4-994,0 3-468,-15 9-1636,6-1 558,-8 0 354,0-7 116,0 5 0,7-13 0,3 6 0</inkml:trace>
  <inkml:trace contextRef="#ctx0" brushRef="#br0" timeOffset="1820">1591 484 8984,'8'10'2347,"2"5"-1765,7-3 1,0-3 33,0 3 1,7-1-712,-1 7 33,0-9 124,-6 7 1,-6-14-633,1 3 296,-1 5 124,7 0 0,-7 7-359,1 0 0,-8 2 509,1 5 0,5-5 0,0 6 0</inkml:trace>
  <inkml:trace contextRef="#ctx0" brushRef="#br0" timeOffset="1977">1868 1228 8031,'-17'27'450,"5"0"56,1-4 1,5-4 96,-6 4 1,8-2 504,-1 2 0,3-4-1724,2 4 1,0-9-533,0-3 408,0 1 1,2-2 465,3-5 0,-3-7 182,4-9 0,4-3-186,1-14 1,5-11-151,1-13 0,-2-9 428,-3-14 0,3 4 0,-5-6 0</inkml:trace>
  <inkml:trace contextRef="#ctx0" brushRef="#br0" timeOffset="2534">2075 709 8031,'10'0'-216,"5"2"-54,-3 4 0,3-4 659,3 3 0,5-3 691,0-2 0,6 0-225,-6 0-463,7-7-125,-3-3 1,2-1-230,0-1 0,-6 1 10,6-7 0,-8 1 21,2 0 0,-4-1 44,-1 1 1,-3 0-223,-4-1 0,3 1-499,-8 0 437,-1 0 1,-5-1-503,0 1 374,0 0 143,0-1 1,-5 7-431,-1-1 305,-8 9 125,5-13 1,-3 12-42,1-7 172,7 7 1,-6-4 517,5 8-237,3 0 1,-6 8 246,8 3 0,0 5 473,0 1 0,0 2-343,0 4 0,0-1-190,0 6 0,0 1-386,0 6 0,0-6-293,0-1 1,2-5-288,4 6 1,3-8-737,9 2 0,-7 2 424,1-1 0,-9 0-395,3 0 0,-4-5 1012,-2 4 1,0-4 45,0-2 0,0 1 349,0-1-213,0 0 169,0-7 0,2 3 316,4-7 301,-4 0 59,13-6 0,-11 0-235,7 0 0,-5-6 663,6 0-1060,-8 1 186,11-3-387,-5 6 1,-1 4-161,-3 15 0,-4 2-185,-2 10 1,-8 0 178,-3 6 0,-10 5-137,-3 0 0,1 1 275,6-7 1,7-7 360,5-4 0,3-4 271,2-1-309,0-1-127,7-7 1,5-3 241,11-7-314,-4 0 87,14 0 1,-8-6 18,4 1 1,1-1-54,-6 6 0,-1-6-159,-6 0 0,-6 3-213,1 8 1,-8 5-505,2 7 1,-6 8-1334,-6 4 1384,-4-4 1,-7 8 699,0-4 0,-8 3 0,-2 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16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18 253 8277,'-10'-36'1820,"2"14"-1258,8 4 1,4 10-7,8-4 0,8 0-562,16-6 0,1 0-913,-1 0 737,0-1 1,0 1 90,0 0 1,-6 6 1,0 0 1,-7 8-6,1-2 1,-4 4 62,-2 2 0,0 2-2,0 4 1,-8 4 322,-4 8 0,-4 2-117,-2 4 1,-8-1 425,-4 7 0,-6-6-156,-6 6 0,2-6 18,-8 6 1,5-6-189,-5 6 1,8-6-205,-2 7 1,-2-7-212,2 6 1,0-2-701,6 2 1,0 2-670,0-8 0,2 6 695,4-6 0,-3 1 816,9-7 0,-8 0 0,4 0 0</inkml:trace>
  <inkml:trace contextRef="#ctx0" brushRef="#br0" timeOffset="186">72 633 11666,'0'12'790,"0"0"0,0 0-231,0 6 0,-2 0-348,-4 0 0,4 8-298,-4 4 1,4 4-739,2 3 0,0-7 598,0 0 1,6-2-973,0 2 1,7 2-406,-7-8 136,8 0 578,-12-6 890,14-7 0,-14-11 0,6-19 0,-8-9 0</inkml:trace>
  <inkml:trace contextRef="#ctx0" brushRef="#br0" timeOffset="436">253 651 8277,'10'-18'1870,"4"0"-1212,-8 0 0,8 2-243,-2 3 1,5-1-229,1 8 1,0-6-102,0 6 1,0 0 65,0 6 1,0 2-153,0 4 1,0 4 156,0 8 1,0 3-137,0 3 1,-2 4 18,-4 8 1,-4 0-54,-8 0 1,0 0 190,0 0 0,-2 3-136,-4 3 0,-4-4-99,-8 4 1,2-6-140,4-6 1,-2 2-425,8-7 1,-2-1-573,2-6 239,4 0 0,-6-6-803,8 0 1756,-8-8 0,6-4 0,-6-10 0</inkml:trace>
  <inkml:trace contextRef="#ctx0" brushRef="#br0" timeOffset="591">253 976 9514,'2'-18'1467,"4"0"1,4-6-1211,8 0 1,6 0-474,1 6 1,-1 6-96,-6-1 1,0 9-1127,0-2 673,-8 4 1,-2 19 763,-8 7 0,0 16 0,0 6 0</inkml:trace>
  <inkml:trace contextRef="#ctx0" brushRef="#br0" timeOffset="698">145 1338 8277,'-8'10'1074,"6"-2"1,2-10-99,12-4 1,14-10-896,10-9 0,8 1-979,10 6 1,-5 0 897,-1 0 0,0 0 0,6 0 0</inkml:trace>
  <inkml:trace contextRef="#ctx0" brushRef="#br0" timeOffset="1226">452 1753 8275,'0'-18'0,"-6"0"402,0 0 0,-8 8 644,2 4 1,2-2-680,-2 2 0,0 2-169,-6 10 0,-8 10-386,-5 8 1,1 10 204,-6 2 0,4 3-356,-10 9 1,4-2 177,2 2 1,7-10-68,5-8 0,12-8 71,6 3 0,4-5-631,2-2 589,8 0 0,8-6 130,8 0 0,1-8 391,-7 2 0,0 2-126,0-2 1,0 6 598,0-6 0,-6 8-131,0-2 0,-8 10 82,2 2 1,-4 8-421,-2-1 1,0 1-364,0-2 1,0 2 101,0-8 1,-6 6-130,0-6 1,0-6-749,6-6 1,0-6 104,0 6-331,0-8 1,2 5 178,4-9 1,-2-9 103,8-3 1,-6-12 754,6-6 0,8-12 0,8-4 0</inkml:trace>
  <inkml:trace contextRef="#ctx0" brushRef="#br0" timeOffset="1517">850 1573 8150,'10'-11'1238,"-2"1"1758,-8 4-1448,8 4 36,2-6-1240,8 8-131,0 8 1,-2 2-879,-4 9 1,-4-1 491,-8 0 0,0 6-1372,0 0 1,0 8 366,0-2 1,-2 4 1177,-4 2 0,-12 1 0,-10-1 0</inkml:trace>
  <inkml:trace contextRef="#ctx0" brushRef="#br0" timeOffset="1832">759 2060 8150,'0'11'1547,"8"-9"-985,4-8 0,10-9-275,3 3 0,7-2-64,-2 2 1,-2-2-264,2 8 0,-8 0-837,2 6 201,-4 0 0,-4 8 332,-4 4 1,-4 4-141,-8 2 1,0 9 138,0 3 1,-2-2 83,-4 2 1,-4 0 60,-8 6 1,0-8 363,0-4 0,6-6 1010,0-6-922,8 5 1,-2-9 184,12 4 1,4-4-148,8-8 1,0 0 68,0 0 1,6-2-170,0-4 0,1 4-63,-7-4 0,-8 6 46,-4 6 1,2 4-156,-2 8 0,-6 8 335,-6 4 0,-14 2 401,2-2 1,2 2 1085,3-8-1282,1 9 0,2-13-438,4 4 0,14-12-112,10-6 1,17-6-28,13-6 0,12-12-511,6-12 0,5-7 234,1-5 0,-8 4 0,-2-6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40.1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2097 7874,'0'-18'-389,"2"-6"222,4 0 0,2 0-1,4 6 0,4 0 163,-4 0 1,-2-7 125,2 1 1,0 2-73,6 10 0,-8-4 19,-4 4 0,4-2 171,3 2-114,-5-4 1,6 12 23,-8-8-70,8 0 0,-4-4 91,8 4 1,0-4-92,0 4 0,-6 2 57,0-2 0,0-1 9,6-5 0,6 2 14,0 4 1,2-4 3,-1 4 1,-5-4 147,4-2 1,2 0-127,-2 0 0,2 2 111,-2 4 0,-2-4-150,8 4 1,-8-4 38,3-2 1,3 5-135,2 1 1,-2 6 90,2-6 0,-6 2 32,6-2 1,-6-2-193,6 8 1,-5-6-251,5 6 1,-8 0 225,2 6 1,2-6 106,-2 0 1,0 0 70,-6 6 0,6 0-82,0 0 0,3 0 91,-3 0 0,-2 0-78,8 0 1,-8 0-88,2 0 1,2 0 53,-2 0 0,6 0-102,-6 0 0,7 6 88,-7 0 0,6 2-104,-6-2 1,0-4 57,-6 4 1,2-2 18,4 2 0,-4-4 28,4 4 0,-4 2-14,-1-2 1,-1 6 3,0-6 1,0 2 37,0-2 1,0 2 7,0 4 0,0 5-35,0-5 1,2-2 3,4 2 0,-4 0-24,5 6 1,1-6 24,-2 0 0,2-6-88,-2 6 0,-4-2 56,4 2 1,-4 2-19,-2-8 22,8 8 1,-6-4-5,5 8 0,-7-6 95,-6 0 1,4-2-86,-4 3 1,-2 3 2,2-4 0,-6 4 9,6 2 1,-6 0-45,6 0 1,-6-6 23,6 0 0,-6 0-3,6 6 0,-6 0-8,6 0 1,-6 2-8,6 4 1,-6-3-20,6 3 0,-8-2-86,2 2 1,-2-2 114,2 8 0,-4-6-13,4 6 1,-4-6-24,-2 6 1,0-1 34,0 1 1,0 2 2,0-8 1,-2 6 31,-4-6 1,2 8 110,-8-2 1,0-2-127,-6 3 0,0-7 21,0 6 1,0-8 11,0 2 0,0 2-15,0-2 0,0 0-41,0-6 0,-6 6 18,-1 1 1,1-1-10,6-6 0,-6 0 0,0 0 0,-6-6-9,6 0 0,-6 0 11,6 6 0,-8 0 3,1 0 1,-3 0-5,-2 0 1,0 0 3,0 1 1,0-3 126,0-4 0,5 4-113,1-4 0,0-2 5,-6 2 0,0-6-41,0 6 0,0-6-85,-1 6 0,1-6 61,0 6 0,0-2-12,0 2 0,-6 2-19,0-8 1,-1 0 36,7-6 0,-6 6 67,0 0 1,0 0-21,6-6 1,5-2 130,1-4 0,6 2-104,-6-8 0,0 2 28,-6-2 1,6-4-26,0 4 1,8-6 1,-3-6 0,5 4 9,2-4 0,0 4-12,0 2 1,0-1 141,0 1 0,2 0-32,4 0 0,-2-2 50,8-4 0,-6 4-69,6-4 0,-6 2 50,6-2 0,-2 2-110,2-8 0,4-1 11,-4-5 0,4 2-97,2 4 0,0-4 71,0 4 1,0 2 62,0-3 1,0 3-100,0-2 1,0-2-14,0 8 0,2-8 10,4 2 1,-4 2 2,4-2 1,-4 7-23,-2-1 1,0 4-118,0 2 0,0 0 45,0 0 0,-6 0 74,0 0 0,-6 6 44,5 0 0,-5 6 25,6-6 60,-8 8 1,10-4-107,-8 8 0,8-2 24,-2-4-52,4 4-26,2-6-506,0 8-1974,0 0 1,10 2 2515,8 4 0,0 12 0,9 10 0</inkml:trace>
  <inkml:trace contextRef="#ctx0" brushRef="#br0" timeOffset="2097">1320 290 7409,'-10'-8'-628,"2"-2"0,8-8 628,0 0 0,0 6 0,0 0 0,-2 6-20,-4-7 0,4 7 106,-4-6 0,2 8-49,-2-2 1,4 2-47,-4-2-188,4 4 183,2-14 1,0 12-91,0-8 1,-2 6 49,-4-6 1,4 6 40,-4-6 0,4 6 205,2-6 1,0 6-142,0-6 1,0 6 104,0-6 1,0 6-12,0-6-101,0 8 99,0-4 19,-8 8 462,6 0-182,-14 0 217,14 0-139,-6 0 158,8 0 2197,0 0-2678,0 8 0,-2 0-28,-4 4 1,4 4 10,-4-4 1,4 4-5,2 2 1,-2 0 3,-4 0 1,4 0-162,-4 0 1,4 6 81,2 1 0,-2 7-150,-4-2 0,4 4 49,-4 2 0,4 0 19,2 0 1,0 3 76,0 3 0,0-4-19,0 4 0,-2-4 14,-4-2 1,4 0 127,-4 1 1,4-9 48,2-4 1,-6-2-87,-1 2 0,1-10 326,6 4-305,0-4 0,0-2-56,0 0 122,0-8-264,0 4 275,0-8-144,0 0 0,0-8-1590,0-4 0,8-6 125,5-6 1329,11-4 0,4-16 0,8-2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5:52.4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270 91 7703,'8'-10'1146,"-6"-6"-596,14 6 0,-12-7-215,8 5 1,-6 2 49,6 4-186,-8 4-298,12-6 159,-14 8 915,6 0-594,-8 0 1,0 2 366,0 4 0,-6-2 462,0 8-604,0-8 0,0 13-244,0-5 0,0-2 38,6 2 1,0-6-342,0 6 0,0 0 299,0 6-389,0 0 1,-6 6 50,0 0 0,0 0 117,6-6 0,-6 8 17,0 5 1,-2 3-22,2 2 0,2 0 4,-8 0 0,8 0 74,-2 0 1,4-1-124,2-5 1,0 4 89,0-4 0,8-2-233,4 2 1,6-8 78,6 2 0,4-10-109,8-2 1,1-6-31,-1 6 0,0-7-24,0 1 1,-6 2 25,0-2 1,-8 2-169,2-2 1,-6-2 181,-5 8 0,1-6 22,-8 6 0,0 0 726,-6 6 0,0 0-304,0 0 1,-8 6 769,-4 0 1,-13 2-299,-5-2 1,-10 3-100,-2 3 1,-6-4-157,6-8 0,-7 0 63,7 0 0,0-2-799,6-4 1,0 2 177,0-8 1,6 0-1370,-1-6 0,9 0 798,-2 0 1,4 0-5156,2 0 2052,0-8 2281,0-2 1,8-8 1388,4 0 0,12-8 0,4-2 0</inkml:trace>
  <inkml:trace contextRef="#ctx0" brushRef="#br0" timeOffset="355">433 362 8112,'-10'0'672,"0"0"-91,3 0-314,5 0 1,-8-6 386,4 0 0,4-2 1693,-4 2-705,4 4-628,2-14 0,8 12-112,4-8 1,5 6 472,1-7 1,2 7 93,4-6 0,-2 6-733,8-6 1,0 6-934,6-6 0,2 2 174,5-2 1,1-2-1988,4 8 2010,4 0 0,-6 6 0,9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04.9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7049 723 8226,'0'-18'0,"0"0"-923,0 8 435,0-6 348,0 6 13,8-8 1,-6 0 298,14 0 1,-14 0-73,4 0 1,-4 5 116,-2 1 0,0 6-73,0-6 1,0 6 242,0-6-145,0 8-104,0-12 0,-6 12-48,0-8 1,-2 8-156,2-2 1,-2 2-175,-4-2 219,-4 4 1,6-8-80,-8 4 1,5 2 105,1-8 5,0 8 1,-6-12 22,0 4 1,2 2 129,4-2 0,-4 0-89,4-6 1,-6 6 116,-6-1 1,4 3-192,-4-2 0,4-4 72,2 4 0,-7 4-162,1 2 0,-6 2 96,6-2 0,-6 4-84,6-4 0,-8 4 42,2 2 1,2 0-11,-3 0 1,1-6 42,-6 0 0,6 0 13,0 6 0,0 0 68,-6 0 0,1-6-77,5 0 1,-4-2 74,4 2 0,2 2-53,-2-8 1,6 6 16,-6-6 0,6 6-2,-7-6 1,3 6 1,-2-6 0,-2 2-23,8-2 0,-6-2-5,6 7 0,-8-5-82,2 6 0,-5-2 89,-1 2 0,0 4-109,0-4 1,-6 4 89,0 2 0,-3-2-53,3-4 0,2 4 37,-8-4 0,6 4 6,-6 2 0,-1 0-10,-5 0 1,-6 0 13,0 0 0,-7 2-100,7 4 1,-8-4 82,2 4 1,3 2 0,3-2 0,-2 6-3,2-6 0,-3 6-3,3-5 0,4 5 28,-4-6 0,-3 6-2,3-6 1,0 2 9,6-2 0,-7-2 10,1 8 0,0-6 45,6 6 0,-1 0-63,1 6 0,-6 0 3,0 0 1,-6 0 8,5 0 1,-1 0 1,2 0 0,2 0-4,-9 1 0,7-1 1,-6 0 0,6 2 2,-7 4 1,7-4-1,-6 4 1,1 2 6,-1-2 0,-4 2-11,4-2 1,1-1-124,-1 7 0,6-8 137,-6 2 1,7 2-3,-1-2 1,-2 8-20,2-2 0,-3-2 2,3 3 1,8-3-12,-8 2 1,10 4-5,-5-4 1,1-2-64,6 2 1,-2-6 62,1 6 0,-3-1 1,4 1 1,2 4-2,-2-4 0,8-4 105,-3-2 1,-1 2-35,2-2 0,0 3 15,6-3 1,0-2-69,-1 8 0,-1-6 121,-4 6 1,4-2-150,-4 2 1,2 4 63,-3-3 1,7 3-119,0 2 1,0-6 127,6 0 0,-4-2-11,-2 2 0,1 2 20,5-7 0,-2 1 16,8-2 0,-2-2-75,2 8 1,4-6 9,-4 6 0,4-6-42,2 6 0,0-6 68,-1 7 1,1-7-128,0 6 1,0-8 145,0 2 0,2-2-15,4 2 1,-4-4-3,4 4 1,2-4 102,-2-1 0,2 1-137,-2 4 1,-4 2 11,4 4 0,2 4-11,-2-4 1,6 4 43,-7 2 0,9-5-127,-2-1 0,2-8 102,-2 2-1,4-4-2,-4-2 1,4 0 47,2 0 1,0 0 11,0 0 0,0 0-76,0 0 0,0 1 12,0-1 1,0 2-20,0 4 1,6-4 40,0 4 0,6-2-160,-6 2 1,9-4 80,-3 4 1,-2 2-74,2-1 0,-6-1 115,6-6 0,-6 0-5,6 0 1,-6-2 53,6-4 0,-6 2 17,6-8 0,-8 8 0,2-2 0,4-2-47,2 2 1,4-2-22,2 2 0,0 4-44,0-4 0,0 5-152,1 1 0,1-2 129,4-4 0,-4 2-26,4-8 1,2 6 55,-2-6 0,0 2-16,-6-2 0,0-4 99,0 4 0,0-4-97,1-2 1,-1 0 168,0 0 1,-4 0-129,4 0 1,-4 6 47,10 0 1,-4 0-52,-2-6 0,6 0-5,0 0 1,8 6 9,-1 0 0,1 0-5,-2-6 1,4 0-55,-4 0 0,4 6 48,2 0 0,2 0 9,5-6 1,-3 0-12,8 0 0,-2-6 32,2 0 1,-1 0-10,-5 6 0,-10-6 2,4 0 1,-12 0 42,0 6 1,-10 0 73,-2 0 472,-8 0-157,4 0 183,-8 0 1334,0 0-1861,0-8-424,0 6-184,0-14 0,-2 14-417,-4-4 0,4 6 149,-4 6 0,-4 4 779,-2 8 0,-4 8 0,-2 2 0</inkml:trace>
  <inkml:trace contextRef="#ctx0" brushRef="#br0" timeOffset="135">1302 3290 8141,'-16'-35'-1127,"3"5"1127,5 12 0,8 10 0,0 8 0</inkml:trace>
  <inkml:trace contextRef="#ctx0" brushRef="#br0" timeOffset="469">1284 3091 8141,'-19'-8'-99,"3"-2"-51,4-8 0,-2 6 420,8-1 0,-2 9 1216,2-2-1879,4 4 208,-6-6 788,8 6-99,0-6 151,0 8-480,0-8-106,8 6 0,2-6 23,8 8 1,-4 6 41,4 0 0,-4 8-220,11-2 1,-3-2 146,2 3 0,-4-1-145,4 6 0,2 0-66,-2 0 0,8 2 120,-2 4 1,5-4 53,1 4 1,2-2 0,4 2 1,-2-4-41,8 5 0,-7-5 21,1-2 0,-6-2 83,-6-4 1,0 4-68,-12-4 1,2-2-24,-14 2 1,-4 0 67,-14 6 0,-18 4 4,-24 8 1,-14 8-97,-11 17 0,31-25 0,-2 0-302,2 0 1,-1 0-1,-5 4 1,0 0 209,2-1 1,2 1 0,1 0 0,1 0-393,2-1 0,2 0 509,2 2 0,2 1 0,-35 24 0,9 0 0,14-12 0,10-8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07.1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236 1808 6315,'-10'0'-234,"1"0"39,9 0 757,0 0 72,0-8-431,0-2 0,-2-6 249,-4 4 0,4 2-136,-4 4 1,4 2-237,2-9 0,0 7-18,0-6 0,2 2-170,4-2 0,4-4 146,9 4 1,-1-2-112,0 2 1,0-4-90,0 4 0,0 2 97,0-2 0,0 8 20,0-2 0,0-2 35,0 2 0,0-6 144,0 6 1,3 0-76,3 6 1,-4-6 88,4 0 0,2 0-113,-2 6 0,6 0 25,-6 0 1,6 0-87,-6 0 1,7 0 73,-7 0 0,6 2-163,-6 4 0,0-2 86,-6 8 0,-2 0-118,-4 6 0,4-6 22,-4 0 0,-2 0 52,2 6 0,0-6 79,6 0 0,-5-6-11,-1 6 95,0 0 0,4 6-70,-4 0 1,2 1 27,-8-1 0,8 0-35,-2 0 1,-4 0-2,-2 0 1,2 0-11,-2 0 0,0 0-8,-6 0 0,6 2 5,0 4 1,0-4-13,-6 5 1,0-3 3,0 2 1,0-4 5,0 4 1,0-4 4,0-2 0,0 6-4,0 0 0,0 0 24,0-6 0,-2 0-10,-4 1 1,4-1 1,-4 0 1,4 0-11,2 0 1,-6 0-1,0 0 1,-6 2-4,6 4 0,-8-4-1,2 4 0,-4-4 57,-2-1 1,0-1-50,0 0 0,6 0 62,-1 0 1,1-6-61,-6 0 0,0-6 2,0 6 0,-6-8-26,0 2 1,-6 2-8,6-2 0,-12 0 84,6-6 0,-11 0 95,5 0 1,2-2-6,-2-4 0,0 2-114,6-8 1,-4 6-72,-3-6 1,3 0 40,4-6 1,-4 4-5,4-4 1,-2 4-15,2-10 0,-5-5-167,5-1 1,2-10 67,-2-2 1,8-8 33,-2 2 0,4-5 160,2-1 0,6 0-84,0 0 1,8 1 261,-2 5 0,4 0-11,2 12 0,2-8-129,4 14 1,4-9-43,8 9 0,0 4-2,0 2 1,6-2-333,0 2 1,8 0 125,-2 6 0,7 0-361,5 0 0,-4 2-76,4 4 0,-2 4 563,2 8 0,-12 0 0,5 0 0</inkml:trace>
  <inkml:trace contextRef="#ctx0" brushRef="#br0" timeOffset="2280">760 145 8246,'0'-26'-3,"0"12"482,0-4 0,-6 10 497,0-4-202,0 8-529,6-12-358,0 6 1,2-2 305,4 0 157,-4 8-312,6-4 36,-8 8 1,-8 10-178,-4 8 1,-4 2-25,-3 10 0,-7 6-328,-4 6 1,-2 6 140,2-5 314,4-1 0,0 2 0,-2 2 0</inkml:trace>
  <inkml:trace contextRef="#ctx0" brushRef="#br0" timeOffset="2528">254 723 8128,'-28'0'114,"1"0"1,11 8 725,4 5-1064,4 3-436,8 2 0,8-8 471,4-4 0,4-4-48,2-2 1,7-2 374,-1-4 1,6 2-102,-6-8 1,8 6 196,-2-6 0,10 2-39,2-3 1,9-1-19,-3 8 0,4-8-123,2 2 0,7 2 29,-1-2 0,-2 6-105,-10-6 0,2 8-222,-7-2 1,-1-2 151,-6 2 0,-8 0 92,-4 6 0,-4 0 0,-2 0 0,0 0 0</inkml:trace>
  <inkml:trace contextRef="#ctx0" brushRef="#br0" timeOffset="2753">705 525 8488,'0'-28'646,"0"1"-648,0 17-349,8 2 1,3 8-34,7 0 328,0 0 175,0 0 1,-6 8 295,0 4 0,-8 13-138,2 5 1,-6 16 98,-6 14 1,2 6-380,-8 19 0,6-1-1010,-6 6 1013,0 9 0,3-42 0,0 2 0,0 6 0,0-1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32.9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543 486 8127,'-10'-18'-206,"-6"0"1,14 0 178,-5 0 0,7 4 232,7-4 1,-3 4-93,8-10 1,-6 6 331,6 6-181,-8-13 1,6 13 55,-4-12-120,-4 4 0,6 2-71,-8 0 0,-2 6 169,-4 0-171,4 0 1,-14-6-4,4 0 0,2 0-22,-2 0 0,-1 6-41,-5 0 0,0 2-90,0-3 1,-6-1 77,0 8 1,-2-2-80,2 2 0,2 4-1,-8-4 1,8 6-81,-3 6 0,-1-2 107,2 8 1,-6 0-12,6 7 1,0-1-27,6 0 1,2 0-3,4 0 1,2 0 12,4 0 1,4 0 14,-4 0 1,6 2 226,6 4 0,-2-2-4,8 8 1,6-7 30,6 1 1,8 2-86,-2-2 0,-2 6 130,2-6 0,1 8-275,5-2 0,-2-2 132,-4 3 0,4-7-222,-4 6 1,-4-6 124,-2 6 1,-4-6-173,-1 6 0,-3-6-25,-4 6 0,-4-5 90,-8 5 1,0-6-14,0 6 0,-2-8 11,-4 2 0,2 2 41,-8-2 0,-6 2 10,-7-2 0,-5-5 40,6-1 1,-6 0-50,6-6 1,-14-4 12,2-2 1,-4-4-9,3-2 0,1-2-2,0-4 1,0-10 70,0-8 0,8-2-1,4 1 0,6 5 333,5-4 0,5-4-154,8-2 1,8-2 98,5 2 1,11-8-73,6 7 1,6-13-334,6 8 1,4-2-41,8 8 1,7-2-243,-1 8 1,2 2 358,-2 10 0,-11 3 0,3 9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41.8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145 163 7720,'10'-8'-391,"-1"6"140,-9-14 72,8 6 322,-6-8 1,8 2 12,-4 4 0,-4 2 329,4 4-327,-4 4-5,-2-6 1,0 6 391,0-4-125,0 4-78,0-6 119,0 8-103,-8 0-385,6 0 62,-6 0 0,10 0-143,4 0 0,-2 0 138,8 0 1,-6-2-19,6-4 1,0 4 6,6-4 1,0 4-22,0 2 1,0-6 79,0 0 1,0 0-43,0 6 0,0 0 10,0 0 1,1 6-13,-1 0 0,0 8-11,0-2 1,-6 4-45,0 2-18,0 0 14,6 8 1,-6 0 34,0 4 1,-8-4-68,2-7 0,-4-1 54,-2 0 0,0 0-26,0 0 0,-2 0 3,-4 0 0,-4 2-2,-8 4 0,0-4 8,0 4 1,-2 2-5,-4-1 1,-2 1 29,-5-2 0,-3-2-16,4 8 0,-4-8 161,-2 2 1,0 2-96,0-2 1,1 0 10,5-5 0,4-1-55,8 0 0,2 0 10,4 0 10,-4-8 11,6 6-97,0-14 84,2 6-62,8-8 36,0 0 246,8 0 1,-4 6 130,8 0-117,0 0 0,6-6-117,0 0 0,0 0 20,0 0 0,0 0 32,0 0 0,7 0 53,-1 0 1,8 0-114,-2 0 0,4 0 19,2 0 1,0 0-255,0 0 0,7-2 57,-1-4 0,0 2-87,-6-8 0,-2 6 46,-4-6 0,-4 8-136,-7-2 0,-3 2-1620,-4-2 1331,4 4 0,-14-4 505,4 12 0,-12 4 0,-4 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44.0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362 236 7435,'0'-10'78,"-8"2"2,5 8 1,-5-2 135,8-4-473,0 4 268,0-6-30,0 0 105,0 6 5,0-15 94,0 15-9,0-14 145,0 14-188,0-6 25,0 0 1,2 6-106,4-4 0,-3 2-135,3-2 149,4 4-133,0-14 1,8 12 73,0-8 1,-6 8-27,0-2 1,-6-2 175,6 2-154,-8 0 339,12-2-143,-6 6-147,8-14 1,0 14-52,0-4 0,-6 2 3,0-2 1,-6 4 10,6-4 1,-6 4-13,7 2 1,-7 0-203,6 0 198,-8 0-83,12 0 107,-14 0-9,14 0 1,-12 0-32,8 0 1,-6 0 1,6 0 1,-6 6 3,6 0 0,-6 0-1,6-6 0,-6 0-43,6 0 1,-6 0 43,6 0 0,-6 6 15,6 0-39,-8 0 137,12 2-68,-6 2 1,6 2 11,-4 0 1,3-6-42,-9 6 1,6-6 14,-6 6 1,6-6-40,-6 6 47,8 0-101,-4 6 67,8 1-7,0-1 11,0 0 4,0 0 28,0 0 9,0 0 61,0 0 0,-2 0-87,-4 0 0,-2-6 133,-4 0-121,-4 0 0,13 6 62,-9 0-32,0 0-36,-6 1 8,0-1 1,0 0-29,0 0 0,0 0-9,0 0 1,0 0-47,0 0 1,-2 0 63,-4 0 0,2 0-58,-8 0 1,5 0 71,-5 0 1,2-5 0,-2-1 0,-4 0 60,4 6-37,-4 0 1,-2 0 16,0 0 1,0-2 16,0-4 1,0 4-88,0-4 1,0 4 45,0 2 0,0-2-98,-1-4 0,1 4 8,0-4 1,0 3-16,0-3 1,0 4 54,0-4-43,-8 4 34,6 2 1,-6-6 1,8 0 0,-6-2 8,-1 2 1,-1 2 115,2-8 1,4 0-117,-4-6 1,-2 0 148,2 0 1,-6 0-54,6 0 0,-6-2 9,5-4 1,-5 2-13,6-8 97,-8 0-135,12-6 1,-12-6-20,8 0 0,0 0-1,6 6 1,0-7-100,-1 1 1,1-6 72,0 6 0,6-2-109,0 2 0,8 2 57,-2-8 1,-2 6-10,2-6 0,0 5 26,6-5 1,0 2-9,0-2 0,0-2 57,0 8 1,2-6-43,4 6 1,-4-7 54,4 7 0,-4-6 30,-2 6 0,0 0 7,0 6 0,2 2-64,4 4 22,-4-4-13,6 6 1,-2-2-25,0 0 1,8 8-102,-2-2 0,4-2-4,3 2 1,5 0-224,0 6 0,8-6-456,-2 0 0,4 0 799,2 6 0,8 8 0,3 2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45.2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1 127 7582,'2'-10'519,"4"4"0,-2-2 80,8 2 1,0-9-441,6 3 1,0 2 57,0-2 0,2 6 21,4-6 0,-4 8-48,4-2 0,2-2-99,-2 2 1,1 0-155,-7 6 91,0 8 0,-2 2-59,-4 8 1,-2 2 106,-4 4 0,-4-3-301,4 3 1,-4 2-15,-2-2 1,-6 0-6,0-6 0,-8 2 113,2 4 0,2-8 28,-2 8 1,0-8 20,-6 9 0,-1-11 2,1-2 1,0 0 8,0 6 1,0-6 2,0 0 0,6-6 163,0 6 0,6-8-186,-6 2 53,8-4 0,-4 0-54,8 4 41,0-4 0,2 8 19,4-4 22,4-4 0,10 12 148,4-8 0,-4 0-165,4-6 0,2 6 206,-1 0 1,1 2-61,-2-2 1,-4-2 58,4 8 0,-4-6-125,-2 6 0,0-2 9,0 3 0,-8 3 40,-4-4 0,-4 4-31,-2 2 1,-2 2 158,-4 4 1,-10-4-99,-8 4 0,-2-4 197,2-2 1,-2 0 41,-4 0 1,-4-2 48,3-3 1,-1 1-258,2-8 0,-2 0-163,8-6 0,0 0-36,6 0 1,8-2-718,4-4 753,4-12 0,10-19 0,2-9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56.5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453 471 8374,'-12'0'-1074,"0"0"1163,8 0 1,-11-2 840,9-5-321,0 5-729,6-14 97,0 6 0,0-2 19,0 0 0,6 6 126,0-6 1,7 6 10,-7-6 1,6 6 252,-6-6-1,8 8-16,-12-12 217,14 14-257,-14-14 1,6 12-75,-8-8 1,0 6-52,0-6 1,0 6 15,0-6 1,-6 0-207,0-6 0,-6-1-8,6 1 1,-8-6-166,2 0 0,-2-6 108,1 6 0,-3 0-173,4 6 1,-4 0 24,-2 0 0,-2 8 103,-4 4 0,2 4-152,-8 2 0,6 2 41,-6 4 1,6 6 167,-7 12 0,7-4 34,-6 4 0,8-2 15,-2 2 1,10-4-30,2 4 1,8-4 222,-2-2-2,4 1 134,2 7 1,2 0-48,4 4 0,6-4-146,12-8 0,-2 6 154,8 0 0,-2 6-242,2-6 0,5 9-135,-5-3 0,4 4 39,2 2 0,-8 0-285,-4 0 1,2 6 148,-2 1 1,-6-1-106,-5-6 0,-9 0 16,2 0 0,-4 0 71,-2 1 1,-8-3 177,-4-4 1,-5-4 28,-1-8 0,0 0 141,0 0 1,-2-6-155,-4 0 1,-2-8 203,-4 2 1,-4-12-86,4-6 1,3-12-84,3-6 0,4-6 168,2-6 0,8-5-90,4-7 1,12 0 184,6 0 1,18 0-216,6-1 0,5 5-66,-5 8 1,6 2-186,0 16 1,0 2-396,-6 10 1,3-2 166,3 8 0,-4 0-129,4 6 1,2 2 524,-2 4 0,1-4 0,-7 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2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468 139 7999,'-8'-10'2,"4"-3"-1,-7 7 0,7-1 607,-2 1-320,4 4 1,-4-8-124,1 5 0,-3 1-233,2-8 1,2 8 418,-7-1 47,7-5-153,-11 0-108,13 1-13,-14 1 0,14 0 6,-13 6 71,5-5-75,-7 7 1,-6 0 28,0 0 0,0 0-8,6 0 0,-3 0-12,-3 0 0,4 5 15,-4 1 1,6 2-246,5-2 226,-3-4-34,5 13 0,-1-11-368,-1 7 116,1-7 48,1 12 1,1-7-64,3 8 176,4 1 0,-12-1-19,9 0 0,-1 1 18,6-1-36,0 0 23,0 1 1,2-1 11,4 0 0,-3-2 9,9-3 0,-1 3-10,7-3 1,-1 3 12,0 3 0,3-7-6,3 1 0,-2-3-20,8 3 1,-3 3-2,3-3 1,4-3-20,-4 3 0,-2-6-2,2 5 1,-8-1-48,2 1 0,-4 5 64,-2-5 0,-5 5 153,-1 1 9,-7 0-15,4 0 1,-8 6 228,0 1 1,-8 6-139,-3-1 1,-5-2 143,-1 2 1,-6-8-128,0 2 0,-6-4 97,6-2 1,-6 1 174,6-1-71,0 0-249,-2-7 1,4 3 290,-8-7-257,8 0-76,-4-6 0,8 0 70,-1 0 1,1 0-71,0 0 1,5 0-169,1 0 219,7 0-246,-4 0-622,8 0-1868,0 0 1965,8 0 0,-4 0-1223,7 0 1224,1 0 0,5 0-11,0 0 1,3 0-973,3 0 1552,-4 0 0,14-8 0,-7-1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59.897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1 416 10627,'0'-18'238,"0"0"1,0 0-292,0 0 1,8 4-13,4-5 1,2 5 444,-2-10 1,4 4-107,-4 2 1,4 0-35,2 0 0,0 0-96,0 0 1,0 2 38,1 4 1,1-4-149,4 4 1,-4 2-15,4-2 0,-2 1-80,2-1 1,-4-2-150,4 8 0,2-2-33,-2 2 1,7 4 86,-7-4 1,6 2 10,-6-2 1,6 4 105,-6-4 0,6 4 21,-6 2 0,2 0 10,-1 0 1,-3 0 31,8 0 0,-8 8-76,2 4 0,2-2 20,-2 2 1,2 0-84,-2 6 1,-4 1 95,5-1 0,1-4-68,-2 4 0,0-4 36,-6 10 0,0-4-12,0-2 1,0 0 63,0 0 0,-2 2 39,-4 4 0,2-4-17,-8 5 1,0 3 16,-6 2 0,-2-2 7,-4 2 1,-6 0-25,-12 6 1,2 0 58,-8 1 0,0-7 21,-6 0 1,-2 0 106,-5 6 0,3-6-77,-8 0 1,8-8 187,-2 3 0,-2 1-143,1-2 1,1-2 27,6-10 1,0 2-122,0-8 1,0 0 79,0-6 1,-1 0-361,1 0 1,0-8-224,0-4 1,0-12-307,0-6 0,6-6 39,-1-7 0,7-3-1420,-6-8 2103,8-8 0,-4-3 0,8-7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6:58.725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218 181 8461,'0'-18'0,"0"6"66,0 0 189,0 0 193,0-6-184,0 0 1,6 0-111,0 0 1,0 6 194,-6 0-507,0 8 77,0-12 332,0 14-80,0-6 1,-2 10-279,-4 4 1,-6 4 116,-12 8 1,1 6 62,-7 0 0,8 8-83,-2-2 0,0 2 4,6-2 0,-2 2-14,14-7 1,-6 1-15,6-2 1,0-4 34,6 4-7,8-4 1,4-2-46,12 0 0,-4-6 38,4 0 1,4-8 126,2 2 0,-2-4-113,3-2 1,-1 0 24,6 0 0,-8 0-100,-4 0 0,2 0-146,-2 0 1,0 0 71,-6 0 0,1 0-420,-1 0-1065,0 0 1633,-8 8 0,-2 2 0,-8 8 0</inkml:trace>
  <inkml:trace contextRef="#ctx0" brushRef="#br1" timeOffset="174">362 290 12171,'-18'-18'-873,"2"6"1955,4 0-153,4 8-525,0-5 0,4 9-7,-8 0 0,8 2 68,-2 5 1,-2 5-939,2 12 1,0 4 220,6 8 1,2 0 288,4 0 1,-4 8 0,6 3-1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10.8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55 199 8359,'-19'0'0,"7"-6"-233,0 0 120,8 0 113,-4-2 1,8 4 418,0-8-458,0 8 791,0-12-92,0 14-166,0-14 0,0 12 160,0-9-90,0 9-41,0-4 315,0 0-135,0 6-55,0-6-60,0 8 50,0 0-527,8 0 0,-4-6 107,8 0 1,0-6-225,7 6 0,-1-6 48,0 6 0,2-2-145,4 2 0,-4 4 23,4-4 1,-4 4 117,-2 2 1,0 0-87,0 0 42,0 0 1,1 8-99,-1 4 0,0-2 128,0 2 0,-6-2-108,0 2 0,-2 4 39,2-4 1,4-2-153,-4 3 0,-2-7 125,2 6 1,0-8-24,6 2 1,-6-2-23,0 2 0,-6-4-150,6 4 274,-8-4-162,4-2 524,0 0-260,-6 0 0,7 2-120,-9 4 0,-2-4 180,-5 4 0,5-2 247,-4 2 0,-2-2-193,2 8 0,-6 0-110,6 6 0,-2 2 61,2 4 0,2 6-55,-8 12 0,6 3 107,-6 3 1,6 12-202,-6 0 0,0 9-282,-6 3 0,0 8-336,0 5 1,-2 3-1318,-4 2 0,4 7 993,-5-1 917,5-16 0,6-1 0,0-13 0,0 0 0,6-6 0,4-7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2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308 199 8052,'0'-18'-21,"0"0"0,0 0 140,0 8 237,8-6-310,2 6 1,8-6 13,0 4 1,-6-3 67,0 9 0,-6-6 450,6 6-41,-8-8-373,4 12 0,-8-8 617,0 4-115,0 4-453,0-6 0,-8 18-74,-4 8 1,-4 2-137,-2 11 1,0 7 19,0 10 0,0-2-176,0 2 1,2-2 31,3 3 1,3 3 106,4-4 0,4-2-106,-4 2 0,10-7 88,2 1 0,14-4 36,-1-2 0,11-6 44,0 0 1,4-8 126,2 2 0,0-1-80,0 1 0,-1-10 174,-5 4 0,2-4-181,-8 4 1,0 0 19,-6 0 1,-2 0-141,-4 0 1,2 0 77,-8 0 0,-2 2 116,-10 5 0,-6-5-73,-12 4 1,-4 4-9,-8 2 0,0-2-73,0 2 0,-9-2-148,-3 2 1,2-3-555,-2-9 1,2-6 311,-3 0 1,3-8-753,4 2 1,4-6 1133,-4-6 0,4-12 0,1-10 0</inkml:trace>
  <inkml:trace contextRef="#ctx0" brushRef="#br0" timeOffset="248">271 560 8081,'-10'-8'1168,"2"6"-1509,8-6 403,8 8-30,2-8 0,5 6 46,3-4 1,-2-4 399,14-2 0,0-4-102,6-2 1,0 0 498,0 0 0,7 6-333,-1 0 1,8 2-605,-2-2 0,4-2-586,3 8 0,-1-2 648,0 2 0,8-4 0,2-9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29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435 525 8076,'0'-19'392,"2"3"-577,4 4 1,-2 2-476,8 4 0,-6-4 294,6-8 0,0-2 229,6-4 0,0-4 190,0-8 0,-2-2-92,-4-5 0,-4 5 722,-8-4 1,0 6-397,0 6 0,-10-2 109,-8 8 0,-2 1-97,-10 11 0,0 4 1,-6 8 0,-1 0-76,1 0 0,-6 4-273,0 8 1,0 3 43,6 15 1,-1-6-196,1 6 0,2 0 118,4 6 1,4 2 61,8 4 1,8-3 80,4 3 0,4-4 37,2-2 0,10 4 202,8-4 1,8 5-13,10-11 0,6-2 111,0 2 0,3-8-207,-3 2 0,-4-2-219,4 2 0,-6-4-415,-6 4 0,-3-3 246,-9-3 1,-2 0 24,-4 0 0,-4 0 222,-8 0 0,-10-2 102,-8-4 1,-2 2 39,-11-8 0,1 0 476,-6-6 1,6-8-308,0-4 1,8-4 189,-2-2 1,6 0-423,6 0 0,4-2 89,8-4 0,0 3-330,0-3 1,16 4-351,8 2 0,10 0-478,8 0 0,12 2 939,13 4 0,19-12 0,6 4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2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543 270 8013,'0'-18'399,"0"-1"-266,0 1-639,0 8 1,6-6-1,2 6 231,2 0 0,2-6 589,6 4 0,0-4-235,0-2 0,0 6-109,0 0 0,1 0 88,-1-6 0,-6 6 153,0 0 54,-8 8 0,4-6 60,-8 4 27,0 4 1,0-4 3,0 12 1,-8 4 281,-4 8 1,-4 6-166,-2 0 1,-1 8-93,1-2 1,-2 4-400,-4 2 0,2 1-64,-8-1 0,6 6-91,-6 0 0,2-2 100,-2-10 0,-3 4-75,9-3 1,-6-3-207,6 2 1,0-8-903,6 2-750,0-4 1010,0-2 996,8-8 0,2-2 0,8-8 0</inkml:trace>
  <inkml:trace contextRef="#ctx0" brushRef="#br0" timeOffset="219">91 306 8174,'-26'-8'1299,"6"-2"1651,-4-8-3616,12 8 235,4 2 1,10 14 186,4 0 1,12 8 47,12-2 0,6 6 106,6 6 0,-2-2-10,9 8 0,-9-6 257,2 6 0,-4 0-303,-2 7 0,0-7-172,1 0 1,-1-6-419,0 6 0,0-6 736,0 6 0,0-8 0,0 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3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55 434 7881,'-21'-26'0,"-3"-2"0,22 5 1906,-4 5-1217,4 4 1,12-10-382,8 0 0,17-8-409,13 2 0,6-4 232,6-2 1,-2 1 96,9 5 0,-9 4 199,2 8 1,0 2-97,-5 4 1,1 4-107,-14 8 0,4 14-159,-10 4 0,3 12-232,-15 0 0,-2 7-607,-10 5 1,2-2 463,-8 8 0,-2 0-232,-10 6 0,-4 1 182,-8-1 0,-6 6 359,0 0 0,-9 1 0,5-7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34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 9 7832,'-18'-9'955,"0"9"0,1 17 2972,5 13-3927,4 4 0,16 10 0,2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33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 7987,'0'-10'1769,"2"2"-1689,4 8 1,12 0 56,12 0 1,6 0-986,7 0 470,3 0 1,6-2-41,-4-4 0,2-2 73,-8-4 1,1 4 78,-7 8 1,-8 0-54,-4 0 1,-4 2 318,-2 4 0,0 4 0,0 8 0</inkml:trace>
  <inkml:trace contextRef="#ctx0" brushRef="#br0" timeOffset="144">164 453 7987,'0'-12'723,"0"0"1,4 6 1016,8-6 1,16 1-1437,20-1 1,14-4-684,11 4 0,1-6-1172,10-6 1,-8 4 354,3-4 938,-5 4 1,-2 2 0,1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31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525 470 8021,'-18'-16'1290,"0"4"-787,0-14 0,2 14-200,4 0 1,1 0-419,5-6 0,4 0-639,-4-1 1,4-1 492,2-4 1,0 2-43,0-8 1,-6 8 173,0-2 0,-2 4 232,2 2 1,2 2-33,-8 4 0,0-2 30,-6 8 0,6 0-80,0 6 1,0 0 167,-6 0 0,0 0 7,0 0 1,-2 8-60,-4 4 1,1 4-125,-7 2 0,6 6 129,-6 0 0,8 0-17,-2-6 0,6 0 38,6 0 0,-2 0 147,8 0 0,0 3-87,6 3 1,0-4 105,0 4 1,8 4-207,4 2 1,6-2 78,6 2 0,2-2-146,4 2 0,4 3-28,-4-9 1,5 6-135,1-6 1,0 0 11,0-6 0,-6 0-176,0 0 1,-8 0 78,2 0 1,-9 2-88,-3 5 1,-2-5 16,2 4 1,-4-4 112,-8-2 0,0 0 127,0 0 1,-2 0 1,-4 0 170,-4 0 0,-8-2-78,-1-4 0,-1-4 129,-4-8 1,-2 0-27,-4 0 1,-4 0 149,4 0 0,2-8-11,-2-4 0,8-2-66,-3 2 1,5-4-207,2 4 1,2-4 30,4-2 1,4 0-159,8 0 0,8 0 61,4 0 0,14-2-196,10-4 1,3-3-54,9-3 1,2-2-220,10 8 0,-4 0-221,5 6 1,-5-4 711,-2 4 0,0-12 0,1 10 0</inkml:trace>
  <inkml:trace contextRef="#ctx0" brushRef="#br0" timeOffset="398">1989 344 8050,'-18'-19'-9,"0"9"865,0 2-806,-1 8-285,9 0 1,0 2 86,4 4 1,-4 4 141,-8 9 0,-2 1 173,-4 4 0,-4 4-96,-8 8 1,-2 6 115,-5 0-133,5 9 1,-8-11-43,4 8 1,10-8 76,-4 2 0,6-4-325,-1-1 1,5-9 172,8-4 1,0-6-478,0-6 0,6 2-21,0-8 561,8 0 0,-12-14 0,6-2 0</inkml:trace>
  <inkml:trace contextRef="#ctx0" brushRef="#br0" timeOffset="601">1212 542 8001,'-18'0'2614,"8"0"-2374,1 0-193,9 8 144,9 2 0,1 9 209,8-1 1,-2 0-265,-4 0 1,4 2-108,-4 4 0,6-2-40,6 8 1,-2-6-350,8 6 0,-6-8-1046,6 3 1,-1-5 1405,1-2 0,4 0 0,-6 0 0</inkml:trace>
  <inkml:trace contextRef="#ctx0" brushRef="#br0" timeOffset="1175">2260 145 8026,'-8'-18'257,"6"0"1,-4 8 203,12 4 1,4 2 0,10 0-676,4-2 1,6-3-79,12 3 0,-2-4 103,9-8 0,-3 6 154,2 0 1,-4 8 77,-8-2 1,1 4-64,-1 2 1,-6 0 94,0 0 1,-8 2-13,2 4 1,-4 4-95,-2 8 0,0 0 167,0 0 0,-6 3-4,0 3 0,-7-2-43,1 8 1,-4 2 23,-2 10 0,0-2 138,0 9 1,-2 1-64,-4 10 0,-5 6 109,-7 13 1,-6-3-735,0 8 0,-8 7 429,17-43 1,0 0 0,-1 0 0,0 0-501,-14 43 0,-2-11 172,7-8 1,1-7-20,6-11 1,2-8-10,4-4 1,4-12-580,8-6 943,0-4 0,8-1 0,2-1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3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7999,'-10'0'662,"3"0"-84,7 0 2442,0 0-2253,0 8-327,0-6-20,0 13 1,2-6 95,3 9 0,-3-1-173,4 0 1,-4 1 31,-2-1 0,0 0 160,0 1-172,0-1 0,0 0-309,0 0 1,0-5 60,0-1 0,0-5-790,0 6 0,0-6-535,0 5-2440,0-7 2177,8 4 1473,1-8 0,9 0 0,-1 0 0</inkml:trace>
  <inkml:trace contextRef="#ctx0" brushRef="#br0" timeOffset="200">70 554 7992,'-17'0'1089,"-1"8"-176,9-6-241,1 13 1,8-11 253,0 8-453,-8-9 1,6 7-254,-3-4 0,3-2-58,2 7-711,0-7 0,2 11 365,3-3 1,-1-4-2177,8-3 2360,-1 5 0,7-8 0,-1 6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7:31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796 145 8180,'0'-18'102,"0"8"0,0-6-7,0 4 0,0 2 257,0-2-142,0 8 12,0-12 1,0 12 544,0-9-443,0 9 1,-2-4-19,-4 8 0,2-6-75,-8 0 1,6 0 171,-6 6-340,8 8 0,-12 8 0,2 13 91,-8 5 1,-1 6-226,-7 14 1,-2 2-139,-10 5 1,4-5-197,-4 4 1,4-4 229,1-2 0,7-7-19,0-5 0,10-6-83,2-6 1,0-4-529,6-8-617,4-8 927,0-2 0,8-16-533,0-4 1080,0-4 0,0-10 0,0-2 0</inkml:trace>
  <inkml:trace contextRef="#ctx0" brushRef="#br0" timeOffset="207">1 380 8078,'0'-18'270,"0"6"271,0 0-442,0 8 0,0-6 0,2 6-35,4-2-37,4 0 1,10 6 0,4 0 12,6 0 0,4 0 276,2 0 1,1 2-91,-1 4 1,0-2 17,0 8 1,-2 0-112,-4 6 1,4 2-46,-3 4 0,3-4-118,2 4 0,0-4-310,0-2 0,8 0-1571,4 0 1911,-3 1 0,7-1 0,-6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1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 54 7919,'-10'-10'1313,"2"-6"0,16 14-711,4-4-369,4 4 1,2 2 357,0 0 0,0-6-158,0 0 1,6 0-22,0 6 1,6 0-238,-6 0 0,7 0-248,-7 0 0,2 0 19,-2 0 0,-4 0-480,4 0 203,-4 0 1,-2 0-386,0 0 0,-2 2-2,-4 4 0,-2-2 239,-4 8 1,-4-6-1113,4 6 1591,-4 0 0,-18 14 0,-4 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11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18 7919,'-18'8'228,"0"-6"0,10 12 244,8-7 1,2-1-255,10-6 0,6 0 2,6 0 0,8-6 1285,-2-1 1,4-1-716,2 2 0,7 4-631,-1-4 1,0-2-212,-6 2 1,0 0-309,0 6 1,-5 0-62,-1 0 1,-6 0-427,6 0 1,-8 0 312,2 0 1,-4 6-398,-2 0 1,0 0 930,0-6 0,8 8 0,3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1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8919,'12'0'1232,"0"0"1,-6 2-1510,6 4-124,0-4-9,6 14 1,-8-12 906,-4 8 1,-2-6 72,2 6-1739,-4 0 0,6 6 1169,-8 1 0,0-1 0,0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11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7968,'0'18'5558,"0"-8"-6898,0-2 1340,0-8 0,8-8 0,2-2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08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362 254 7532,'8'-10'-524,"-4"-7"873,8 5 1,-8 2-314,2-2 0,2 6-152,-2-6 0,6 6 357,-6-6-175,8 8 0,-10-10 145,8 8 1,-6-6-28,6 6 1,-8-2 43,2 2 0,-2 4 152,2-4 338,-4 4-159,6 2 274,-8 0 51,0 0-576,-8 0 0,-2 0-249,-8 0 1,0 6-4,0 0 1,-2 8-188,-4-2 1,2 6-58,-8 6 0,-1-4-261,-5 4 1,0 3 195,0-3 1,0 6 26,0-6 1,8 0-8,4-6 1,3 0 90,3 0 0,6-2-107,0-4 57,8 4 58,-4-6 51,8 0 0,0 0 13,0-4 0,8-4 70,4 4-86,4-3 0,2-3 243,1 0 0,-7 0-63,0 0 0,-2 2 357,2 4 1,2-2-65,-8 8 0,6 0 82,-6 6 0,2 0-186,-2 0 0,-4 0-96,4 0 1,2 6-56,-2 0 1,0 8 4,-6-2 1,0-1-247,0 1 1,0-8 35,0 2 1,0-4-185,0-2-61,0 0-64,0 0 101,8-8 28,-6-2 1,8-10 61,-4-4 1,-2-6-163,8-12 0,-2 4-68,2-4 0,4-2 124,-4 2 1,2 0-45,-1 6 1,3 5 215,-4 1 0,4 8 177,2-2 0,0-2-111,0 2 203,0 0 1,0 6 30,0 0 0,-6 6 358,0 0 0,0 0 2,6-6 0,-6 6-224,0 0 0,-6 2 218,7-2-397,-9-4 1,6 13-125,-4-9 1,-4 2 204,4-2-231,-4-4-214,-2 6 1,-2-8 1,-4 0-140,4 0 1,-12-8 151,8-4 1,0-11-223,6-1 0,0-6 140,0 6 1,0-8 105,0 2 1,0 2-6,0-2 0,0 8 21,0-2 0,8-3 219,4 3 0,2 0-83,-2 6 1,4-6 205,-4 0 1,4 0-57,2 6 1,0 0-10,0 0 0,-6-6 27,0-1 0,0 1-54,6 6 1,0 0-52,0 0 1,-5 0 11,-1 0 0,0 0-25,6 0 0,-6 6-12,0 0 1,-6 6 173,6-6 1,-6 6-126,6-6 290,-8 8-213,4-4-83,0 8 29,-6 0-2,14 0-150,-14 0 1,8 2 179,-4 4-183,-4-4 1,8 12-1,-4-8 102,-4 8 1,8-6 11,-4 4 1,-4 4 10,4-4 0,-2 4 15,2 2 0,-4-6 12,4 0 0,-2 2 31,2 10 0,-4-2-54,4 9 1,3-7 130,-3 6 1,2 6-76,-2 6 0,-4 6 92,4-6 1,2 11-74,-2 1 0,8 2 12,-2 10 1,-2 3-75,2 9 1,-2-2 113,2 9 0,4-9-145,-4 2 0,-2-6-139,2-5 0,-2-3-37,2-4 1,4-12 116,-4 1 1,-2-3 52,2-4 1,-6-6 11,7-6 0,-9-8-4,2 2 1,-2-3-7,2-3 1,-4-6 49,4 0 38,-4-8 0,-4 4-127,-4-8 1,2 0-641,-8 0 1,0-8 282,-7-4 0,-1-12-529,-4-7 0,-2-3 241,-4-2 1,-2-8 663,8-4 0,-8-4 0,4-3 0</inkml:trace>
  <inkml:trace contextRef="#ctx0" brushRef="#br0" timeOffset="290">922 760 8142,'0'-18'1964,"0"5"-1063,0 1-829,0 8-270,0-4-321,8 0 543,2 6 0,8-6 204,0 8 1,-6 2-439,0 4 0,-6 4 32,6 8 0,-8 1-94,2-1 0,-4 0-27,-2 0 253,0 8 0,0-6 139,0 4 0,2-6 276,4-6 0,-4-2-71,4-4 1,5-4 230,1 4 0,4-4 18,2-2 0,-6 0-129,0 0 0,0-6-855,6 0 0,6-6 300,0 6 1,0-6-572,-6 6 1,6-8 707,0 2 0,9-4 0,-5-2 0</inkml:trace>
  <inkml:trace contextRef="#ctx0" brushRef="#br0" timeOffset="490">1771 507 8111,'8'-18'1261,"2"7"-640,9 5 0,-1-2-252,0 2 1,-6 0 163,0 6-370,0 0-374,6 0-867,0 0 0,-8 8 600,-4 4 1,-4 5 477,-2 1 0,0 8 0,0 2 0</inkml:trace>
  <inkml:trace contextRef="#ctx0" brushRef="#br0" timeOffset="645">1916 814 8101,'-6'12'1085,"0"0"0,0 0-293,6 6 0,0 0-387,0 0 0,0 0-410,0 0 0,0 0 148,0 0 0,2 1-140,4-1 1,-2 0-133,8 0 1,-6 0-378,6 0 0,0 0-698,6 0 0,-6-6 623,0 0 0,0-8-450,6 2 1031,0-4 0,1-2 0,-1 0 0</inkml:trace>
  <inkml:trace contextRef="#ctx0" brushRef="#br0" timeOffset="936">2368 470 8082,'18'0'1804,"-6"0"-1332,0 0 1,0 0-614,6 0 254,0 0 1,0 0 97,0 0 1,0-2-66,0-4 1,1 4-517,-1-4 0,0-2-14,0 2 1,0-6-205,0 6 1,-8-2-73,-4 2-60,4 4-52,-8-14 220,-2 14 552,-10-6 0,-16 0 0,-2-2 0</inkml:trace>
  <inkml:trace contextRef="#ctx0" brushRef="#br0" timeOffset="1412">2530 217 9168,'0'-10'3288,"0"2"-3042,0 8 0,2 0-12,4 0 1,-1 2-317,7 4 0,-8-2-232,2 8 1,-4 0-315,-2 7 1,0 5 296,0 0 1,0 8-314,0-2 1,-8 4 198,-4 2 1,-5 0-158,-1 1 1,0-1 83,0 0 0,6-6 518,0 0 0,6-8-257,-6 2 0,8-4 310,-2-2 1,4-6-32,2 1 0,0-7 406,0 6 536,0-8-694,0 4 1,2-2 175,4 0 0,-2 0-101,8-6 0,-6 0-4,6 0 0,-6 6-435,6 0 1,-6 0-184,6-6-57,-8 8 272,12 2-107,-14 8 1,6 0 146,-8 0 0,-2-2-10,-4-4 1,4 4 418,-4-4 1,4-2-146,2 2 1,0-6 299,0 6 0,8-7-59,4 1 1,5-4 134,1-2 1,0 0-104,0 0 0,6 0 408,0 0-604,0 0 0,-6 0 286,0 0-794,-8 0 260,6 0-2153,-14 0-104,6 8-656,-8 2 2842,0 0 0,-8 6 0,-2-6 0</inkml:trace>
  <inkml:trace contextRef="#ctx0" brushRef="#br0" timeOffset="2296">2350 886 8489,'-10'0'1507,"4"0"-1243,12 0 0,-4-2-320,4-4 104,4 4 111,0-6 0,8 6 33,0-4 0,0 4-323,0-4 0,6 4 111,0 2-71,0-8 1,-6 6 3,1-4 1,-7 10 17,0 2 0,-8 8 21,2-2 0,-4 4-204,-2 2 0,-8 0 59,-4 0 0,2 4-48,-2-4 1,5 5 159,-5-11 0,6 4-2,-6 2 0,6-6 129,-6 0 0,2-6-46,-2 6 1,-4-6 129,4 6 0,2-8 285,-2 2 496,0 4-563,-6 0 0,2 2 630,4 0-526,4-8 1,10 4-35,4-8 0,6 0-74,12 0 0,4 0-118,8 0 0,0 0-104,0 0 1,1-6-131,-1 0 1,-2-2-343,-4 2 1,2 2-75,-8-8 0,6 8-594,-6-2 1,1-2-1742,-7 2 1173,0-8 505,0 4 1081,-8-8 0,-2 6 0,-8 0 0,-2 8 0,-4-2 0,2 4 0,-8 2 0,8-8 0,-4 6 741,8-6-162,-8 8 1033,6 0-943,-6 0 0,10 0 790,4 0-768,-4 8 1,14 2 205,-4 8 0,-2-6-447,2 0 1,-6 0-178,6 6 1,-6 2-1187,6 4 1,-6-4 651,6 4 1,-6-4-1129,6-2 1389,-8 1 0,12 7 0,-6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25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380 163 8332,'6'-12'-1357,"0"0"1187,0 8 1,-4-6 112,4 4 1,-4 2 135,4-8 0,-4 6 431,-2-6 67,8 0-76,-6 2 3,6-6-291,-8 6 0,0-2-28,0 0 0,2 7 480,4-1-519,-4 4 279,6 2-427,-8 0 219,0 0 64,8 0 52,-6 0-152,6 0 0,-8 2 26,0 4 0,-8 5 193,-4 7 0,-4 8-203,-2 4 0,-8 6 18,-4 6 0,2-4-256,-3 4 0,1 3 95,-6-3 0,2 0-71,4-6 1,-2 0 101,8 0 1,0-1-119,6-5 1,0 2-151,-1-8 1,7 6-285,0-6 0,8-6-1426,-2-6 862,4 0-34,2-2 0,8-2 13,4-8 1052,-4 0 0,8-16 0,-5-4 0</inkml:trace>
  <inkml:trace contextRef="#ctx0" brushRef="#br0" timeOffset="259">362 380 8305,'6'-18'233,"0"0"0,6 6 419,-6 0 1,8 6-490,-2-6 1,4 6 85,2-6 1,0 8 137,0-2 0,0 4-65,0 2 0,6 0 112,1 0 0,7 0-205,-2 0 0,-2 6 0,2 0 1,0 2-28,6-2 1,-6 2-80,1 4 0,-7-2-90,6-4 1,-6-4 76,6 4 1,-8 2-456,2-2 0,-4 0 53,-2-6 1,0 2-80,1 4 0,-7-4-680,0 4-1025,-8-4 1275,4 6 801,-8 2 0,-16 0 0,-4-2 0</inkml:trace>
  <inkml:trace contextRef="#ctx0" brushRef="#br0" timeOffset="578">651 597 7639,'-10'0'777,"2"8"-229,8 2 1,0 10-192,0 4 1,0-2 131,0 8 1,-2 2-195,-4 11 0,2-1-56,-8 12 0,2-4-251,-2 10 0,-2-1-15,8 1 0,-6-10 4,5 4 1,1-13-79,6-5 0,0-2-318,0-10 1,0 0-234,0-6 117,0 0 1,2-8-1038,5-4 1572,3-4 0,8-10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34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73 8098,'10'-8'576,"-2"6"0,0-12 824,4 8 0,4-6-824,3 6 1,-7-2 59,0 2-383,-8 4-2,12-6 1,-12 8-994,8 0 1,-8 8 741,2 4 0,-4 4 0,-2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3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 10052,'-8'0'2518,"8"0"0,10 0-3140,14 0 1,-4 0-307,4 0 1,-4 0-1655,-2 0 2582,1 0 0,-9 8 0,-2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35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16 8101,'-18'-8'0,"6"6"464,0-4 0,8 8 544,-2 10 0,4 3-835,2 15 0,0 0-246,0 6 1,0 0 232,0 0-84,0 0 1,0 7 4,0-1 1,6 2 241,0-2 0,8-4 128,-2 4 1,14-4-187,11-1 0,1-3-284,10-4 1,-2 2 204,2-8 1,-1 0-140,-5-6 0,-6-6 38,0 0 1,-8 0-151,-10 7 1,-2-1 71,-4 0 0,-4 0-144,-8 0 1,-4 6-1,-8 0 0,-2 2 123,-16-2 0,-2-4-41,-10 4 1,4-4 32,-5-1 1,-3-7-633,-2 0 0,2-8-207,-2 2 1,1-4-1440,-1-2 2300,-4-16 0,6-4 0,-8-17 0</inkml:trace>
  <inkml:trace contextRef="#ctx0" brushRef="#br0" timeOffset="187">308 288 8039,'2'-21'1617,"4"9"1,6 2-494,12 4 1,-4 0-202,4 6 1,4-6-401,3 0 1,-3-6 77,2 6 0,0-6-807,6 6 1,6 0 175,0 6 0,3 0 30,-3 0 0,-4 16 0,6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8114,'0'-17'4,"0"0"395,0 7 1,0 1 65,0 3 178,0 4-376,0-6 1,-2 8 87,-4 0 1,4-2 120,-3-4-28,-5 5-235,0-7 0,-7 8-1,0 0 1,-1 0 39,1 0 0,4 6-30,-5-1 1,5 9-82,-10-3 1,2 5-154,-2 1 1,3 0-301,-3 1 235,-3 7-51,6-6 0,-3 6 21,12-8 0,-5 6 55,5 0 1,3 6-103,2-6 1,4 2 28,2-2 0,0-4-144,0 4 1,2-1 86,4 1 1,4-4-40,7 4 0,6-4 160,0-2 1,6-5 1,-6-1 0,6-1 115,-6 2 0,6 3-64,-6-4 0,0-1 36,-6 2 24,0-1 0,-1 6 143,-5 1 0,-3-7 189,-8 1-56,0-1 1,0 7 361,0-1-368,0 0 280,-8-7-374,-1 5 0,-9-7-82,1 3 0,0 3-79,0-8 1,1 1-86,5-1 0,-5-4-367,5 4 0,1-2-60,-1 1 1,7-1-505,-2 8 1,6-7-563,6 7 0,5-8 1511,12 2 0,-3-5 0,5-1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3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343 253 8149,'0'-12'127,"0"0"0,6 6-50,0-6 1,7 6 18,-7-6 374,8 0 740,-4-6-507,0 0 29,-2 0-557,-8 8 1,-2 2 49,-4 8 1,-4 8-388,-8 4 0,-9 12-38,-3 6 1,0 4-97,-6 2 0,6 0 164,-6 0 1,0 1-55,6-1 1,3-6-46,3 0 1,4-8 65,2 2 0,2-10-49,4-2 1,4-6-84,8 6 57,0-8 0,2 4 128,4-8 1,4 0 181,8 0 1,6-6-107,0 0 1,7 0 128,-7 6 0,6 0 49,-6 0 0,0 2 347,-6 4 0,-2 12 274,-4 13 0,-2 5-320,-4 6 1,-4 2-42,4 4 0,-4 4-151,-2-3 0,0-3-328,0 2 1,0-2 192,0 2 0,0-9-101,0-9 0,0-8 12,0 2 0,0-10-170,0-2 1,0-6-358,0 6 226,0-8-47,0 4 0,2-16-170,4-4 1,-4-4-227,4-2 1,2-2 234,-2-4 0,6-2 482,-6-5 0,8-11 0,-4 4 0</inkml:trace>
  <inkml:trace contextRef="#ctx0" brushRef="#br0" timeOffset="253">886 18 8130,'12'0'382,"0"0"1,-6 0 496,6 0 1,-6-6 414,6 0 119,0 0-806,6 6-353,0 0 1,0 0-256,0 0 1,-6 0-319,0 0 1,-2 2-156,2 4 1,-4 4-554,-8 8 1,0 8-1450,0 5 2476,0 3 0,-16 2 0,-4 0 0</inkml:trace>
  <inkml:trace contextRef="#ctx0" brushRef="#br0" timeOffset="757">904 560 8073,'0'-20'791,"0"4"0,2 10-1334,4 0 84,4 0 0,8 6 395,0 0 1,-6-2 235,0-4 0,-6 4 214,6-4-316,0 4 0,6 8-382,0 0 0,-2 8 71,-4-2 0,2-2 49,-8 2 181,9 0 1,-13 6 109,4 1 0,-4-1-41,-2 0 1,-6 2 202,0 4 1,-9-4 74,3 4 1,-4-4-149,-2-2 0,6 0 89,0 0 1,8-6 118,-2 0-179,-4-8-132,8 13 1,-2-15-167,16 4 0,2-12 49,16-6 0,8-7-75,11-5 0,-3 4-50,2-4 1,-6 4 96,6 2 1,-13 6 130,1 0 0,-12 8-28,0-2 92,-4 4 0,-10 10-75,-4 4 1,-4 6 91,-2 6 1,-10 2-165,-8 4 1,-2 4-151,-10-3 0,0 3 67,-7 2 1,1 0 60,0 0 1,2-2-5,4-4 0,4-1 96,8-5 0,2-10 167,4 4 0,-2-4-102,8 4 0,1-6 128,12 0 1,3-8 399,8 2 1,10-4-202,8-2 1,8-2 73,10-4 0,1-4-127,-1-8 0,6 0-89,0 0 1,-6 0-305,-5 0 0,-3 2-288,2 3 0,-4-1-281,-8 8 0,-6-6-785,1 6 0,-9 0 1350,2 6 0,-4 0 0,-2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43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10617,'18'0'1828,"-8"0"0,0 0-1308,-4 0-1498,-4 0 0,12 2-118,-8 4 1,0 4 1095,-6 8 0,8 9 0,2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43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8045,'0'10'960,"0"-2"1,2-8 3563,4 0-5036,-4 0 1,8 0 60,-3 0 451,-5 0 0,14 8 0,-6 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42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416 362 8220,'0'-10'696,"0"-7"-565,0 15-137,0-6 0,-8 10 340,-4 4 1,-6 11 498,-6 7 0,-5 8-360,-7-2 1,0 4-43,0 2 0,-4 6-651,4 0 1,-4 1 202,9-7 0,7-6-112,6 0 1,2-8-127,10 2 0,0-4-297,6-2 1,2-8 192,4-4 0,4 2-134,8-1 1,6-1 227,0-6 0,9 0 186,-3 0 0,-2 0 513,2 0 1,-8 0-234,2 0 1,-4 6 260,-2 0 1,0 14 37,0-2 1,-8 12 234,-3 0 1,-5 6-402,-2 6 1,0-2-260,0 9 1,0-9-13,0 2 0,0-6-229,0-6 1,0-4-64,0-8 0,0 1-5,0-1-155,0-8-93,0-2 222,0-8 1,6-10-175,0-8 0,8-1-371,-2-5 0,-2-4-231,2-2 0,-6 2 1036,6-2 0,0 0 0,6-6 0</inkml:trace>
  <inkml:trace contextRef="#ctx0" brushRef="#br0" timeOffset="267">886 109 8185,'0'-19'865,"0"1"1,8 8-724,4 4 1,4-2-116,2 2 0,-6-6 1002,0 6 1,0 0-123,6 6 1,-6-6 99,0 0 1,-6 0-403,6 6-716,0 0 0,4 2-56,-4 4 1,3-2-814,-9 8 511,8 0 0,-10 6 269,8 0 1,-8 0-1115,2 1 1,-4 1 170,-2 4 1,0-4 1142,0 4 0,-8 4 0,-2 0 0</inkml:trace>
  <inkml:trace contextRef="#ctx0" brushRef="#br0" timeOffset="801">868 597 8230,'-10'0'1474,"2"0"0,10 0-2071,4 0 673,-4 0 0,8 0 395,-4 0 1,-2 0-217,8 0 0,2 0-76,10 0 0,-4 0-143,4 0 0,2-2-239,-2-5 0,0 5 30,-6-4 0,-6 4 23,1 2 0,-3 2-17,2 4 0,2 5 189,-8 7 0,0 0-27,-6 0 1,-6 2 15,0 4 1,-14-2 189,2 8 1,-3-6-133,9 6 0,-4-8 38,4 3 1,-2-5-52,2-2 1,-2 0 36,8 0 1,0-6-584,6 0 184,0-8 0,8 4-51,4-8 1,4 0 181,2 0 0,6-6 89,0 0 0,3-6 214,-3 6 1,-4-6-171,4 6 0,-4 0 702,-2 6 0,-6 0 41,0 0-75,-8 0 0,4 8-312,-8 4 1,-2 4-282,-4 2 1,0 6-148,-12 0 0,4 8-538,-10-2 1,-2 5 135,2 1 1,-6-6 231,5 0 0,1-6-162,6 6 0,6-10-522,0-2 1514,8 0-82,-4-8 0,10 0 437,4-4 1,4-3-313,8-3 0,6 0 357,0 0 0,9-9-443,-3-3 0,2 2-132,-2-2 1,4 6-158,-4-6 1,2 6 26,-2-6 1,5 6-759,-5-6 0,-4 8-323,-2-2 0,2 2-861,-2-2 1,0 4 1700,-6-4 0,0 12 0,0 4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28:4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37 597 8214,'-18'-10'666,"8"-7"-250,2 15-195,8-6 0,0 6-42,0-4 558,0 4 0,2-12-223,4 8 0,2-2-89,4 2 1,4 4-222,-4-4 0,4-2 15,2 2 1,0 0 97,0 6 0,0 0-16,0 0 0,8 0 185,4 0 1,1 0-149,5 0 0,2-6-136,10 0 1,6-8-21,0 2 0,3-10-123,9-2 1,-6-2 92,6 2 1,-7 3-66,1-3 1,-6 4-112,-6 2 0,-3 2-343,-9 4 1,-8-2-1141,-4 8 725,-4 0-539,-2 6 0,-10 2 168,-8 4 1,-8 6-63,-10 12 0,-2-2 1215,-4 8 0,-4-7 0,-8 3 0</inkml:trace>
  <inkml:trace contextRef="#ctx0" brushRef="#br0" timeOffset="303">741 72 8162,'-18'-18'528,"8"0"-1173,2 8 583,8-6 351,0 14 992,0-6-502,0 8-753,8 0 0,0 2 29,4 4 1,-2 4 256,-3 8 1,-3 8-34,8 5 1,-8 5 89,2 6 1,-2 6-29,2 12 1,-4 11 114,4 7 1,-10 2-553,-2-1 1,-6-1-83,6 0 1,-2-4-365,2-19 1,4 3 332,-5-10 1,5-10-978,2-2 754,0-12 0,9 1-19,3-13 1,4-4-116,2-8 566,0-8 0,8-10 0,2-11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20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7935,'-10'0'2509,"3"0"1,22 1-2340,8 5 1,2-4-83,4 4 1,2-6-402,9-6 0,-4 2 253,5-7 0,-7-1-1402,-5-5 0,2 2 454,-8 3 1,0-1-509,-6 7 1516,-7 0 0,-2 14 0,-8 1 0</inkml:trace>
  <inkml:trace contextRef="#ctx0" brushRef="#br0" timeOffset="107">364 311 7935,'0'18'1027,"0"-1"-89,7 0-71,3 1 1,7-3-1458,1-4 1,7-3 68,3-8 521,5 0 0,2-8 0,-1-1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18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363 433 11563,'-11'2'881,"-1"4"0,-1 3-403,-10 9-291,4-1 107,-14 8-118,6 2 0,-7 2 95,-1-1-80,8-7 0,-4 6-206,8-4 0,0-3 91,6 3 0,5-4-172,1-2-70,7 1-1055,-4-1 745,8-8 1,8-1-121,4-8 0,3 0 424,2 0 1,0 0-31,1 0 1,-1 0 416,0 0 1,1 0-146,-1 0 0,0 8 174,1 3 0,-1 7 158,0 5 1,-7 2 250,-4 3 0,-5 7-228,-1 0 1,0-3 96,0 3 1,0 3-198,0-9 1,0 2-215,0-8 0,0-4-305,0 4 205,0-11-244,0 3 135,0-13 1,0 4-269,0-12 1,0-9-72,0-8 0,2-8-231,4 2 0,4-9 128,7-3 1,0 1 111,1 5 0,-1 8 165,0 4 1,6-2 19,0 2 1,2 6 77,-2 5 0,-3 7-85,3-7 1,2 8 239,-2-1 0,2 1 69,-2-2 0,-4 4 76,4-4 1,-4 4-24,-2 2 1,1 6 86,-1 0 0,-5 5-79,-1-5 1,-7 8-80,2-3 0,1-1-10,-1 1 1,-2-1 74,-10 1 1,-3 3 143,-9-8 0,1-1-160,0-5 1,-1 0-38,1 0 1,0 0-82,0 0 0,1-1-122,5-5 0,-5-12-120,5-10 1,3-5 118,2-2 1,-1-5-204,1 0 1,0-3 30,6 3 0,8 4 176,3-5 0,5-1 15,1 2 1,0-3 114,1 3 1,-1 3-63,0-3 1,6 2-45,0-3 0,0 5 131,-5-5 0,-1 11-67,0 1 0,1 8 197,-1-2 0,-6 3-30,1 3 0,-1 8 97,7 3 1,-7-2-88,1 2 0,-6 1 358,5 5-132,-7 0-20,11 0 0,-11 5 25,8 1-210,-9 8 1,11-5 43,-8 8 0,5 1-56,-5-1 0,2 2 0,-3 4 0,-1 4-17,8 8 0,-3-1-111,3 1 0,1 7 105,-7 4 1,8 10 0,-3 2 1,4 7 19,3-2 0,-1 12-345,0 6 0,3 11 411,-9-43 1,1 0 0,7 49-197,-8-46 0,1 0 0,-2-1 0,-1 0-138,0 7 0,-1-1 1,1-6-1,0-2-69,8 49 1,0-9-137,1-9 1,-7-3 61,1-8 0,-7-13 94,7-4 1,-8-12 68,2 1 0,1-7-39,-1-5 1,0-4-174,-6-8 0,0-5 41,0-1 0,-2-7 229,-4 2 0,-4-8-454,-7-10 0,-2-3-310,-4-20 1,-4-5 828,-8-17 0,3-5 0,3-7 0,-2 0 0,8 0 0,-6-1 0,6 1 0,0 8 0,6 3-151,0 4 1,-1 2 0,1 0 0</inkml:trace>
  <inkml:trace contextRef="#ctx0" brushRef="#br0" timeOffset="224">969 917 7941,'0'-33'0,"0"5"0,5 3 261,1 7 0,2 1-40,-2 0 0,1 5 631,5 1-427,3 7 0,-5-4-16,7 8 1,-5 0-85,-1 0 0,-5 8-38,6 3 0,-7 5-244,7 1 0,-8 0 212,1 1-320,5-1 1,-8 0 13,4 1 0,-2-3-52,1-4 108,-3 5 1,14-14-4,-5 4 0,-1-5-14,1-1 0,1-1 3,5-5 0,6-4-578,0-7 1,2 0 299,-2-1 0,-2 1-1666,8 0 1953,0-8 0,6 5 0,-1-4 0</inkml:trace>
  <inkml:trace contextRef="#ctx0" brushRef="#br0" timeOffset="571">1989 589 8066,'2'-10'572,"4"4"1,-2-1 458,7 1-615,1 0 1,-1 6 3,1 0 1,-1 0-9,6 0 0,-1 2 12,-5 4 1,3-2 173,-8 7 1,5 1-508,-5 5 34,7 0 1,-9 0-1733,8 1 866,-8-1 1,5 0-436,-3 1 0,-4-1 527,4 0 1,-4 1-129,-2-1 1,0 0 363,0 0 0,0 6 413,0 0 0,-8 8 0,-2-4 0</inkml:trace>
  <inkml:trace contextRef="#ctx0" brushRef="#br0" timeOffset="732">2197 1021 8066,'5'17'-124,"1"0"1,0 7 370,-6-1 0,0 0 181,0-6 1,0 6 21,0 0 0,0 0 120,0-6 1,0 1-211,0-1 1,0 6-111,0 0 0,2 0-674,4-6 0,1 1-526,5-1-625,3 0 834,-5 1 223,7-9 1,-5-3 34,-1-12 1,-7-5 482,2-12 0,1-4 0,-1-8 0,0-7 0,-6-2 0,0-8 0</inkml:trace>
  <inkml:trace contextRef="#ctx0" brushRef="#br0" timeOffset="984">2560 571 7993,'17'0'1362,"0"0"1,1 0-1107,-1 0 1,0 0-31,0 0 0,1-2-89,-1-3 0,0 3 82,1-4 0,-1 4-255,0 2 0,-5 0-47,-1 0 0,1 0-86,5 0 0,-5 0-502,-1 0-39,1 0 0,5 0-64,0 0 0,-5 0-145,-1 0 456,-7 0 1,10-2 211,-9-4 0,1 2 251,-6-7 0,0 5 0,0-5 0,-8 7 0,-1-19 0,-8 4 0</inkml:trace>
  <inkml:trace contextRef="#ctx0" brushRef="#br0" timeOffset="1370">2854 398 7993,'-2'-27'0,"-4"4"0,2 6 529,-7 6-49,7-5 890,-12 7-901,14-1 0,-5 4-93,7 12 1,0 4-200,0 7 1,0 6-83,0 0 0,0 6-373,0-6 1,0 8 244,0-3 0,0 5-664,0 2 1,-6-1 358,0 1 0,-5-1-121,5 1 1,-7 0 36,1-1 0,2 5 0,-1-5 0,7 5 317,-2-11 1,4-3 806,2-1-304,0-5 0,8-2-191,4 0 1,3-7 171,2-4 0,6-4-121,0-2 1,8 0-118,-2 0 1,-2-6-10,2 0 1,-6 0-168,5 6 1,-6 0 77,1 0-235,-4 0 129,-2 8 0,-7 2 48,-4 7 0,-5 6 201,-1 0 0,-1 6-108,-5-6 1,-4 8 141,-7-3 1,5-3 157,1-2 1,5-3 282,-5-3 1,7 0-70,-2 1-76,4-1-698,10 0 0,-1-5 197,5-1 0,-2-7-1432,-5 2 768,-3-4 147,6 5 0,-8-3-1100,0 8 529,0-8 1,-8 5 1072,-3-3 0,-12-4 0,-4 6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22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6695,'0'-10'772,"0"3"0,2 7 101,4 0-171,-4 0-87,5 0 347,1 0-237,2 0-371,7 0 1,-6 0-57,1 0 0,-8 2-251,2 3 0,-3-3-247,3 4 0,-4-2-420,4 2 0,-4-3-68,-2 9 1,0-6 687,0 5 0,-8 9 0,-2 6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22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8006,'9'8'3634,"-1"-6"-3151,-8 5-483,8-7 0,9 0 0,10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35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85 7875,'-9'-7'-137,"1"5"-320,8-14 717,0 7 1,0-3-45,0 1 854,0 7-766,0-12 0,-2 14 632,-4-3 0,3 5-395,-9 5 1,1 7-167,-7 11 0,1 4-194,0 8 1,5-1-28,1 1 1,7 5 46,-2 0 0,4 7 39,2-7 1,8-6-219,3-5 0,5-2 105,1 2 0,6-6-436,0-11 1,8-5 37,-2-7 1,-2-2-78,1-3 0,-5-7 175,6-11 1,-8 2 90,2-8 1,-9 0-77,-3-5 0,-7 5 44,2 0 1,-4 6-40,-2-6 1,-8 6 66,-3-6 0,-12 8 159,-6-2 1,2 4 27,-2 2 0,2 5 122,-2 0 1,-1 9-557,7-3 0,0 4-1436,5 2 1769,1 0 0,0 0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6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8095,'0'-12'-874,"0"1"1,6 5 634,0-5 467,0 7 0,-6-6 156,0 4 168,0 4-46,0-13 454,0 13-246,0-5 247,0 7-169,0 0 0,-6 1-476,0 5 0,0 0-36,6 11 1,0-1 117,0 12 1,0 1-84,0 6 0,0-1 117,0 1 1,0 0-261,0-1 0,0 1-116,0-1 0,0-5-215,0 0 1,0-8 71,0 2 0,0-9-386,0-3 56,0-7-155,0 4 67,0-8 0,0-2-431,0-4 0,2-9-1445,4-8 1231,-4-8 1150,13 4 0,-5-8 0,7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36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7826,'-9'9'2419,"-5"7"-1754,8-5 1,1 1-243,5 5 0,0-7 600,0 13-670,0-8 0,0 10-868,0-8 1,0-5 145,0 0-1400,0-9 878,0 5-1191,0-8 1410,7 0 1,1-8 671,3-3 0,12-12 0,-3-4 0</inkml:trace>
  <inkml:trace contextRef="#ctx0" brushRef="#br0" timeOffset="135">312 1 8729,'0'9'3499,"-2"1"-2252,-4-4 0,4 3-335,-4 9 1,3 1-416,-3 4 1,2-2-318,-8 8 1,7 0 8,-7 5 1,6 1-1306,-5 0 1116,7-1 0,-11 1 0,5-1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35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7889,'-10'-2'1770,"5"-3"-846,3 3-627,2-6 0,2 14 368,3 0-369,-3 7 0,12-1-86,-8 11 1,5-4 18,-5 4 0,1-4-1133,-1-2 617,-4 1-1835,6-1 1316,-8 0 1,8-9-906,3-8 1711,-3-8 0,15-17 0,-4-2 0</inkml:trace>
  <inkml:trace contextRef="#ctx0" brushRef="#br0" timeOffset="136">260 1 8539,'10'2'1346,"-5"3"1,-3 5-809,-2 7 0,0 1-80,0-1 0,0-6 231,0 1-1432,0-1 678,8 7 1,-4-9-2304,7-3 2368,1-4 0,13-10 0,2-1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32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7907,'10'0'1714,"5"0"0,-11 0-776,7 0-85,-7 8-225,12-6 182,-14 6-778,5-8 0,-5 5 270,4 1-1068,-4 0 690,6-6 0,-7 2-862,5 4 314,-4-5 1,8 13-380,-4-8 0,-5 7 287,5-1 0,-4-3-794,-2 3 703,0-1 807,0 7 0,0 7 0,0 1 0</inkml:trace>
  <inkml:trace contextRef="#ctx0" brushRef="#br0" timeOffset="298">69 762 7907,'0'17'253,"-5"-6"-36,-1 1 1,0-1-155,6 7 0,0-7 111,0 1 1,2-1-90,4 7 0,-4 1 74,3 4 0,-1-4 34,2 4 1,-4 2 89,4-2 1,-3 8 139,3-2 1,-4-2-269,4 2 1,-4-6 5,-2 5 0,0-1 51,0 2 0,6 4 24,-1-4 1,1-4 3,-6-2 0,0 2-49,0-2 0,2-2-90,4-10 1,-4 5 50,4-5-387,-5-3 20,7 0 312,-6-8-190,6 0 0,-8-2 37,0-4 0,2-6-134,3-11 0,-3 4-145,4-4 1,-4 2-151,-2-2 1,6 2-37,0-8 0,-1 6-284,-5-6 1,0 0-711,0-5 1515,0-1 0,8-7 0,2-2 0</inkml:trace>
  <inkml:trace contextRef="#ctx0" brushRef="#br0" timeOffset="688">502 139 8485,'0'17'1329,"0"-5"-956,0-1 0,0 1 82,0 5-338,0 1 1,0-1 109,0 0 1,0 0-122,0 1 1,0-1 6,0 0 0,0 1-153,0-1 0,0 0-252,0 0-751,0 1 710,7-1 1,-3-7 92,8-5 1,-7-7 59,7-9 0,-1-2 37,7-16 0,5-6-235,0-5 0,6-1 140,-6 7 1,2 7 291,-2 4 0,-4 6 41,4 5 1,2 4 240,-2 8 0,-6 0 312,-5 0 1,-2 14-332,1 3 0,-3 10 256,-8-4 0,6 6-184,-1-6 1,1 6 310,-6-6 1,0 6 26,0-6-675,0 0 0,0-6-390,0 0-928,0-7-405,0-2 1246,0-8 0,-2 0 425,-4 0 0,-3 7 0,-9 3 0</inkml:trace>
  <inkml:trace contextRef="#ctx0" brushRef="#br0" timeOffset="967">640 986 7998,'8'-19'-102,"3"-4"1,10 4 99,2-4 0,8 4 96,-2 1 0,-2 3-174,2 3 1,-6 3 648,6 3 1,-8 4-271,2-4 1,-4 6 253,-2 6 0,-5 10-230,-1 7 0,-7 7 15,2-1 1,-4 4-197,-2 1 0,-2 3-135,-4 3 1,-3-1 64,-9 7 0,-1-2 78,-4 2 1,2-4-250,-8-7 1,6 0-200,-6-1 1,8-7-222,-2-4 1,2-9 22,-2-3 0,4-7-229,-5 2 1,5-6 157,2-6 0,-2-11-650,-4-12 1217,3-4 0,-5-1 0,8-1 0</inkml:trace>
  <inkml:trace contextRef="#ctx0" brushRef="#br0" timeOffset="1149">553 1056 7923,'0'-10'1463,"2"2"-947,4 8 0,-2 2-78,8 4 1,1 4-170,10 7 0,2 8 421,4 4 1,5-2-37,1 1 0,2 1 101,9 6 0,-6-8-401,6-4 0,-2-4-295,2-2 1,12-1-977,0-5 1,1-3 650,5-8 1,-7-8-1294,7-3 0,-9-5 85,3-1 1341,-12 0 0,4-8 0,-6-2 0</inkml:trace>
  <inkml:trace contextRef="#ctx0" brushRef="#br0" timeOffset="1691">2006 18 7870,'8'-10'324,"-4"3"197,7 7 172,1 0 1,5 7-223,0 5 1,-1 3-35,-5 3 1,-1 5-239,-4 0 0,-5 7-155,5-1 0,-13 6-56,-11 5 42,1-3 0,-16 7-8,4-4 1,-5-1-323,-6 7 0,3-8-253,-3 3 0,3-11 251,3-1 0,1-13 111,4 1 1,-2-11 18,8-1 1,2-5-145,10-5 0,-5-5 102,5-7 1,3-1 56,2 1 0,4 0 135,2-1 1,8 3-96,4 4 1,5-5 170,6 5 1,4 1-109,7-1 1,9-1 277,3-5 0,6-1-132,5 1 1,-1 0 360,7 0 1,-1 1-137,1 5 1,-3-5 13,-8 5 0,-2 3-219,-4 2 0,-6 2 59,-11-1 0,2 3-676,-8-4 0,-6 4 284,-5 2 1,-9 2-582,3 4 0,-4-2 360,-2 7 0,-2 1-130,-4 5 0,-9 2 572,-8 4 0,-8-4 0,4 14 0,-7-6 0</inkml:trace>
  <inkml:trace contextRef="#ctx0" brushRef="#br0" timeOffset="1899">2265 571 7870,'-17'23'-53,"0"0"0,0 1 152,-1-7 0,7 0 175,-1 0 1,7 3 11,-7 3 0,6 4 122,-5 7 1,7 1-102,-2-1 1,2 3 38,-2 3 0,5 2-353,-5 5 0,4 1 93,2-8 1,0 2-353,0-1 1,0-7 177,0 1 0,0-3-292,0-8 126,-8 6 0,6-11-150,-4 5 0,3-13-264,-3-5 389,4-4 1,-8-2-206,5 0 328,3 0 0,-12-2-251,8-4 1,1-4 406,5-7 0,0 0 0,7-8 0,3-2 0</inkml:trace>
  <inkml:trace contextRef="#ctx0" brushRef="#br0" timeOffset="2272">2214 796 7870,'0'-9'0,"0"-1"-207,0 4 1,2 4-81,3-3 360,-3 3 0,12 0-88,-9-4 1,3 4 209,-2-4 76,-4-3 92,13 7 1,-11-8 350,8 4-493,-9 4 1,7-5 391,-4 7-401,-4 0 0,7 0-64,-3 0 351,-4 7-690,13-5 186,-13 6 128,14 0 0,-13 1 55,9 9 1,-8 1 123,2 4 0,1 0-36,-1 12 0,6-5-77,-7 11 0,3 3 105,-2 2 1,-4-2 17,4 2 0,1-5-261,-1 5 1,0-8-118,-6 2 0,5-11-257,1-6 1,0 2 4,-6-2 0,0-5-224,0-7 0,0-5-1407,0 5 862,0-7 356,0 4 1,-6-10 730,0-4 0,-15-3 0,2-9 0</inkml:trace>
  <inkml:trace contextRef="#ctx0" brushRef="#br0" timeOffset="2541">2231 1038 8085,'-10'-7'2212,"3"5"-1368,7-6-578,7 8 0,-3 0 90,8 0 0,-7 0-120,7 0 0,-6 0-260,5 0-189,-7 0 0,10 2-319,-9 4 1,-1-1 100,-10 13 0,3-5 236,-9 10 1,0-2 201,-5 2 1,0-3-104,0 3 1,7-10 778,4-1 1,-1-7-42,1 7-263,0-8 1,14 4-324,3-8 0,7-8-360,5-4 0,3-11-1043,9-6 0,0-5 236,-1-7 1111,9 5 0,-7-6 0,6 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30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537 190 7840,'-10'0'926,"2"0"160,8-7-313,0 5 47,0-6-132,0 8 226,0 0-310,0-7-151,0 5 26,0-6 26,0 8 195,0 0-490,0 8 1,6 3 186,0 12 0,0-2-62,-6 8 1,0 6-112,0 5 1,0 2-93,0-1 1,0-5-138,0 5 1,0-7-118,0-5 1,0 2 139,0-8 1,0 0-512,0-6 298,0 0-247,0 1 16,0-9-137,0-1 1,0-10-215,0-4 1,0-3-436,0-9 1,0-7-172,0-3 0,2-5 217,3-2 1166,-3 1 0,6-1 0,-8 1 0</inkml:trace>
  <inkml:trace contextRef="#ctx0" brushRef="#br0" timeOffset="798">18 260 8057,'0'-12'374,"0"1"1,0 5-198,0-6 0,2 3-4,4-3 0,-3-3 8,9 3 1,-6 3 42,5-3 0,1 3-84,5-3 0,0-3 24,1 3 0,-1 3-199,0-3 0,1 2 52,-1-1 0,6-5-73,0 5 1,2 3 93,-2 2 0,-4-1-116,4 1 1,-3 0 65,-3 6 1,6 0 61,0 0 1,0 0-47,-6 0 0,1 0 26,-1 0 0,0 2 28,0 4 0,3-4-10,3 4 1,-4 1 1,4-1 0,-4 6-48,-2-7 1,1 7-12,-1-6 0,0 5-3,1-5 1,-1 2 41,0-3 1,1-1-47,-1 8 30,0-1 1,0 7 26,1-1 0,-7-6-17,1 1 1,-3-1 2,3 7 1,-2-1 22,-5 0 0,-3 1 5,4-1 1,-4 0 32,-2 1 1,0-1-47,0 0 1,0 0 84,0 1 0,0 1-76,0 4 0,0-4 40,0 4 0,0-4-80,0-1 1,-2-1-5,-4 0 1,2 1 77,-7-1 0,5 6-9,-5 0 0,5 0 36,-6-6 1,3 1-58,-3-1 0,-1 0 128,7 1 0,-8-1-73,3 0 0,1 0 130,-1 1 1,-1-7-67,-5 1 1,0-3-41,-1 3 0,-1-2-55,-4-5 1,2-3-30,-8 4 1,8-4 2,-2-2 0,-4 0 58,-2 0 0,2-6-188,-1 0 0,4-7 92,-4 1 1,5-1-75,-6 1 1,6-3 3,-6 4 1,8 1 21,-2-2 1,2 3 24,-3-3 1,5-1-8,-4 7 0,4-7-19,2 1 1,-1-1 34,1 1 1,2-3 56,3 3 1,-3-3-58,3-2 0,-1-1 346,1 1-228,5-8 1,7 6-32,0-4 0,0 3-61,0 3 1,2 0 9,3 0 0,3-1-89,4 1 1,3 0 68,-4-1 0,7 3-242,5 4 1,-4-5 68,4 5 1,2 1-372,-2-2 1,6 9-184,-6-3 1,6-2-414,-6 2 1,8 1 361,-3 5 761,5-8 0,2 6 0,-1-6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4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8202,'-10'-10'424,"3"3"1,14 1 196,5 0-314,3-7 0,8 9 276,0-8 0,8 7-155,-2-7 0,-2 6-9,2-5 1,-1 5-232,7-5 1,0 5-117,-1-6 1,3 7-63,3-7 1,-9 6-384,3-5 0,-5 7-634,0-2-1276,-4 4 942,-8 2 1,-9 8 1340,-8 3 0,-8 5 0,-9 1 0</inkml:trace>
  <inkml:trace contextRef="#ctx0" brushRef="#br0" timeOffset="190">554 1 8211,'-17'0'703,"5"0"93,1 0 0,5 1-612,-6 5 0,7 4-168,-7 7 1,-1 2-31,-10 4 1,-2 10-7,-4 7 0,-2 1-286,8-7 0,-6 7 96,6-1 1,2 0-282,9-5 1,-1-2-103,7-5 0,0-3 593,6-7 0,8-9 0,2-1 0</inkml:trace>
  <inkml:trace contextRef="#ctx0" brushRef="#br0" timeOffset="371">260 156 8211,'0'-17'2846,"0"0"-1882,0-1 0,8 9-188,3 3 1,-1 4 54,1 2 1,1 2-437,5 4 0,0 11-322,1 12 0,5 11-3753,0 6 3680,8 4 0,-12 10 0,6 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42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87 295 8490,'-18'0'68,"1"0"-34,0 0 0,1-2 904,5-4 230,3 4 1,8-7-1060,0 3 0,8 2 40,3-8 1,7 7 267,5-7 1,4 6-83,7-5 0,1 1-53,-1-1 0,7 1-106,-1 4 1,6 4-179,-5-3 0,-7 3-736,-5 2 1,-6 0 120,6 0-646,-8 0 1,2 7 137,-11 5 1125,-5 3 0,-7 3 0,0-1 0</inkml:trace>
  <inkml:trace contextRef="#ctx0" brushRef="#br0" timeOffset="210">415 35 8193,'-9'-7'1317,"1"-3"-806,8 0-310,0 3-326,0 7 1,0 7 79,0 5 1,0 3 530,0 3 0,-8 7-181,-3 3 1,-5 11-158,-1 1 1,-6 8-297,0-2 1,0-1-329,6 1 0,-1-8-446,1 2 0,6-3 452,-1-2 0,8-9 470,-2-3 0,4-3 0,2-3 0</inkml:trace>
  <inkml:trace contextRef="#ctx0" brushRef="#br0" timeOffset="416">277 35 8272,'-17'-17'1816,"7"7"-1204,2 3 1,10 7-282,4 0 0,-4 2-25,4 3 0,1 5 0,-1 7 0,6 8-110,-7 4 1,3 4-171,-2 1 1,4-1-422,7-4 1,0 4-1700,0-5 2094,1 5 0,7 2 0,2-1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41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18 329 8499,'-9'-7'1084,"1"3"54,8-8 0,0 8-723,0-11 1,8 11-75,3-7 0,6 5-126,6-6 1,-1 7-6,6-7 0,3 6-128,9-5 0,3 1 134,3-1 1,2-3-448,-8 8 1,1-1-139,-7 1 1,-5 4-309,0-4 1,-14 4 83,2 2 1,-5 8-488,0 4 1,-5 3-40,-7 2 0,-7-1 1119,-5-5 0,-3 5 0,-10-7 0,-2 8 0</inkml:trace>
  <inkml:trace contextRef="#ctx0" brushRef="#br0" timeOffset="211">399 35 8443,'0'-11'472,"0"-1"945,0 8-1052,0-3-607,0 7 0,-6 2 381,0 3 1,-5 5 175,5 7 0,-8 8-109,3 4 0,-5-2-21,-1 2 0,6 5-224,-1 7 1,1-1-219,-7-5 0,7 5-412,-1 0 1,6 1 114,-5-7 0,7 1-1123,-2 0 1677,4-1 0,-5-7 0,-3-2 0</inkml:trace>
  <inkml:trace contextRef="#ctx0" brushRef="#br0" timeOffset="431">174 122 9433,'2'-10'1652,"3"4"0,-1 5-1365,8 1 0,-6 0-10,5 0 0,1 7 21,5 5 0,-6 3-658,1 2 1,1 3-183,11 3 0,-9-4-511,8 4 1,-8 2 330,8-2 0,-1 6 722,1-6 0,-4 8 0,6-4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40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70 571 8454,'0'-10'26,"0"1"104,0 3 0,-2 4 406,-4-4 0,2-1-32,-7 1 1,7-2 82,-2 2 0,2 4 186,-2-3 151,4-5-596,-5 8 0,5-11 329,-4 7-367,4 0-72,-6 6 0,10 0-356,4 0 0,4-2 166,7-4 1,10 1-68,8-13 1,14 3-64,15-14 1,3 2-92,2-1 1,8-3-159,4 8 0,-10-6 168,-2 6 1,-17 6 4,0 5 1,-12 6 148,1-5 1,-11 7-142,-1-2 0,-13 4-33,1 2-244,-11 0 103,1 0 19,-7 0-406,0 0 31,-7 8 1,-3-6-286,-7 4 1,1-3 380,5 3 0,-5-4 604,5 4 0,-12-4 0,-4-2 0</inkml:trace>
  <inkml:trace contextRef="#ctx0" brushRef="#br0" timeOffset="213">709 87 8451,'-7'-18'1138,"5"1"-384,-6 0-105,8 0-246,0 7-187,-8 2 0,5 16-378,-9 3 1,1 14 119,-7 10 1,-1 2 48,-4 9 1,2 0 87,-8 6 1,2 5-156,-2 1 0,-1-2-157,7-10 1,1-4-351,11-7 1,-3-1-266,9 1 1,-1-8-182,6-4 16,0-4 997,0-9 0,0-3 0,0-7 0</inkml:trace>
  <inkml:trace contextRef="#ctx0" brushRef="#br0" timeOffset="404">381 139 8451,'0'-10'1983,"0"2"0,2 10-1666,4 4 1,1 11-32,5 12 1,3 4-403,-3 1 0,5 9-532,6 3 0,-4-2 578,4 2 70,4 0 0,0 14 0,8 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50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9419,'0'-10'3657,"0"2"-3827,0 8 1,0 8 269,0 3 0,0 11-27,0 1 0,0 9-312,0 3 1,0 1 139,0 11 0,0-9-51,0 2 0,6 3 137,-1-3 1,7-2 233,-6-9 1,5 2-70,-5-8 0,6 6 275,-7-6 0,7-6 210,-6-5-206,-1-1 291,-5 6-348,0 1 0,-7-3-604,-5-3 1,-3 3-203,-3-3 1,-1 1-453,-4-1 0,-2 3 165,-4-4 0,-3 3-502,3-3 0,-4 3 265,-1-8 1,1-1 955,4-5 0,-4-7 0,7-3 0</inkml:trace>
  <inkml:trace contextRef="#ctx0" brushRef="#br0" timeOffset="147">381 225 8285,'17'-15'0,"1"3"0,-1 3 1088,0 3 1,2 4 268,4-4-893,-3 4 1,5 2-311,-8 0 0,0 0-191,1 0 0,-7 8 366,1 3-329,-9 5 0,13 1 0,-7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49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7453,'0'-11'351,"0"-1"0,2 8 1,4-1 453,-4-5-442,13 0-172,-13 1 1,6-1 103,-8 4 1,1 4 22,5-3 98,-4 3 13,6 2-29,-8 0-195,0 0-86,0 7 1,0-3 73,0 8 1,0 5-11,0 6 0,0 8 46,0-2 0,0 5-63,0 7 0,6-3-130,-1 8 0,1 0 57,-6 6 1,0-6-31,0 0 0,0-1 10,0 1 0,0-4-167,0-7 1,0-1 140,0 1 1,0-6-55,0-1 0,2-5-199,4 6 268,-4-8-37,5 4 0,1-2-407,4 0 0,-3 1 87,3-7 1,-8-6-61,1 1 0,3-1-90,-2 7 1,0-7-357,-6 1 1,0-6-458,0 5 526,0-7 0,0 2 214,0-12 0,-8-6 518,-4-11 0,-3-4 0,-2-7 0</inkml:trace>
  <inkml:trace contextRef="#ctx0" brushRef="#br0" timeOffset="376">294 35 8397,'0'-9'691,"0"1"421,0 8-460,0 0-160,-7 0-246,5 0 0,-8 0-256,4 0 1,3 6 122,-9 0 0,1 13-199,-7-2 0,7 12 81,-1 0 0,-5 1-162,-6-1 1,0 4-157,6-4 1,-7 3-132,1 3 1,0-8 90,6-4 1,6-6-446,-1-5 105,8 3 287,-4-13 1,8 4 6,0-12 1,8-5 408,4-13 0,3 5 0,2-6 0</inkml:trace>
  <inkml:trace contextRef="#ctx0" brushRef="#br0" timeOffset="537">243 122 8349,'0'-12'1427,"0"1"-568,7 7 288,-5-4 480,6 8-927,0 0 1,1 8 114,8 3 1,1 5-632,-1 1 0,0 6 64,1 0 1,5 0-481,0-5 1,6 1 246,-6 4 0,7-4-2615,-1 4 2600,-4-4 0,16-1 0,-5-1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7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12357,'-10'7'1005,"1"1"-966,3 4-566,4 3 0,-8-7 527,5 3 0,-5 12 0,-7-4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5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8195,'0'-17'850,"0"6"-638,0-1 1,-2 6 33,-4-5 0,4 5 446,-4-5-199,5 7-416,1-12 131,-8 14-257,6-5 204,-6 7-223,8 0 0,-2 2 278,-3 3 0,3 13-100,-4 11 1,-2 5 145,2 6 1,1 1-62,5 11 0,-6-2 196,0 13 0,0-7-343,6 1 0,0-3-243,0-2 0,0 0-17,0 0 1,0-8-352,0-4 1,0-3 41,0-2 1,0-9 236,0-3 1,0-3-389,0-3-99,0-7 227,0-3 1,2-7 24,4 0 1,-4-9 518,4-9 0,3-7 0,1-9 0</inkml:trace>
  <inkml:trace contextRef="#ctx0" brushRef="#br0" timeOffset="261">260 53 8390,'-10'0'902,"2"0"0,6 5-567,-3 1 0,3 8-56,-4-3 0,-4 4-180,-1 3 0,1 7 34,-1 4 1,-1 3-308,-5 3 0,0-1-92,-1 1 1,1 0-221,0-1 0,-1-1-102,1-4 152,0 3 0,1-12-370,5 3 251,3-12 555,8-3 0,0-16 0,0-1 0</inkml:trace>
  <inkml:trace contextRef="#ctx0" brushRef="#br0" timeOffset="432">225 139 12684,'17'2'1398,"1"4"1,1 3-1128,4 9 1,-2 5 23,8 0 1,0 6-1125,5-6 1,-5 7-264,0-1 1,-2 4 1091,2 1 0,3 1 0,-5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5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233 156 8127,'0'-9'646,"0"-7"-435,0 7 14,0-1 0,1 0-25,5 5-97,-4 3 0,6-4 143,-8 12 0,0 11-90,0 12 1,0 5-95,0 7 0,-6 3-29,0 8 1,-1 5-129,1 1 0,4-6-22,-4-6 1,-2-8-233,3 3 1,-7-5-11,6-1 1,1-8-210,5-4-95,0-4 0,2-9 663,3-5 0,5-3 0,7-2 0</inkml:trace>
  <inkml:trace contextRef="#ctx0" brushRef="#br0" timeOffset="267">371 18 8146,'-17'-8'-206,"-1"6"1,7-6 185,-1 8 0,6 8 16,-5 4 0,-1 5 30,-5 6 1,-6 10 109,0 7 0,-6 8 114,6-2 0,-8 2-74,3-2 0,3-1-202,2-5 1,3-5-81,3-1 1,7-1-586,5-10 503,-5 0 0,10-8 188,0-3 0,8-12 0,9-10 0</inkml:trace>
  <inkml:trace contextRef="#ctx0" brushRef="#br0" timeOffset="464">215 87 8146,'-17'0'1290,"7"0"-346,-5 8-163,13-6-471,-6 5 0,14 1 93,0 3 0,7 5-23,-1 1 1,-3 0-93,3 1 1,0 5-603,5 0 1,6 8 291,0-3 1,0-1-2205,-6 2 2226,8-8 0,2 20 0,8-5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56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8197,'-17'0'-18,"7"-7"-203,2 5 114,8-6 1,-2 8 28,-3 0 290,3 0-66,-6 0 158,8 0 0,0 8 46,0 3-229,8 5 1,-4 3-16,7 4 1,-7 4 42,2 7 1,1 3 103,-1 3 0,0-1-113,-6 7 1,0-2-180,0 2 1,-6 2-68,0-8 1,-1 5-184,1-11 0,4 3 142,-4-14 1,4 0-157,2-6 1,0 0-101,0 1-208,0-9 127,8-1 1,-6-10 63,4-4 0,-4-5 420,-2-12 0,0 2 0,0-8 0,-8-8 0,-2-7 0</inkml:trace>
  <inkml:trace contextRef="#ctx0" brushRef="#br0" timeOffset="229">295 0 8180,'-12'0'198,"1"0"788,7 0-192,-12 0-1015,7 8 0,-8 2 71,-1 7 1,-1 6 185,-4 0 0,2 8 9,-8-2 1,6-2-12,-6 1 0,10-1-302,2 2 0,1-4-46,11-8-1015,-1 1 685,6-9 644,7-1 0,3-8 0,7 0 0</inkml:trace>
  <inkml:trace contextRef="#ctx0" brushRef="#br0" timeOffset="381">295 35 8662,'-18'0'2071,"9"2"-1850,3 4 1,4 3 125,2 9 0,0-1-30,0 0 0,2 2-174,4 5 1,3-3 131,9 7 0,-5-4-902,5 4 1,-5-5-197,10 6 0,2-6 823,-2 6 0,0 0 0,-6 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04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346 208 8235,'-9'0'164,"-5"-2"161,9-3 953,-1 3-510,6-14 217,0 7-93,0-9 57,0 1-228,0 8-114,0-7-186,0 14-258,0-5 0,0 14-114,0 5 0,-8 5 80,-3 6 0,1 4-94,-2 8 1,1-1-100,-6 1 0,7 1 120,4 5 1,4-3-32,2 8 1,2-5-150,4 5 1,4-8 81,7 2 0,6-3-113,0-2 1,8-3-559,-2-3 336,3 4 185,-5-14 1,-2 6 234,-8-8-110,1 0 203,-1 1 1,-7-1-110,-5 0 1,-3 1 138,-2-1 0,-7 0-8,-5 1 0,-5-3 234,-6-4 0,2 11-390,-8-5 88,0-4 31,-13 3 1,3-7-565,-7 9 1,8-9-66,-3-3 0,7-4-291,5-2 0,-2 0 242,8 0 0,2-2-266,10-4 1,3-3 822,8-9 0,-8-14 0,-1-5 0</inkml:trace>
  <inkml:trace contextRef="#ctx0" brushRef="#br0" timeOffset="190">364 554 8012,'-18'-7'2189,"1"5"-1621,7-6 0,5 8-269,10 0 1,7-6-223,11 0 1,4-5-63,8 5 0,-1-7-10,1 1 0,1 3-159,5-3 1,-5 0-663,4-5 0,-9 8 394,-2 3 0,-2 4-1393,2 2 1815,-12 0 0,-2 0 0,-5 0 0</inkml:trace>
  <inkml:trace contextRef="#ctx0" brushRef="#br0" timeOffset="565">1419 381 8084,'-12'0'475,"1"0"0,7-2 1868,-2-3-1861,4 3 1,2-4-72,0 12-176,0 3 131,0 9 1,-8 5-131,-3 0 1,1 9-157,-1 3 0,-3 1-48,-9 11 0,4-1-278,-4 6 0,2-6-767,-2 0 1,9-8 514,-3 3 0,5-7-662,1-5 0,3-4-304,8-8 537,0-7 927,0-2 0,0-8 0</inkml:trace>
  <inkml:trace contextRef="#ctx0" brushRef="#br0" timeOffset="747">1176 589 8084,'-11'0'255,"-1"0"1,7 0 894,-7 0-401,8 0-232,-3 0 1,9 7-10,3 5 1,-1 3-155,8 3 1,-1-1 25,6 0 1,1 6-312,-1 0 0,0 0-356,1-5 1,5-1-326,0 0 1,6-5-1738,-6-1 2349,7-7 0,-3 12 0,8-7 0</inkml:trace>
  <inkml:trace contextRef="#ctx0" brushRef="#br0" timeOffset="1239">2214 606 7947,'0'-10'1992,"0"1"-2031,0 3 0,0-3-501,0-9 1,8 1 204,3 0 1,-1-3 129,1-3 0,-7-4 391,2-7 0,-4 1-121,-2 4 1,0-3 93,0 3 0,-8-4 96,-3-1 1,1 5 405,-1 0-442,-1 8 1,-5-4 618,-1 8-802,1 7 1,0 2 122,0 8 1,5 8-137,1 4 0,1 9-16,-2 2 1,-1 7-133,7-1 0,-2 4 91,3 2 1,3-1-186,-4 1 245,4-1 0,8 7 1,2-1 216,1-2 1,5-1-124,9-2 0,-4-1 102,4 1 1,-2-1-334,2 1 0,-4-1 140,4 1 0,-9-2-444,-3-4 1,-7 1 185,2-7 0,-6 6 49,-6-6 0,-3 6 108,-9-6 0,-1 0-34,-4-6 0,2 1 72,-8-1 1,0-7 146,-5-5 0,-3-3 189,-3-2 0,5-2-36,1-3 0,1-11 332,10-7 1,8-2-268,9 2 1,4 2-49,2-8 1,15 0-394,8-5 1,10 5-399,7 0 1,-1 0-450,7-5 1,-2 7 496,2 4 0,-2-2-185,-3 2 0,-5 0 169,5 5 1,-5 7-582,-1-1 1057,-8 8 0,5-11 0,-5 6 0</inkml:trace>
  <inkml:trace contextRef="#ctx0" brushRef="#br0" timeOffset="1519">3027 416 7947,'17'-10'0,"-5"-3"300,-1 7 617,-7 0-24,4-1 405,-8 5-148,0-6-743,0 8 0,-8 8-166,-4 3 0,3 5-191,-3 1 0,1 6-215,-6 0 1,-1 8-23,1-2 0,0 5-324,-1 6 0,1-3 35,0 3 1,-1-3-502,1-3 0,6-7 410,-1-4 1,8-3-628,-1-3 1194,3-7 0,2-10 0,0-10 0</inkml:trace>
  <inkml:trace contextRef="#ctx0" brushRef="#br0" timeOffset="1717">2888 450 7940,'-17'0'1121,"0"0"1593,7 0-1877,3 0-683,7 8-9,0-6 0,7 13 106,5-3 1,-3-2-53,3 1 0,-6 1 201,5 5 0,-1 2-75,1 4 0,5-4-434,-5 4 1,5 2-422,1-1 0,0-1-557,1-6 0,1-2 426,4-3 0,-2 1 661,8-7 0,0 0 0,5-6 0</inkml:trace>
  <inkml:trace contextRef="#ctx0" brushRef="#br0" timeOffset="2086">3546 122 7922,'-18'-8'2426,"9"6"-1272,-7-5-333,14-1-584,-5 6 1,9-11 16,3 7 0,5-2-27,7 2 0,6-1-157,0-5 1,8-1 126,-2 7 0,0-6-202,5 7 0,-3-1 21,9 6 1,-3 8-157,-2 3 1,-7 6 67,1 6 1,-8 4 13,2 8 0,-9 7 160,-3 4 1,-7 10 114,2 2 0,-12 15 55,-5 2 1,-7 1-280,-5 5 0,2 0-406,-8 5 1,8 1-300,-2-1 0,-2-7-648,2-4 0,6-12 696,5-5 0,3-8-88,-3-10 0,-1-1 752,7-16 0,0-4 0,6-2 0,0 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8062,'-10'-8'2619,"2"6"-1980,8-5-509,0 7 101,0 0 147,0 7 0,0 11-252,0 10 1,-5 7-270,-1 5 0,-6-1 149,7 7 1,-9 6-272,3 5 1,1 9 275,-2-3 1,3 2 110,-3-1 0,-1-3 96,7-3 1,0-10-192,6 4 1,8-14-192,4-3 1,5-8-38,6-10 1,-2-7-24,8-5 0,-6-3 176,6-2 1,-8-7 21,2-5 1,-4-3 44,-2-3 1,-1-5-27,-5 0 0,-3-5 569,-8 4 0,0 0-257,0 0 0,0 5 313,0-4 1,-8 4-307,-3 2 1,-6-1-141,-7 1 0,3 7-50,-7 5 1,4 3-293,-4 2 0,-3 7 170,-9 5 0,-12 19 0,-10 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0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8091,'-17'0'2353,"7"0"-1663,2 0-280,8 0 0,-5 8 52,-1 4 0,-8 5 90,3 6 0,-6-2-347,-6 8 1,3 2-175,-3 9 0,2-3-191,-2 3 0,6-9-424,-1-3 1,1-6-114,6 1 1,3-4 22,2-2-2238,4 0 1437,2-7 1475,0-2 0,-7-16 0,-3-2 0</inkml:trace>
  <inkml:trace contextRef="#ctx0" brushRef="#br0" timeOffset="231">0 139 8091,'0'-18'-509,"0"1"1,0 6 689,0-1-72,0 8 898,0-3-451,0 7 1,2 0 35,4 0 0,-2 7-175,7 5 0,-5 9 72,6 2 1,-1 6-262,7-6 1,1 6-34,4-6 0,-4 6-166,4-6 0,2 0 74,-2-6 0,6-2-958,-6-3 1,2 1-37,-2-7 1,-4 0-1439,4-6 2329,-3 8 0,-3-7 0,0 7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17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 7927,'-7'-10'1913,"-3"-5"1,-2 13-1573,1-4 0,5 4 225,-5 2 200,7 0-182,-12 0-170,7 0 1,-8 8-277,-1 3 1,9 12 37,3 6 0,-2 4-205,2 1 1,1 1 104,5-1 0,2 1-176,3 0 1,3-8-100,4-4 1,5-4-229,0-2 1,0-2 204,7-3 1,0-4-91,0-8 1,4-8-194,-5-4 1,2-5 178,-2-6 0,-3 2 135,3-8 0,-10 6 61,-1-6 1,-8 6 413,1-6 1,-5 3-189,-5-3 1,-11 4 72,-7 7 0,-2 1 65,2 0 1,-2 7 190,-4 4 0,4 5-727,8 1 1,0 0 174,-1 0 0,7 7-1502,-1 5 1,9-3 1628,-3 3 0,4-8 0,2 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17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11367,'0'17'2149,"0"0"0,0 2-1355,0 5 0,0-5-326,0 4 1,0-4-595,0-2-1046,0 1 707,0-1 0,2-6-424,3 1 0,-1-8-596,8 2 0,-6-5 139,5-1 1,1-9 323,5-8 1,2-3 1021,4-8 0,-4 6 0,6-3 0</inkml:trace>
  <inkml:trace contextRef="#ctx0" brushRef="#br0" timeOffset="95">225 35 7892,'18'-9'0,"-1"-5"387,0 8 170,1 1 0,-1 5 839,0 0 1,-7 7-666,-4 5 0,1 5 649,-1 6 0,0 4-678,-6 8 0,-6-1-202,0 1 0,-5-1 154,5 1-654,-7-8 0,11 6 0,-6-6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1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7954,'9'0'0,"1"0"575,-4 0 0,-3 6 162,9 0 1,-6 7 213,5-1 1,-7 3-317,2 2 1,-2-5 179,2-1 0,-5 1-654,5 5 0,-2-7-839,2-4 337,-4 3-263,5-7-1508,-7 6 882,0-8-216,0 0 1446,0-8 0,0-1 0,0-9 0</inkml:trace>
  <inkml:trace contextRef="#ctx0" brushRef="#br0" timeOffset="145">312 1 7954,'11'0'815,"1"0"0,-6 2-76,5 4 0,-7-3 1370,2 9-1490,-4-1 1,0 7 810,3-1-805,-3 0-657,6 1 1,-6-3-1560,4-3 0,-2-5 439,7-7 1152,1 0 0,5 0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1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8094,'10'-7'0,"3"3"270,-7-8 1,7 9 422,-1-3 1,-2 4-45,1 2 471,-7 0-596,11 8 0,-13 3 0,4 12 684,-4 6 0,-2 4-683,0 1 0,-8 8-14,-3 5 1,-12 3-327,-6 1 0,-4 1-191,-1 0 0,-7-6-497,1 0 1,-6-1 376,5 1 1,1-4-304,5-7 0,3-9 53,3-2 0,-2-7-111,8-6 0,0-3-336,6-8 316,0 0 1,1-4 21,5-7 0,-3-1 0,8-11 1,1-4 175,5-2 0,2-3 75,3-3 1,11 8-17,7 4 0,8 0 61,-3 6 0,5-2 133,2 13 1,7-6 10,4 7 0,2-7 317,-2 6 1,10-1-60,-4 1 1,3 2 214,-3-8 1,0 7 180,0-7-335,-8 8-95,6-11 1,-13 5-104,3-7 1,-5 5-6,-7 1 0,-3 7-154,-7-2 1,-3 2-48,-3-1-476,-5 3 416,-7-6 0,-2 16-46,-3 3 0,-3 5-381,-4 1 317,-3 0 76,5 1 0,-5-1 182,4 0-123,-5 0 92,14 1 0,-11-1 57,7 0 1,-5 3 59,5 3 1,-6-2 257,6 8 0,-5-6 193,5 5 1,-5 7-14,5 5 0,-8 7 171,3-7 1,1 14-211,-1-2 1,-1 9-359,-5-3 0,5 5-44,1-5 1,-1 5-159,-5-5 1,6-1 18,-1-5 0,6-6-303,-5 1 1,1-9 147,-1 2 1,1-9-113,4-2 0,2-10-286,-7-2 427,7 1 0,-9-18-737,7 0 451,0-8 164,6-17 0,-2-10-175,-4-11 1,4 0 231,-3-6 1,5 8 288,5-14 0,5 9 0,7-11 0</inkml:trace>
  <inkml:trace contextRef="#ctx0" brushRef="#br0" timeOffset="312">796 814 7917,'2'-16'339,"4"5"-260,-4-5 1,7 14 100,-3-3 510,-4-5 48,13 8 0,-11-7-282,8 3 0,-6 4 205,5-4-152,-7 4 55,11 2-57,-5 8-109,7 1-235,-7 9 1,-1 1 206,-3 4 0,-4-2-61,4 8 1,2 7 137,-3 11 1,1-3-225,-6 2 1,6 0-211,0 6 1,-1 0-9,-5 0 1,6-6-248,0 0 1,0-8-648,-6 3 0,2-7 478,3-5 1,-3-4-821,4-8-108,-4 1-414,-2-1 1150,0-7 0,-2 3-89,-4-7 1,2-2 50,-7-10 641,-1 4 0,-13-21 0,-2 4 0</inkml:trace>
  <inkml:trace contextRef="#ctx0" brushRef="#br0" timeOffset="540">796 1194 7899,'-9'-17'280,"1"-1"1,8 7 428,0-1 1,0 7 490,0-7-718,0 8 0,2-9-7,4 7 1,-3-5-250,9 5 0,-6 0-51,5 6 1,-5 0-21,5 0-283,-7 0 1,6 0-6,-4 0 1,-4 8 83,3 3 0,-3 5 180,-2 1 0,0 0-137,0 0 1,0-5 853,0 0-271,0-1-276,0 6 1,2-7-506,4-4 0,4-4-512,7-2 1,2-8-112,4-4 0,-4-9 827,4-2 0,4-15 0,0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7916,'-17'0'1853,"0"0"-1288,7 0 0,1 0 267,3 0-611,4 0 1,-13 0-188,3 0 1,-3 0 144,-3 0 0,1 2-181,0 4 0,-6 3-4,0 9 1,0 5-252,5 0 1,1 0-31,0-6 0,1 6 119,5 0 1,-3 0-66,9-5 47,-1-1 117,14 8 1,-5-6-159,9 4 1,7-4 71,10-1 0,-2-1 62,2 0 0,-2 1 77,1-1 0,3 0 139,-8 1 1,0 5 210,-5 0 1,-3 2-148,-4-2 0,3-4-131,-8 4 1,-1 2 94,-5-2 0,-2 0 174,-3-6 0,-5 1-17,-7-1 1,0 0 73,-1 0 0,1-1 103,0-5-257,-1 5 1,1-14-1243,0 3 506,7-3 279,2-2-969,1 0 563,5-7 324,-6 5 311,16-14 0,9 7 0,10-9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14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484 363 7969,'-9'0'1975,"-7"0"-744,14 0-801,-5 0 0,7-2 269,0-3 308,0 3-684,0-14 1,2 9-57,3-5 1,5 2 146,7 5-191,1 3-41,-9-6 0,7 8 40,-5 0 2,4 0 47,-5 0-66,5 0 1,-11 2-82,8 4 0,-6 1-226,5 5 1,-7 3-39,2-3 1,-4 3-352,-2 3 1,0-1-84,0 0 1,-2 2 276,-4 4 1,-2-1 143,-3 6 54,-12-7 107,11 12 0,-13-8 67,8 4 1,0-2 154,-1-4 1,3-4 460,3 4 1,-1-4-247,7-1 1,0-7 61,6 1 1,8-8-431,4 1 0,5-3 161,6-2 1,-2 0-963,8 0 1,5-2 79,7-3 0,-1-5-310,-5-7 0,-1-6 481,1 0 473,-8-1 0,-2 0 0,-8-3 0</inkml:trace>
  <inkml:trace contextRef="#ctx0" brushRef="#br0" timeOffset="625">121 259 8085,'0'-9'1071,"0"-7"-557,0 15-196,0-15 1,2 7 78,4-9 1,3 7-13,9-1 1,5 1-72,0-7 1,8 1-29,-3 0-51,5 0-122,2-1 1,7 3 87,4 3 1,-2-1-26,2 7 1,-1-5-119,1 5 0,2 0 75,-8 6 1,0 8-219,-5 3 0,0 5-17,-1 1 1,-1 8 134,-4 4 0,-4-2-63,-8 1 0,0 1 35,0 6 0,-1-1-149,-5 1 0,3 0 92,-8-1 0,1 1-137,-1-1 0,-4-1 92,4-4 1,1 4 18,-1-5 0,0-1 30,-6 2 1,0-2-20,0 2 0,0 3 220,0-3 0,-2 4 48,-4 2 1,-3-7 174,-9 1 1,1 0-153,0 6 0,-6-3 31,0-3 0,-6 2-206,6-8 1,-8 6 6,2-6 0,-3-2 73,-3-10 1,-7 3 13,-4-8 1,-4-1 53,-2-5-104,0 0-46,0-7 0,0-3 10,0-7 0,2 0 82,4-1 1,-2-5 116,8 0 1,1-6-204,11 6 0,1-6-144,4 6 1,9-5 25,-3 4 0,5 0 36,1 0 0,3 5-455,8-4 0,0-2-26,0 2 1,2-6-220,4 6 1,9-6 90,8 6 0,8-5-332,-2 5 1,9-6 309,3 6 0,12-6-719,-1 6 1379,4 0 0,3-2 0,3-2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23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640 433 8095,'0'-10'915,"0"3"1,6 5-260,0-4-172,-1 4 116,-5-6-50,8 8 1,-4 0-122,7 0 0,-5 0-253,6 0 1,-7 6-16,7 0 0,-6 0-128,5-6 1,1 0 100,5 0 0,-5 5 245,-1 1-268,1 8 1,3-5-261,-3 9 0,-5 1-327,-7 4 1,0-2 219,0 8 1,-7 0-48,-5 5 1,-3 1 172,-3-1 1,1-5 122,0 0 0,1-2 133,5 2 1,-3-4 374,9-8 1,-1 0-138,6 1 0,0-7 113,0 1 0,2-9-88,4 3 0,3-4-79,8-2 0,7 0-724,-1 0 1,7-8 19,-1-3 1,4-6-263,1-6 1,1 3-277,0-3 1,-3 6 931,-3 6 0,4-13 0,-6 5 0</inkml:trace>
  <inkml:trace contextRef="#ctx0" brushRef="#br0" timeOffset="307">1384 658 7985,'-12'-10'932,"1"4"-596,7 4 0,-4 1 324,8-5-88,-8 4 357,6-6-383,-5 8-306,7 0 0,2 6 690,3 0-225,-3 7 170,6-3-444,-8 7 0,0-5 121,0-1-169,0-7 56,0 4-102,0-8-381,0 0 213,-8 0 0,6-2-118,-3-4 0,3 2 95,2-7-109,-8-1-314,6-5 0,-6 5-1067,8 1-239,0 7-75,0-4 1,2 10 1657,4 4 0,4 3 0,7 9 0</inkml:trace>
  <inkml:trace contextRef="#ctx0" brushRef="#br0" timeOffset="597">1764 295 7903,'-10'-8'2151,"3"6"-1661,-1-6 1,6 6 292,-4-3 275,4 3-573,2-6-51,0 8 24,0 0 0,6 8-126,0 3 0,2 7-49,-3 5 0,-3 5 26,4 13 1,-4 3-45,-2 8 0,0 0 95,0 0 1,0-1-739,0 1 0,0-6 280,0 1 1,0-15-466,0 3 1,0-12-242,0 0 1,0-4-2175,0-2 2015,8-7 963,-6-2 0,5-16 0,-7-2 0</inkml:trace>
  <inkml:trace contextRef="#ctx0" brushRef="#br0" timeOffset="1616">52 692 7954,'-17'-17'-1005,"5"6"1232,1-1 0,7 6 174,-2-5-76,4-1 1,2-5-47,0 0 0,2-1 73,4 1 0,-2 0-141,7-1 1,1-1 0,5-4 0,2 4-32,4-4 1,-2-2-71,8 2 1,0-2-63,6 2 1,-6 4 74,-1-4 1,3 3-63,9 3 0,-3 0 39,3-1 1,4 1-153,3 0 1,3 0 95,1-1 1,1 1-154,0 0 0,6 1 75,-1 5-656,1-5 741,-6 7 1,0-1-151,0 4 0,-6-1 43,0 1 1,-6-6 41,6 7 0,-5-1 28,5 6 1,-8-6 5,3 0 1,1 1 17,-2 5 0,-5 0 309,-6 0 0,-2 2-297,1 3 0,3-1 11,-8 8 1,6-7 23,-6 7 1,2 0-43,-2 5 0,-4-6-111,4 1 0,-3-1 52,-3 7 1,0-1-11,1 0 1,-1 1 17,0-1 1,0 6-15,1 0 0,-7 2-31,1-2 1,-3-4-29,3 4 0,1 2-62,-7-2 0,8 0 115,-3-5 1,-1-1-41,1 0 1,-1 6 69,1 0 1,5 0 0,-5-5 0,-3 5 60,-2 0 1,1 0 188,-1-6 1,2 6-85,-2 0 0,-4 2-104,3-2 0,-3-3 40,-2 3 1,0-4-50,0-2 1,0 2-40,0 4 0,0-3 97,0 3 0,-2-4-3,-3-2 0,1 0-31,-8 1 0,6-1-11,-5 0 1,1 1-123,-1-1 1,-5 0 113,5 1 0,-6-1-141,-7 0 0,5-2 132,-4-3 1,2 1 0,-2-7 0,2 8 49,-8-3 1,0-1 4,-5 1 1,-1-5-1,0 6 0,1-7 15,-1 7 0,-1-2 10,-5 1 1,5 3 27,-4-9 1,-5 3-206,-1-2 0,2-4 104,-2 3 0,6-3-234,-6-2 0,7-2 5,-1-3 1,-3-5 13,3-7 0,-6-1 110,6 1 0,-3 6-22,3-1 0,4 1 204,-5-7 0,5 3-121,1 3 0,-1-3 128,-5 3 1,5 3-79,-5-3 0,5 7 94,1-7 1,1 2-38,-1-1 0,1-4-46,-1 3 1,0-3 7,1-3 1,-1 1-6,1 0 0,1-6 177,4 0 1,-2-6-68,8 6 1,2 0 87,10 5 1,-3 1 27,8 0 0,-5 0-93,5-1 0,-2 1-79,3 0 0,3 5-76,-4 1 1,4-1 79,2-5 1,6-1-129,0 1 1,9 2-382,2 3 1,2-3 189,10 3 0,2-3-1010,9-2 1,5 1 85,6 5-2405,1-5 3314,8 7 0,1-16 0,9-2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105 122 7870,'0'-10'1174,"0"1"-267,0 3-377,0 4-370,0-13 1,0 11 161,0-8-55,0 1 53,7 1-94,-5-5 0,6 11 232,-8-8 0,0 8-64,0-3-184,0 7 1,-2 2-21,-4 3 1,2 3-91,-7 4 1,1 9-5,-1-4 1,-5 4 96,5-3 1,1 1-269,-1 4 1,5-4-4,-6 4 0,9 2-6,-3-2 1,4 8 75,2-2 0,0 3-74,0 3 1,6-2 83,-1-5 0,9 3-26,-3-8 1,11 0-94,1-5 1,5-3 76,-4-4 0,6-3-98,-1-8 1,2-4 86,-2-7 1,1-1-12,-7-11 0,6-4 43,-6-2 0,-2 3-10,-9-3 1,-4 6 69,-8-6 1,0 2 134,0-2 0,-8-2 173,-4 8 1,-3-2-119,-2 2 0,-6 4-99,0-4 1,-2 4-84,2 2 1,3 1-138,-3 5 0,-2 1-361,2 4 1,0 4-726,6-3 1,5 3 487,1 2 0,1 2 686,-1 3 0,-5-3 0,7 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2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7899,'-10'0'0,"3"2"543,7 3 1,0 5 773,0 7 1,-2 0-876,-4 1 1,4-1-273,-4 0 1,4 1-1381,2-1 763,0-7-1640,0 5 1569,0-13 1,8 4-21,4-12 1,3-4 69,2-7 0,1-6 468,-1 0 0,6-2 0,0 2 0,2 4 0,-2-4 0,-4 9 29,4 3 1,-1 7 18,1-2 1,-10 4 1080,4 2 1,-5 2-335,-1 4 1,3 3-15,-8 9 0,-1-1-377,-5 0 0,-2 6-37,-3 0 0,1 6-555,-8-6 1,1 0-1211,-7-5 1398,9-1 0,-7 0 0,7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6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7883,'-8'10'-23,"-2"5"20,1 2 1,1-3 3769,8 3-2611,0-4 1,0-1-2261,0 0 565,8-9 1,1 5-366,9-8 469,-1 0 0,-2 2-557,-3 4 992,3 3 0,-13 16 0,6 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7841,'0'17'5076,"0"0"-4295,0-7-781,0-2 0,8-8 0,1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0 865 7861,'8'-17'417,"-4"7"51,7 4 1,6-1 438,6 1 1,2-6-369,-2 6 1,10-1-91,7 1 0,3 2 18,-3-7 1,-1 7 76,7-2 0,-6-2-279,6 3 1,-7-1-221,1 6 0,-6 0-178,-5 0 0,2 0-374,-8 0 1,0 0-797,-6 0 0,-7 2-8,-4 4 443,-4-5 0,-2 9 120,0-4 1,-8-4 747,-3 4 0,-13-5 0,-2-1 0</inkml:trace>
  <inkml:trace contextRef="#ctx0" brushRef="#br0" timeOffset="233">380 519 7861,'0'-17'618,"0"7"1192,0-5-336,0 13-726,0-6 1,2 18-218,4 7 0,-4 2 17,4 10 0,-4 2-274,-2 9 1,0 1-254,0 10 1,6-8-292,-1 9 1,1-10 286,-6 4 0,0-8-1277,0 3 1,6-11 112,0-1 1,5-8-336,-5 2 0,7-9 1482,-1-3 0,3-7 0,3 4 0</inkml:trace>
  <inkml:trace contextRef="#ctx0" brushRef="#br0" timeOffset="681">1366 346 7777,'-8'-9'0,"5"1"337,-9 8 1,1 0 510,-7 0 1,1 2-492,0 4 0,-1 5-169,1 12 0,-2-2-168,-4 8 0,4 0 99,-4 5 1,3 1-151,3 0 1,2-3-70,3-3 1,4 2-82,8-8 1,0 6-3,0-6 1,2 0-200,4-6 1,-2-5 161,8-1 1,-1-1 37,6 1 1,1 5 280,-1-5 1,-2 5-147,-3 1 1,3 0 561,-3 0 0,-5 1-51,-1-1 0,-2 6 134,2 0 1,-4 2-321,3-2 0,-3-4-49,-2 4 1,0-3-93,0-3 0,0-5-189,0-1 1,0-5-1248,0 5 1013,0-7 0,2 4-630,4-8 1,-4-8 110,4-3 0,-2-12-724,1-6 1529,-3-12 0,14-3 0,-7-8 0</inkml:trace>
  <inkml:trace contextRef="#ctx0" brushRef="#br0" timeOffset="900">1608 0 7785,'12'0'0,"-1"0"0,-5 8 820,6 3 0,-7-1-102,7 2 0,-6-7 25,5 7 1,-5-6-248,6 5 1,-7-7 12,7 2 0,-6 1-187,5-1 1,-5 0-72,5-6 1,-1 2-1299,2 4 931,3-4 0,-11 5-2697,7-7 1665,-7 8 1,4 2 1147,-8 7 0,-8 8 0,-1 2 0</inkml:trace>
  <inkml:trace contextRef="#ctx0" brushRef="#br0" timeOffset="1280">1522 588 7785,'7'10'0,"-3"-2"367,8-8 0,1 0 548,10 0 1,-1-2-1038,6-4 0,-5 2 111,6-8 0,-8 9 41,2-3 0,-3 4-68,-3 2-236,0 0 0,-1 2 141,-5 4 1,-3-3-28,-8 9 1,0 1-140,0 10 0,-6-3 185,0 3 1,-7 2 253,1-2 1,3 2-11,-3-2 154,8-4 1,-3 6-72,7-8 0,0-5-38,0-1 1,7-7 18,5 2 0,3-4-3,3-2 1,-7 0-100,1 0 0,-1 2 164,6 4-6,1-4 1,-3 13-147,-3-4 1,-5 5 328,-7 1 1,0 2-17,0 4 0,-7-2 63,-5 8 0,-1-6 13,1 6 1,-1-8 58,7 2 0,0-3-270,6-3 0,0-6-107,0 1 0,8-8-499,3 2 1,12-5-294,6-1 0,4-1-621,1-5 1,1-4 512,0-7 0,-1-2-1161,1-4 1886,-1 3 0,1-5 0,0 8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3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36 225 9833,'19'6'1251,"4"0"1,-2 5-636,8-5-278,7 0-200,1-6 1,11 0 197,-8 0-185,8 0 1,-6-8-57,5-3 1,-5-3-176,-8 3 0,1-5-172,0 5 1,-8 1 158,-4-1-879,-4 7 1,-8-6-518,1 4 487,-8 4 0,-4-5 367,-12 7 1,-3 0 161,-3 0 1,-5 0 472,0 0 0,0 0 0,6 0 0,-8-8 0,-2-2 0</inkml:trace>
  <inkml:trace contextRef="#ctx0" brushRef="#br0" timeOffset="179">433 104 7881,'-17'-17'-17,"5"1"74,1 5 603,7-4-130,-4 5 0,8-2 249,0 1 238,0 7-467,0-4 0,0 10-185,0 4 0,0 6 450,0 11 1,-7 5-293,-5 13 1,1-1-184,-7 12 1,3-2-374,-14 13 1,0-5-283,-5 5 1,-1-5-172,1 5 0,1-1-536,4 1 0,2-9 49,4-8 0,10-15-311,-5-2-464,13-8 1748,-3-4 0,8-7 0,0-2 0</inkml:trace>
  <inkml:trace contextRef="#ctx0" brushRef="#br0" timeOffset="409">53 519 11565,'17'17'1321,"0"1"0,-5 1-717,-1 4 0,-5 10-503,6 7 1,-8 2-407,1-1 1,-1-3 92,2 8 0,-4-5-123,4 5 1,-4-10-890,-2-1 0,0-8 498,0-10 1,2-2-300,3-3 0,-1-4 1025,8-8 0,-1-8 0,6-2 0</inkml:trace>
  <inkml:trace contextRef="#ctx0" brushRef="#br0" timeOffset="792">347 692 7834,'9'0'1770,"-1"0"-1311,0 0 0,1 0-183,9 0 0,-1 0 272,0 0 1,2 0-107,5 0 1,-3-2-206,8-4 0,-3 3-192,3-9 1,2 2-229,-8-1 1,2-3 122,-2 9 1,-9-7-227,3 6-1589,-4-7 872,-3 11 196,-2-13 0,-10 13 297,-4-4 0,-4 4 289,-7 2 1,0 0 66,-1 0 1,1 2 68,0 4 192,-1-4 0,1 11 383,0-7 0,7 2 424,5-3 0,1-1-403,-2 8 1,4-7 298,-4 7 0,4-1-214,2 7 0,0-1-89,0 0 1,6 8-173,0 4 1,2-2 38,-3 2 0,3 0-176,4 5 1,3-7 13,-4-4 0,5 0-434,1-5 1,0 3 209,1-10 1,7-3-1031,3-2 1,-1-6-170,2-6 1,6-11 1210,5-12 0,8-12 0,-4-3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3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7855,'-8'-9'180,"6"-7"345,-5 14 229,7-13 264,0 13-636,0-6 1,0 10 217,0 4 1,0 4-92,0 7 0,6 6 4,-1 0 0,3 6-295,-2-6 1,-4 6-305,3-6-1391,-3 0 1120,6-6-1866,-6-7 1591,6-2 0,-3-16-446,1-4 1,6-9 490,-6-2 0,5 0 587,-5 6 0,7-8 0,-3-2 0</inkml:trace>
  <inkml:trace contextRef="#ctx0" brushRef="#br0" timeOffset="132">122 53 7855,'17'-18'639,"-5"7"-263,-1-1 1,-5 9 242,5-3 252,-7 4-551,12 2 0,-12 0 262,7 0-1602,-7 0 318,11 0 1,-13 2 701,4 4 0,-4 3 0,-2 8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41.5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139 831 8449,'0'-18'818,"0"1"-590,0 0 0,0 0 38,0-1 1,6-5 177,0 0-237,7 0 0,-5 6 243,3 0 249,-3-1-527,-8 1 0,0 5 102,0 1 0,0 5 31,0-5 0,0 5 50,0-6-161,0 1 0,0-8-308,0-4 0,8 3 91,3-3 0,5-2-153,1 2 0,0-6 0,1 6 1,1-7-23,4 1 1,-4 4 153,4 2 0,-4 4-16,-1 1 0,-1 1 44,0 0 1,1 5 7,-1 1 1,-2 5 235,-3-6 1,3 7-128,-3-7 0,3 6 152,2-5 1,-5 5-67,-1-6 1,1 7-46,5-7 0,0 6-66,1-5 0,5 7-7,0-2 0,0-1-83,-6 1 1,0-2 114,1 2 0,-1 4-205,0-3 0,-5 3 87,-1 2 1,1 0-121,5 0 1,1 0 117,-1 0 1,-4 0-12,5 0 1,-11 0 38,11 0 0,-5 2 2,4 3 0,1-3 20,-1 4 1,0-4-28,0-2 1,-5 6 53,0 0-43,-1-1 1,6 1-75,1 0 1,-7 5 55,1-5 1,-7 6-12,7-7 37,-8 9 1,9-5-2,-7 9 0,6-7 32,-7 1 0,3-6-47,-2 5 0,-4 1 0,11 5 10,-7 0 1,0 1-27,-6-1 0,5 0 97,1 0 0,0 1 3,-6-1 1,0 2-18,0 4 1,0-4 4,0 5 0,0 1 88,0-2 1,-6 5-99,0-5 1,1 2-89,5-2 1,0-3 5,0 3 1,-6 2-3,0-2 0,0 0-3,6-6 1,-2 6-20,-3 0 1,1 0 49,-8-5 0,7 1-15,-7 4 1,1-2 177,-7 8 0,1-8-155,0 2 1,-1 2 252,1-2 0,-2 6-74,-4-6 1,4 6-68,-4-6 1,3 0-67,3-6 1,0 0 3,-1 1 0,1-1 18,0 0 0,0-5-27,-1-1 0,1-5-33,0 6 1,-1-8 30,1 1 1,0-3-21,-1-2 0,1 0 21,0 0 1,0 0 3,-1 0 1,1 0-31,0 0 1,-1 0 3,1 0 1,-2 0 5,-4 0 0,4 0 1,-4 0 0,-2-2-248,2-3 235,0 3 1,-2-8-1,-2 6-212,0-2 1,-6-5 35,4 5 0,2-7 21,-1 1 0,6-1 103,-1 1 0,4-3-28,2 3 0,0-3 83,-1-2 0,7 5 197,-1 1 1,6-1-113,-5-5 1,5 1-103,-5 5 0,7-5-62,-2 5 0,-2-4 89,3-3 0,-7-1-187,6-4 1,-5 4 157,5-4 1,-2 3-20,2 3 0,5 6 88,-5-1 0,4-1 239,2-10 0,2 1-260,4-6 1,3 3-6,8-10 1,8 2-259,4-13 0,6 6-129,5-6 0,4 6-354,8-7 1,-2 11 102,-4 1 0,2 10-1136,-7 14 1714,-1 3 0,-13 31 0,-2 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8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8141,'12'0'1142,"-1"0"0,1 0-799,5 0 1,0 0-370,1 0-5,-1 8 51,-8-6 264,7 5 0,-12-5 144,7 4 1,-7-2-310,2 7 0,-4-5-147,-2 6 0,0-1-346,0 7 0,-6-1 220,0 0 0,-5 0 239,5 1 43,-8-1 231,13 0-12,-7 1 1,8-1 8,0 0-220,0 0 1,2-1-144,4-5 1,3-1-119,8-4 1,3-4-765,3 3 494,4-3 395,0-2 0,13-15 0,-4-4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5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225 226 8042,'-11'-12'-503,"-1"1"164,8 7 0,-5-4-357,3 8 696,4 0 0,-13-8 0,5-1 0</inkml:trace>
  <inkml:trace contextRef="#ctx0" brushRef="#br0" timeOffset="648">208 18 7300,'-2'-9'-414,"-4"3"1,2 4 267,-7 2 0,5 0-257,-5 0 606,7 0 302,-4 0-245,8 0 2013,0 0-1128,8 0-225,-6 0 79,5 0 148,-7 0 3979,0 0-4854,8 8 1,-6-5-56,4 9 0,-4 1-6,-2 10 0,2 0-30,3 12 0,-3-4-35,4 9 1,-4 2-111,-2-1 1,-6 7-41,0-2 0,-1-4 77,1-1 1,4-11 121,-4-1 0,6-8-107,6 2 0,-2-3 0,7-3 0,1-2-47,5-3 1,1 1-162,-1-7 1,6 5 123,0-5 0,6 2-191,-6-2 1,0-3-150,-6 9 1,0 0 155,1 5 0,-9 0-273,-3 0 243,4-7 47,-8 13 1,5-11 49,-7 11 0,-5-4 21,-1-2 0,-8 0 137,3 1 0,-6-7-178,-7 1 0,3-3-83,-7 3 1,4 1-552,-4-7 0,5 0 295,-6-6 0,2-8-819,-2-3 0,2-7 452,4-5 1,2 2 114,-8-8 0,10 1 84,2-7 0,1 2-645,10 5 1285,1-5 0,-3 6 0,-2-8 0</inkml:trace>
  <inkml:trace contextRef="#ctx0" brushRef="#br0" timeOffset="823">243 226 8060,'9'-8'967,"6"-2"0,-5-1 465,7-1 0,1 8-507,-1-1 1,2-3-194,4 2 1,4-1-146,8 1 1,1 2 46,5-8 0,-5 7-748,4-7 0,-3 6-752,-2-5 1,-1 5-3533,1-5 4398,-8 7 0,5-19 0,-5 3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1:59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329 450 8196,'8'-17'-550,"-5"-1"-132,9 1 0,-1 2 618,7 3 1,-7-3-1,1 3 1,-1-1 229,7 1 1,-3-3 1,-3 3 1,1 3 135,-7-3 0,5 7 63,-5-7-61,7 8 1,-9-9 317,8 7-83,-8 0 130,3 6-250,-7 0-86,0 0-81,-7 0 1,3 6-15,-8 0 0,1 7 8,-7-1 0,1 9 2,0 2 1,-2 8-95,-4-3 0,-4 7 59,-8 5 1,1-1-270,-1 7 1,0-2-69,1 2 1,-5 2-48,5-7 0,-3-1-30,14-5 0,0-3-214,6-3 1,1-4-26,5-8 1,3 1-907,8-1 658,0-7 1,8-3 192,3-7 1,5-2 492,1-3 0,0-13 0,1-9 0</inkml:trace>
  <inkml:trace contextRef="#ctx0" brushRef="#br0" timeOffset="182">87 588 8196,'-12'-7'0,"1"-5"0,7 3 576,-2-3 1,2 6 392,-2-5-434,5 7 326,-7-4-231,16 8 1,-1 2-129,5 4 0,3 3-166,-3 9 1,3 1-292,2 4 1,1-2 133,-1 8 1,0-2-1003,0 2 1,1 3-227,-1-3 0,6 10 1049,0 1 0,0 0 0,-5-5 0</inkml:trace>
  <inkml:trace contextRef="#ctx0" brushRef="#br0" timeOffset="664">1315 398 8264,'0'-27'0,"1"2"93,5 8 48,-4 0 1,6-1-183,-8 1 1,0-2 126,0-4 0,0 4-110,0-4 1,-8-2 162,-3 1 0,-5 1 188,-1 6 0,0 0-119,-1 0 1,1 7-8,0 4 1,-1 4-98,1 2 0,0 0-181,0 0 0,-1 8 34,1 3 0,0 11 155,-1 1 1,3 2-130,4-2 0,3 2 115,8 3 0,0 5 8,0-4 0,2 4 35,4 1 0,9-1 170,8-4 1,6 3 166,-6-3 0,6 2-116,-6-2 0,6 3-548,-6-3 0,0 6 147,-6 5 1,-7-3-675,-5 3 0,-3-3 246,-2-3 0,-13 1 18,-4-1 1,-12-5 43,0 0 0,-2-10-180,2-2 0,-3-1 509,3-10 0,-2-3-140,2-8 0,4-15 788,8-14 0,7-6-355,5-7 1,3-3 766,2 4 1,9 2-426,9-2 0,7 13-208,9-1 1,7 5-311,-1 0 0,8 10-493,-2 7 1,-2 9-622,2-3 1073,0 4 0,6-6 0,0-1 0</inkml:trace>
  <inkml:trace contextRef="#ctx0" brushRef="#br0" timeOffset="940">2318 329 8188,'0'-12'3,"0"1"-392,0 7 1105,0-4-135,0 8-234,0 0 0,-8 2-4,-4 4 1,-9 4 273,-2 7 0,-2 6-464,2 0 0,-4 8 36,-7-2 0,-1 9-554,0 2 1,1 1 130,-1-7 1,6-1-122,1-4 1,12 2-63,-1-8 0,5 0-488,1-6 1,3 0 904,8 1 0,-7-9 0,-3-1 0</inkml:trace>
  <inkml:trace contextRef="#ctx0" brushRef="#br0" timeOffset="1150">1920 433 7982,'0'-10'1966,"2"2"-955,3 8-476,-3 0 1,14 2-98,-5 4 1,-1-2 160,1 7 1,-1 1-499,2 5 0,3 2-3,-4 5 0,5-5-1081,1 4 1,0 2 363,1-2 1,-1 0-103,0-6 0,1 1 721,-1-1 0,0 8 0,0 2 0</inkml:trace>
  <inkml:trace contextRef="#ctx0" brushRef="#br0" timeOffset="1570">2560 70 8290,'2'-12'260,"3"0"1,5 9 453,7-3 0,6-2-357,0 2 1,0 1-102,-5 5 0,-1-2 141,0-4 0,2 4-92,5-4 0,-5 4-58,4 2 0,2 0-111,-2 0 1,2 0-205,-2 0 1,-2 0 51,8 0 1,-8 0-469,2 0 32,-4 8 168,-1-6 221,-1 13 0,-2-11 119,-3 8 222,-5-8-74,-7 11 88,0-5 0,0 1 24,0 1-173,0-9 1,0 7-34,0-4 114,0-4-2,0 5 98,0 1-176,-7 2 1,3 7 23,-8 0 0,9 1 145,-3-1 0,-4 14-104,-1 3 1,-1 16 167,-5 8 0,1 11-474,-12 17 0,10-34 0,-1 2-1100,-3 6 1,-2 1 1196,-1 2 0,0 3 0,-2 12 0,0 1 0,-1-3 0,-1-2 0,-2 1 0,0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02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813 830 8409,'0'-17'-914,"6"5"849,0 1 0,-1 5 65,-5-5 0,2 1 1619,4-2-1017,-4-3 0,8 7 597,-5-3-688,-3-4 0,8 7-125,-4-4 0,-2-1 50,7 7 1,-5 0 141,5 6-294,1 0 1,5 2 54,0 4 0,-5 4-177,0 7 1,-7 2-183,7 4 0,-8 4-176,1 8 0,-10 7-506,-7 4 1,-5-2 168,-6 2 1,-2-7-285,-4 1 0,-2-3 90,8-3 105,0-7 1011,6-2 63,7-15 413,3-3-582,30-14 0,-2-5 150,19-11 1,4 4-300,2-4 1,4 4-479,2 1 0,-8 3-966,-3 3 1,-1 5 664,-5 7 1,3 0-719,-9 0 1363,-4 0 0,8 7 0,-7 3 0</inkml:trace>
  <inkml:trace contextRef="#ctx0" brushRef="#br0" timeOffset="165">1557 986 8409,'17'0'1233,"-5"0"1810,-1 0-1279,-7 0-771,4 0-383,-1 0-355,-5 0 1,6 2-734,-8 4 1,0-3-322,0 9 1,0-6-2068,0 5 2866,0-7 0,8 4 0,1-8 0</inkml:trace>
  <inkml:trace contextRef="#ctx0" brushRef="#br0" timeOffset="492">2024 675 8346,'0'-18'1162,"0"1"0,2 0-591,3-1 0,5 9 35,7 3 1,2-2-36,4 3 1,-3-1-242,3 6 1,-2 0-265,2 0-131,-4 8-159,6 1 0,-13 10-572,-1 4 1,-7 4 282,2 8 1,-4 5-492,-2 1 1,-8 1 90,-3-2 571,-5-3 0,5-1 0,1-9 496,2-2-157,3-2 0,5-6 875,0 1 1,1-9-209,5-3 0,6-4 225,11-2 1,4-2-711,7-4 1,3-3-457,3-9 0,-3 1 76,3 0 1,-3 5 200,-3 1 0,-7-1 0,-2-5 0</inkml:trace>
  <inkml:trace contextRef="#ctx0" brushRef="#br0" timeOffset="1214">35 882 8351,'-8'-27'-643,"1"-4"-80,-5 8 0,4 0 510,8 6 0,0-2 222,0-4 1,8 2 196,4-8-188,3 8 0,8-12 85,0 4 0,14-2 160,-3 3 0,12-5-147,0 4 1,4-2 130,2 3 1,2-3-296,4 8 0,9 0 88,8 5 0,2 7-243,-2-1 1,3 7 234,9-7-1797,-1 8 1661,8-3 1,3 7 30,-46 0 1,1 0 0,46 0-410,0 0 1,-2 0 337,2 0 0,-2 0 68,-3 0 1,-7 0 35,1 0 1,3 0 51,-9 0 0,-1 2 334,-11 3 0,-5-1-16,-1 8 0,-7-3-72,2 3 0,-5 3 599,-1-3 0,-2 9-679,-4 2 1,-3 6 261,-9-6 1,-1 7-524,-4-1 0,2 6 322,-8 5 0,0-3-173,-6 3 1,0 2-21,1-1 1,-7 5-40,1-6 0,-9 6 1,3-5 0,-6 7-18,-6-2 0,-3-2-9,-8 2 0,-7-7 281,1 1 0,-2 2-127,2-1 0,-5-1 105,-13-6 0,3 1-102,-8 0 0,-6 1-212,-6 4 1,-7-9 49,1 4 0,-9-6-325,-2-1 0,-7-3 317,1-7 1,-13-7-110,42-4 0,0-2 0,1-3 0,-2 0-148,-1 1 0,-1-1 0,1-3 1,0-3 246,0-2 1,-1 0 0,0-1-1,0-1 54,-5 0 0,-1-2 0,6-2 0,1-2-51,-4-3 1,0-1 0,4 0 0,1-1 134,0-3 1,2-2 0,3 4 0,0 0 47,1-3 0,2 0 1,-42-21 81,7-2 0,3-4-52,8 3 0,7 3-5,4-2 0,12 8-101,6-3 0,3 3 65,3-2 1,7 5-227,4 0 1,11 1 340,7 5 0,3-2-1085,2 2 1,17 3 544,12 3 1,7 5-953,16 1 1244,4 7 0,5 10 0,-1 0 0</inkml:trace>
  <inkml:trace contextRef="#ctx0" brushRef="#br0" timeOffset="1815">3303 277 8460,'0'-25'1398,"0"6"-1049,0-4 1,8 11-116,4 6-223,-5 4 1,7 4 74,-9 4 0,7 4 22,-6 7 1,-1 0 24,-5 1 1,0 1-75,0 4 1,-5-4-111,-1 4 1,-2 2 107,3-2 0,3 0-1224,-4-5 569,4-1 1,4-2-906,4-3 1503,3-5 0,1 1 0,-3 2 0</inkml:trace>
  <inkml:trace contextRef="#ctx0" brushRef="#br0" timeOffset="1964">3753 190 8362,'0'-17'2800,"0"8"0,2 1-2887,4 8 0,-4 2-344,3 4 0,3-3-1471,-2 9 1247,0-8 1,-1 11-526,1-3 1180,0 3 0,2 10 0,1 2 0</inkml:trace>
  <inkml:trace contextRef="#ctx0" brushRef="#br0" timeOffset="2501">3909 882 8294,'-27'-8'569,"2"7"0,13-3-505,1 15 1,7 1-530,-2 11 1,2 4 354,-2 2 1,5 3 286,-5 3 0,4 5 230,2 0 0,0 1-186,0-7 0,2-1 273,4-4 0,9 0-261,8-12 0,8 4-163,-3-9 1,5-5-22,2-1 1,1-12-120,5-5 0,-7-10 165,1-2 1,-3-8-144,-9 2 1,-1-9 85,-11-3 1,3 1-19,-9 5 0,-3-1-31,-13-5 1,-3 5-55,-15-4 0,1-3-145,-7 3 0,1 5 13,-1 7 0,-5 14-194,-1 3 1,1 7 75,5 4 315,1 15 0,-1 4 0,1 16 0</inkml:trace>
  <inkml:trace contextRef="#ctx0" brushRef="#br0" timeOffset="2765">4842 156 8480,'-2'-10'1788,"-3"4"149,3-3-609,-6 7-781,8-6 1,-6 16-62,1 3 0,-7 1-275,6 5 0,-7-3-50,1 9 0,-1-2-1129,1 2 1,-1-4 617,7 4 0,0-4-1519,6-1 0,2-3 303,4-3 1566,4-5 0,15-7 0,2 0 0</inkml:trace>
  <inkml:trace contextRef="#ctx0" brushRef="#br0" timeOffset="2874">5171 121 8363,'17'0'3161,"-5"0"-2156,-1 0 0,-7 8-287,2 3 0,-12 5-462,-5 1 1,1 8-425,-2 4 0,7 4 263,-7 1-95,8 8 0,-11-5 0,5 5 0</inkml:trace>
  <inkml:trace contextRef="#ctx0" brushRef="#br0" timeOffset="3419">5811 363 8469,'-17'-15'1488,"7"11"282,2-11 1,20 15-638,11 0 0,11-2-508,18-4 0,14-2-129,3-3 0,11-10-384,1 3 0,0-3-176,-6 4 0,-2 2-291,-16 3 0,-7-3-683,-9 3 1,-7 5 299,-5 1 1,-4 4-747,-8 2 1,-5 0-1640,0 0 3123,-9 8 0,-3 1 0,-9 8 0</inkml:trace>
  <inkml:trace contextRef="#ctx0" brushRef="#br0" timeOffset="3628">6399 52 8362,'9'-8'1668,"-1"-1"2383,-8-9-2954,0 9-1065,0 1 270,0 24 1,-8-3 127,-3 16 1,-12 2-457,-6 9 1,-6 6 148,-5 12 0,-4 3-315,-8 8 1,-6 6-382,1 0 1,27-34 0,2 1-620,-24 39 0,2-7 450,4-4 0,4-3-351,7-9 0,6-7 347,1-4 1,6-9 745,-1 2 0,4-11 0,2-4 0</inkml:trace>
  <inkml:trace contextRef="#ctx0" brushRef="#br0" timeOffset="3836">5828 744 8362,'10'-35'0,"3"3"1145,-7 3 0,0 10 181,-6 7-692,0 0-246,0 3-274,0 1 353,0 31 1,5-7 181,1 18 1,0 5-480,-6 7 0,-2 11 80,-4 7 0,4 3-1437,-3 2 0,-3 0 49,2 1 0,0-3-288,6-4 0,0-5 697,0-12 1,8-4 728,4-7 0,-5-8 0,1-2 0</inkml:trace>
  <inkml:trace contextRef="#ctx0" brushRef="#br0" timeOffset="4175">6243 986 8369,'-17'-25'2400,"0"13"-2173,7-3 0,10 15-778,11 0 1,5 0 491,1 0 1,2 0 401,4 0 0,6-8 66,12-3 0,3-5 449,8-1 0,5 0-673,1 0 1,-6-1-137,-6 1 1,-10 2-1896,-1 3 546,0-3-135,-16 5 1000,-2 0 0,-11-3-75,-12 7 0,-9 0 267,-8 6 1,-8 10 197,2 7 1,2 3 763,-2 8 0,3 1-418,-3 6 0,4-1 787,7 1 0,9 5-390,3 1 0,4-1-159,2-5 1,2-1-215,4 1 0,5-6-293,12-1 0,4-8 12,8-3 0,9-7-233,8-10 0,0-2-1126,5-4 1,3-11 168,-2-12 1146,-1-4 0,-5-17 0,0-4 0</inkml:trace>
  <inkml:trace contextRef="#ctx0" brushRef="#br0" timeOffset="4533">7609 225 8263,'-9'-25'0,"1"6"0,16 0 0,3 7 0,6 2 1817,7-1-461,-5-4-555,6 5-661,-8 0 0,0 1-469,1 3 277,-9 4 0,5 2-329,-9 12 0,1 5 209,-6 6 0,0-2-277,0 8 1,-6 2 390,1 9 0,-3 4 492,2 8 1,2 6-202,-7-1 1,7 16-27,-2 2 0,-1 2-310,1 4 1,0-6 366,6 5 1,0-7-448,0 2 1,0-13 137,0-10 0,2-8-303,4-9 1,-2-9 11,7-2 1,-5-13-127,5-5 1,-5-4 100,6-2 1,-1-14 3,7-3 1,-3-18 32,-4 1 0,5-12-796,-5 0 1120,-3-4 0,7-2 0,-5 0 0</inkml:trace>
  <inkml:trace contextRef="#ctx0" brushRef="#br0" timeOffset="4758">7972 744 8259,'8'-12'0,"4"1"0,3 7 301,2-2 0,3 4 487,3 2 0,-2 8-42,8 3 0,-6 7-293,5 5 1,-6-2-83,1 8 0,-6-6-195,-6 6 1,-1-1-195,-4 7 0,-4-6 86,3 0 1,-10-1-100,-7 7 1,3-2-102,-3-4 0,1-4-465,-7-8 1,1-8 348,0-3 0,-1-6 84,1-6 0,7-5 574,5-12 0,3-4-118,2-8 0,2 1-90,3-1 1,11 3-207,7 3 0,2 4-296,-2 7 0,-4 7-23,4-1 0,-4 9-1362,-1-3 1685,-1 4 0,0 2 0,1 0 0</inkml:trace>
  <inkml:trace contextRef="#ctx0" brushRef="#br0" timeOffset="5145">9027 484 8125,'0'-17'1329,"0"0"-229,0 7-196,0 3-572,0 7 1,-7 3-216,-5 9 1,-5 1-287,-6 16 0,-4 6 71,-8 5 1,1 6-139,-1-5 1,8 5-174,4-6 1,4 6 241,2-6 0,7-5-391,4-6 1,6-8 134,6 2 0,-2-9 50,7-3 0,7-7 199,5 2 1,6 1 182,-6-1 1,2 2 467,-2-2 1,-4-3-290,4 9 0,-4-1 716,-2 7 0,-7-1-411,-4 0 0,-2 1 80,1-1 1,-3 6-217,4 0 0,-4 2-359,-2-2 0,0-4-184,0 4-828,0-3 203,0-3-28,0-8 0,8-3-338,3-12 1,-1-5 1176,1-12 0,1-12 0,5-9 0</inkml:trace>
  <inkml:trace contextRef="#ctx0" brushRef="#br0" timeOffset="5341">9581 156 8285,'4'-10'2141,"7"4"0,1 6-650,11 6-539,-4-4-1021,-2 6-403,0 0 70,1-7 0,-9 15-380,-3-5 0,-6 5-1979,-6 1 2761,-3 8 0,-16 10 0,-2 9 0</inkml:trace>
  <inkml:trace contextRef="#ctx0" brushRef="#br0" timeOffset="5675">9494 692 8253,'8'10'1225,"3"-5"1,5-3-826,1-2 0,8 0-131,4 0 0,-2 0-236,2 0 0,-8 0-9,2 0 0,-2 0 16,2 0 1,-10 0-144,5 0 1,-7 2-370,1 4 1,-5 5 139,-7 12 0,-1-1-314,-5 6 1,-4 1 487,-7 6 0,0-8 0,-1-4 0,1 2 396,0-2 0,1 0 21,5-6 1,3 0 991,8 1-720,0-1 1,0 0 276,0 1 0,8-7-330,3 1 0,5-8-37,1 1 1,0 5-481,1 1 1,-3-1 120,-3 2 0,3-1-54,-4 6 0,-1 1 113,2-1 1,-9 2-377,3 4 1,-4-4 112,-2 5 1,0 1-137,0-2 285,0 0 0,0-6 11,0 0 1,8-1-373,3-5 0,12-3 141,6-8 0,6-2-438,5-4 0,-1 0 62,7-11 569,0 4 0,6-20 0,0 6 0</inkml:trace>
  <inkml:trace contextRef="#ctx0" brushRef="#br0" timeOffset="5836">10722 1142 9935,'17'0'160,"1"0"-204,-1 0 0,0-2 963,0-4 0,-5 4-291,0-4 0,-1 4-965,6 2 0,1 0 337,-1 0 0,0 8 0,1 2 0</inkml:trace>
  <inkml:trace contextRef="#ctx0" brushRef="#br0" timeOffset="5940">10947 1591 8077,'-17'-6'799,"-1"1"1,11-1 2282,7 6-3082,7 0 0,18 8 0,2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10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278 450 8115,'-10'-42'1969,"2"13"-1958,8 0 1,0 12-958,0 0 0,6 3 378,0-9 0,0 2 54,-6-2 1,-2 4 487,-4-4 0,2-2-38,-7 2 1,1 0 242,-2 5 1,-3-5-227,4 0 1,-5 2 452,-1 10 0,0-3-165,-1 8 0,1 1 157,0 5 1,-1 7-62,1 5 0,0 5 106,0 6 0,5 4-157,0 8 1,9 5-134,-3 0 0,8 3 244,9-3 1,9-4-65,14 5 0,1-7 44,-1-5 1,7 2-201,-1-8 0,-2 2-21,-9-2 1,-4-4-152,-7 4 1,-3 2-331,-4-2 0,-3 2 9,-8-2 0,-8 2-274,-3 4 1,-6 2-182,-6-8 0,-4 4 310,-8-10 0,0 2 313,1-13 0,-1 0-54,1-6 0,5 0 210,0 0 1,10-10 95,2-7 0,7 0 366,10-6 0,4-4-274,7-2 0,16 2-77,19-2 1,4 6-620,2-6 1,6 2 259,-1-1 0,1 3 240,-6 7 0,-8 1 0,-2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11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502 312 8110,'0'-33'781,"0"12"1,0-12 774,0 16 923,0 0-1974,0 7 0,-8 3-363,-3 7-79,-5 7 1,-3 3 143,-4 7 1,-4 8 29,-7 4 1,-7 11-372,1 6 0,0-1-357,5 1 0,2 0-669,4 6 1,-1-2 325,7-4 0,0 0-1704,5-11 2538,9 3 0,-7-19 0,7 6 0</inkml:trace>
  <inkml:trace contextRef="#ctx0" brushRef="#br0" timeOffset="182">35 502 8110,'-12'-9'465,"1"3"0,7 6 699,-2 6 1,4-1-510,2 13 0,2-5 33,4 10 0,-2-4-213,7-1 0,1 5-5,5 0 0,1 0-1187,-1-6 0,6 0 555,0 1 0,0-1-538,-6 0 0,6 1 345,0-1 355,1-8 0,1 7 0,1-7 0</inkml:trace>
  <inkml:trace contextRef="#ctx0" brushRef="#br0" timeOffset="507">709 139 8184,'-9'-8'0,"3"-3"745,4 3 0,12-2-334,7 5 0,0 1-30,6-8 0,-1 3-47,1-3 0,-2-3 263,8 3 0,-6 3-195,5-3 0,1 8-127,6-1 0,-1 3-268,1 2 0,0 0 149,-1 0 1,-1 7-365,-4 5 0,1-3 140,-7 3 1,2 0-225,-2 5 1,-9 0 44,3 0 0,-3 1-84,3-1 0,-5 2 187,-1 4 1,-5-2 264,5 8 1,-7 0 75,2 6 0,-4 7-72,-2 4 1,0 4 579,0 2 1,-8 9-336,-3 9 1,-5 1-330,-1 9 1,0-3-561,-1 10 1,-1-1-1706,8-34 0,-1 0 2224,-1-2 0,-1 0 0,0 5 0,-1 1 0,1-2 0,0 0 0,-2 1 0,1 1 0,-1 2 0,-1 0 0,0-1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10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45 8284,'-17'-27'2203,"-1"10"1,3 17-1439,4 11-574,-5 12 0,5 0 8,-12 12 0,1-2-98,-6 13 1,-1-6-62,-6 6 0,6 0-305,1 6 0,6-2-1055,-1-4 1,6-4 778,6-7 1,-3-2-1698,8-5 2238,1 5 0,-3-14 0,-2 6 0</inkml:trace>
  <inkml:trace contextRef="#ctx0" brushRef="#br0" timeOffset="184">53 287 8224,'-8'-31'0,"-3"8"0,1 8 1206,-2 15 1727,9 0-2397,-5 7 1,8 3-273,0 7 1,0 1 411,0-1 1,2 0-498,4 0 0,5 7-492,12-1 0,-2 7-17,8-1 1,2 6-842,9 5 1171,-3-3 0,5 5 0,-7-8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09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8369,'0'-17'-307,"0"8"-506,0 1 877,0 8 0,-2 0 384,-4 0 1,-3 2-22,-9 4 1,1 1 243,0 5 1,-6 3-190,0-3 1,0 3-182,5 2 0,3 6 7,3 0 1,3 6 72,3-6 0,4 8-56,-4-2 0,12-2 15,6 2 0,3-2 54,2 1 1,6 5-127,0-4 1,6-2 32,-6 2 1,6-8-282,-6 2 0,0 2 99,-6-2 1,-5 0-57,-1-6 1,-7 0-31,2 1 1,-4-1-139,-2 0-28,0 1 1,-2-1-236,-4 0 1,-3-7-185,-9-4 1,1 1-465,0-1 0,-8 0-684,-4-6 0,-4 0 1700,-1 0 0,-8 0 0,-3 0 0</inkml:trace>
  <inkml:trace contextRef="#ctx0" brushRef="#br0" timeOffset="166">191 191 8297,'7'-40'1924,"5"-1"0,1 14-1362,-1 10 1,5 11 797,0 1-1492,1 3 0,7 2 60,-8 0 1,-6 2-1101,1 3 1,-8 7 1171,2 11 0,3 12 0,1 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14.46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1 450 17284,'17'-25'3591,"6"4"-2868,0-8 1,10 0 491,1-5-822,1-1 0,9 3-340,-4 3 1,-5 4-56,0 8 0,-7-1 2231,-5 1 1,-3 7-1006,3 5-1325,-4-5-128,-2 0 531,0-7 0,-1 0-184,-5-1 1,3 7 230,-8-1 0,7 9-666,-1-3 1,3-2 170,2 2 1,1 1-330,-1 5 0,2 0 59,4 0 1,2 0-228,4 0 1,4 0 16,-5 0 0,-1 0-140,2 0 0,-6 2-135,6 3 1,-8-1 250,2 8 0,2-3-41,-2 3 0,-5 3-88,-7-3 0,1 3 313,5 2 1,-6 1 145,1-1 1,-8 0 301,2 1 0,1 1-117,-1 4 0,0-4 274,-6 4 0,6 4 69,-1 2 0,1 3 174,-6 3 0,2 0 172,4-1 1,-4 7 25,3-1 1,-3 8-161,-2-2 1,0 4-220,0 2 1,-2 7 82,-3 5 1,-5 5-6,-7 6 1,5-2-190,1 8 1,-1-1 181,-5 7 0,0 5 35,-1 0 1,9 6-130,3-5 0,4-7-139,2-5 0,0-12 205,0 6-367,15-16-245,5 24 1,14-21-176,1 7 1,1-6-221,5-5 1,3-10-40,8 4 1,7-16 150,5 4-1,3-15 190,2 4 1,0-8-30,0-3 0,-5-1 100,-1 0 0,-13 1-9,2-1 1,-12 0 317,1 0 1,-12 1-84,-6-1 1,-6 8 397,-6 4 1,-3 5 446,-8 7 1,-2 3-269,-4 8 0,-5 0 84,-12 0 0,-2 5 136,-4 1 0,-4 7-113,5-1 0,3-3-24,2 3 1,9-1-23,3 6 1,7 0-279,-2 0 0,6 3-361,6 3 0,5-8-300,12 8 1,0-8-98,12 8 1,-8-4-65,13-2 1,-5 6 259,11 0 1,-8 8-59,3-3 0,-3 5 416,2 1 0,-9 1-207,4-1 0,-12 3 315,0 3 1,-6-8 155,-5 9 0,-5-16-44,-7 3 1,-7-7 325,-5-4 1,-5-1 203,-6-5 0,-4-3-75,-8-8 1,-7-3 1,-4-2 1,2-5-463,-2-8 1,1 1-100,-1 0 0,-2-1 99,8 1 1,0-1-370,5 1 1,8-6-639,4 0-238,4-8 0,21 2-2500,15-12 3539,23-11 0,22-9 0,7-9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23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5967 260 6912,'-10'0'684,"2"0"-669,8 0 0,-1 0 136,-5 0 20,4 0-5,-6 0 261,8 0-268,-7 0 1,3 0 24,-8 0 1,6 0 19,-5 0 23,7 0-353,-11 0 217,13 0-155,-14 0 1,13 0 43,-9 0-369,8 0 353,-11 0 0,5 0-49,-7 0 1,5 0 78,1 0 25,-1 0 0,-5 5 73,0 1 1,5 0-101,1-6 1,-1 0 98,-5 0 1,5 0 19,1 0 1,-1 0 1,-5 0 1,5 0-33,1 0 1,-1 0 132,-5 0-184,0 0 0,-1 2 39,1 4 1,0-4-84,0 3 1,-1-3 72,1-2 1,0 0-73,-1 0 1,1 0 55,0 0 0,0 0-130,-1 0 1,1 0 72,0 0 0,-3 0-11,-3 0 1,4 0 15,-4 0 1,4 0-5,2 0 1,-1 0 61,1 0 0,-6 0-44,0 0 0,0 0-3,6 0 1,-7 2-41,1 4 0,0-4-3,6 4 1,-6-4-29,0-2 0,0 5-12,6 1 0,-6 0 73,0-6 0,-2 0-11,1 0 0,-1 0 47,-3 0 0,-5 2-62,4 4 0,-3-5 195,-3 5 1,0-4-40,1-2 0,-7 0-35,1 0 0,2 0-10,9 0 0,-4 0 13,4 0 1,-3 0-54,-3 0 1,0 0 0,1 0 0,-1 0-44,1 0 0,-7 0 45,1 0 1,0 2-48,5 4 0,1-4 48,-1 4 0,0-5-5,1-1 1,-1 6-18,1 0 1,-1 0-1,0-6 0,1 2-30,-1 3 0,-5-1 1,0 8 1,-3-8-72,3 1 0,1 3 94,-7-2 0,0 2-79,-6-3 1,2-3 57,4 4 0,-9-4-6,3-2 0,-4 6 11,4-1 0,0 1 2,0-6 1,-1 6-57,-5 0 0,4 5 1,-4-5 0,10 0 57,2-6 1,2 0-14,-2 0 1,-4 0 171,4 0 0,2 0-51,-2 0 0,7 0 64,-1 0 0,3-2-75,3-4 1,-1 4 20,1-4 0,-1 5-91,0 1 0,1 0 68,-1 0 1,1 0-144,-1 0 0,-5 0 57,-1 0 1,1 0-83,5 0 1,1 5 56,-1 1 0,1 0-14,-1-6 1,0 6 87,1-1 1,5 1 2,0-6 1,2 0-10,-1 0 1,-3 2 15,8 4 0,-6-4 53,6 3 0,-6-3-70,6-2 1,-8 0 177,2 0 1,-3 0-70,-3 0 1,2-2-39,5-3 0,-3 3-26,8-4 0,-6 4-9,6 2 0,-6-2-28,6-4 1,-6 4 11,6-3 1,-6 3-41,6 2 0,-2 0 49,2 0 0,4 0-75,-4 0 0,4 0 96,2 0 0,-1 0 0,1 0 1,0 0 29,-1 0-1,1 0-21,0 0 13,-1-8 9,1 6 22,0-5-287,0 7 104,-1 0-28,1 0 26,0 0-234,-1 0-140,9 0 246,-7 0 1,16 0-2557,0 0 2716,8 0 0,25 0 0,3 0 0</inkml:trace>
  <inkml:trace contextRef="#ctx0" brushRef="#br0" timeOffset="1431">1263 139 8031,'12'-10'-1565,"-1"4"1483,1-3 1,5 1 217,0-4 1,1-1-106,-1 7 1,-4-1 43,5 1 0,-11 2-97,11-8 1,-5 9 150,4-3 5,1-4 1,-3 6 193,-3-7 311,3 7-337,-13-4-39,13 8-267,-13 0 165,6 0 387,-8 0-190,0 0-114,-8 0-86,6 0-85,-13 0 1,5 0-8,-7 0 1,0 0 18,-1 0 0,1 0-142,0 0 0,-6 8 91,0 4 0,-8-3-34,2 3 1,-4-1 42,-1 6 0,-1 1-55,1-1 0,-7-5 13,1-1 1,-6 1-6,5 5 0,-7 0-20,2 1 0,-4-1-3,-2 0 0,1-2 95,-1-3 0,2 3-50,4-3 1,-2 3 18,7 3 1,-5-1-24,6 0 1,-1 0-36,7 1 1,-1-1 18,1 0 0,-1-1 2,1-5 1,5 3 27,0-9 18,8 9-33,-4-12 0,7 11 374,1-7-221,0 0 81,0-6-189,-1 0 1,7 0 54,-1 0 19,8 0 6,-3 0-25,7 0-575,0 0 293,0 7 211,0-5 1,2 12 39,3-8-31,5 7 1,9-3-65,4 7 1,-2 0 188,8 1 0,-6 1-85,6 4 1,0-2 86,6 8 0,1-6-48,4 6 1,-3-6 129,3 6 1,2-3-196,-1 3 1,7 2 19,-2-8 1,4 0-104,2-6 1,5 1 65,1-1 1,2 0-865,-3 1 1,-9-7 111,4 1 704,-11-1 0,1 6 0,-8 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42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7903,'-7'-10'2131,"7"4"0,7 4-1332,11 2 1,-1 0-3193,0 0 1689,0 0 1,-1 2-805,-5 4 1508,-3 4 0,-8 15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7:5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10030,'17'10'975,"-7"-2"0,5-8 227,-4 0-546,-3 0-312,7-8 1,-5 6 112,7-4 1,-5-2-491,-1 3 0,3-7-320,9 6 0,-6-1-25,1 1 0,-1 4-1283,-6-4 246,5 4 592,1 2 428,-7 8 0,-3-4-700,-7 7 1,-2 3 1094,-3 9 0,-5 4 0,-7 7 0</inkml:trace>
  <inkml:trace contextRef="#ctx0" brushRef="#br0" timeOffset="146">104 294 7962,'0'18'2028,"0"-1"-1383,0 0 0,6-5 276,0-1-558,7-7 1,-3 4 106,7-8 1,1 0-208,-1 0 1,0 0-78,0 0 1,1 0-688,-1 0 305,0 0 234,8 0 1,-5-2-2348,3-4 2309,3 4 0,1-13 0,8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8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8053,'-9'0'2262,"1"0"-1915,24 0 0,-5 0-703,12 0 0,2 0 44,-2 0 1,2-2-366,-2-4 1,-2 2 368,8-7 308,-8 7 0,4-4 0,-7 8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42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7857,'0'-10'0,"9"4"0,9 12 0,-1 4 0,8 7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41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36 7988,'0'-10'1534,"2"0"-981,4 5 1,-2 3 190,8-4 204,-1 4 0,6 2-366,1 0 1,-7 0-441,1 0 1,-1 0-109,6 0 1,-5 0-226,0 0 1,-1 0-29,6 0 1,-5 0-251,-1 0 1,-5 0-1358,6 0 1310,-8 0 1,5 6-214,-3-1 1,-4 9 218,4-3 1,-6 5 77,-6 1 1,-2 2 431,-3 4 0,-12 4 0,3 8 0</inkml:trace>
  <inkml:trace contextRef="#ctx0" brushRef="#br0" timeOffset="174">121 433 7988,'-7'0'621,"7"0"1,2-6-239,9 1 1,1-9-152,5 3 0,2 1 427,4-1 1,-4 5-209,4-6 0,-3 7 99,-3-7-812,0 8 0,-1-2-681,-5 12 0,-3 4 271,-8 7 0,0 0 672,0 1 0,-8 7 0,-1 2 0</inkml:trace>
  <inkml:trace contextRef="#ctx0" brushRef="#br0" timeOffset="349">0 831 7988,'0'10'3280,"4"-3"-2498,8-7 0,1-2-597,16-3 1,0-5 148,5-7 1,1-1 141,-1 1 1,7-2-373,-1-4 0,-5 4-245,-6-4 1,-2 9-1432,1 3 1,3 1 936,-8-2 1,0 3 634,-6 3 0,8-4 0,2-7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2:39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414 398 8194,'10'-17'-106,"-1"0"-212,-3-1 415,4 1 1,1 0 486,1 0-499,-8-1 0,9 7 639,-7-1 0,0 6 282,-6-5 394,0 7-325,0-4-760,0 1 0,-8 7-274,-4 0 0,-11 7 64,-6 11 0,-3 7-375,-3 3 0,-1 13 289,-5 5 0,3-2-624,-8 2 0,7 0 117,-1 6 0,9-8-78,2-3 1,10-10-67,2-3 304,0-7 1,15 4 102,-4-7 1,6-9 1,6-3 1,9-4 336,8-2 0,6 0-89,-6 0 0,8 0 358,-2 0 0,-4 0 6,-2 0 1,-4 8 158,-2 3 1,0 7-233,1 5 1,-9-2 127,-3 8 0,-4 5-41,-2 7 1,0 7-138,0-2 0,-2-2-258,-4 2 0,4-8 107,-3 3 1,1-11-170,-2-1 1,4-13-130,-4 1-29,4-4 158,2-3 56,0-2-418,0-24 1,2-3 189,4-15 1,4-9-465,7-3 1,0-2 247,1 2 1,7-2-128,3 8 1,5 1 172,2 10 1,-1-1 128,1 7 1,-2 5 20,-5 7 0,3 1-16,-8-1 1,6 3 947,-6 8 1,0 0-393,-6 0 0,1 0 210,-1 0 1,0 0-196,1 0 1,-3 2 20,-4 4 1,3-3-90,-8 9 0,-1 0-119,-5 5 1,0 0-38,0 0 1,0 6-182,0 1 0,-7-1-132,-5-6 1,3-2-44,-3-3 90,1 3 0,-7-13 20,1 4 1,5-6 7,1-6 0,1-11 8,-1-12 1,-3-4 30,9-1 0,-7-9 9,6-3 1,0-2-5,6 2 1,0-4 209,0 4 0,2 4-109,4 1 0,-2 5 96,8 1 0,-1 1-73,6-1 0,-5 3-117,-1 3 0,-1-4 99,2 4 1,1 2 6,-7-1 1,5 6 24,-5-1 0,2-2-21,-2 2 0,1 0 123,5 6 1,1 0-59,-7-1 121,7 1 0,-3 2 6,7 3-38,-7-3-65,5 13-58,-5-14 1,7 15 17,0-5 0,-5 4-11,0 2 1,-7-2 148,7-4-103,-1 4 85,7-5 0,-7 7-57,1 0 7,-8 0 1,9 7-53,-7 5 0,0-3-15,-6 3 1,5-1-20,1 7 0,2 1-110,-2 4 1,-3-2 5,9 8 0,-6-6 59,5 6 0,-1 0-58,1 5 1,5 9 66,-5 3 0,5 4 72,1 1 1,-4 11 73,5 7 0,-11-4 254,11 10 0,-5 0-340,4 12 0,1-1 524,-1 1 0,0 5-275,1 0 0,-10-42 0,1 0-80,8 48 0,-9-48 0,-1 0-252,5 48 1,-4-47 0,-1 0 70,5 47 1,1-6-264,-1-5 0,3-9 73,-3-9 1,-3-13-106,3-4 0,-6-13 3,5-5 35,-7 1 0,4-16-214,-8 4 318,0-12 0,-2-3-481,-4-8 1,-5 0 511,-13 0 0,3-8-521,-7-3 0,4-10-254,-4-2 0,6-2 844,-1 2 0,-3-12 0,-1-9 0</inkml:trace>
  <inkml:trace contextRef="#ctx0" brushRef="#br0" timeOffset="308">1002 1055 8086,'0'-34'482,"0"-1"1,0 8 19,0 4 1,10-2 295,7 2 1,0 0-321,6 6 0,-3 2-106,-3 3 0,0-1-398,0 7 0,1 0 119,-1 6 1,0 8-297,1 3 0,-9 12 185,-3 6 1,-4 11-745,-2 7 1,-6 1 324,0-2 0,-7 2 14,1-8 0,5-1 330,1-11 1,-2-8 443,2-9 0,3-7 547,8 2 0,13-6-464,10-6 0,7-6-72,5-11 1,5-3 33,7-9 1,-6-2-754,0-3 0,-2 9-239,2-3 0,2 11-628,-8 0 0,1 3 1224,-7 3 0,1-8 0,0-2 0</inkml:trace>
  <inkml:trace contextRef="#ctx0" brushRef="#br0" timeOffset="490">2092 710 8086,'7'-18'1840,"3"-1"-1426,7-4 1,2 4 741,4-4 1,-3 0-501,3 5 0,-4-7 144,-2 14 1,0-6-591,1 11 0,-1-6-471,0 7 0,-1 1-361,-5 9 0,5 7-849,-5 11 1,-3 0 301,-2 12 0,-4-3 543,-2 14 0,0-1 626,0 1 0,-16 4 0,-3-6 0</inkml:trace>
  <inkml:trace contextRef="#ctx0" brushRef="#br0" timeOffset="623">2334 1021 8086,'0'27'0,"0"0"534,0-4 1,0-4 770,0 4 0,5-4-554,1-1 1,2 1-289,-2 4 1,3-4-68,9 4 0,-7 2-121,1-2 1,-1 0-494,6-6 0,1 6-159,-1 1 1,0-1-338,1-6 0,5-2 121,0-3 1,0 1-808,-6-7 1,-5 6 1399,-1-7 0,1-7 0,5-7 0</inkml:trace>
  <inkml:trace contextRef="#ctx0" brushRef="#br0" timeOffset="849">2887 675 7974,'0'-17'392,"0"-1"1,8 3 532,3 4 0,10-5-226,2 5 0,0 1-240,-5-2 0,-1 7-75,0-7 1,1 8-122,-1-1 1,0-3-1194,1 2 1,-7 0-845,1 6-702,-1 8 1338,-1 2 179,-3 7 959,-7 0 0,-7 1 0,-3-1 0</inkml:trace>
  <inkml:trace contextRef="#ctx0" brushRef="#br0" timeOffset="1261">3077 381 7974,'0'-17'873,"0"-1"0,0 7 238,0-1-113,0 9-728,0-5 0,-2 16-257,-3 3 1,-5 12 91,-7 6 1,-1 11-100,1 6 0,0 4-771,-1 2 1,1 0 514,0 0 0,0-2-532,-1-4 1,3 2 103,3-8 0,5-5 539,7-6 1,0-8 229,0 2 0,7-11 377,5-7 1,9 3-317,2-2 0,8 0 173,-2-6 1,1 0 143,-1 0 0,2-2-85,-8-4 0,6 4-288,-6-4 1,0 4 94,-6 2 1,-5 2-458,-1 4 1,-7 4 98,2 7 0,-4 6-52,-2 0 1,-2 8 26,-4-2 1,-3 3 66,-9 3 0,1-3 377,0-3 0,1 2-120,5-8 1,3 2 206,8-2 1,0-9-116,0 3 1,8-6 476,3 1 0,10 1-166,3-7 1,4 0-2,-5-6 0,6 0-220,-6 0 0,0 0-124,-5 0 0,-1 0-667,0 0 1,-7 8 392,-4 3 1,-5 4-1119,-1 3 0,-1 1 589,-5 4 1,-4-2-2080,-7 8 2692,-8-8 0,-2 4 0,-8-8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30:55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4237 450 8153,'0'-17'0,"8"-1"0,2 1-195,7 0 0,0-1-323,0 1 1,1-2 510,-1-4 1,-5 4 509,-1-4 1,-5 3 70,5 3 1,-7 0-240,2-1 0,-4 1 43,-2 0 0,0 0-130,0-1 0,0 1-61,0 0 0,-6 5 51,0 1 1,-7-1-204,1-5 1,3 5-10,-3 1 0,1 7-506,-7-2-93,1 4 1,-6 2 267,0 0 0,0 8-73,6 3 0,-1 5 116,1 1 0,0 0 148,0 1 1,5 1 77,0 4 1,9-2 296,-3 8 1,4-6-18,2 6 0,2-2 200,4 2 0,5 3 126,12-3 1,2-2-185,4 2 1,4-6-64,-5 6 1,-3-6-83,-1 5 1,-5-4-246,-2 4 0,-7 1-200,-5 6 1,-3-1-442,-2 1 0,-9 0 196,-9-1 0,-1-1-331,-10-4 1,1-4 341,-7-8 0,0-2 95,1-3 0,5-5 512,0-7 0,2-1-207,-2-5 1,4-12 333,8-10 0,2-5 126,3-2 1,6-1 471,12-4 0,17 3-462,12-3 0,11 3-69,0 3 1,6 1-324,6 4 0,-3-2-158,9 8 0,-3 2-2048,3 10 2065,3-5 1,-13 14-1,5-5 1</inkml:trace>
  <inkml:trace contextRef="#ctx0" brushRef="#br0" timeOffset="2050">2421 173 8700,'18'0'1675,"-1"0"-1104,0 0 1,3 0-289,3 0 1,-4 0-61,4 0 0,-2-2-58,2-4 0,-2 5-30,8-5 1,-6-2-209,6 2 0,-2-1 85,2 1 0,1 4-141,-7-4 1,1 6 97,-7 6 1,-2-2-48,-3 7 0,-3 9 382,-3 8 1,-4 1-96,4 6 0,-12-3-82,-6 15 1,-3 1-212,-2 9 1,0-1-296,-1 7 0,1-5 200,0 5-18,7-7 1,-5 11-1,5-5 1</inkml:trace>
  <inkml:trace contextRef="#ctx0" brushRef="#br0" timeOffset="3844">1246 156 8092,'0'-27'388,"-8"2"-109,6 8 548,-6-1-868,8 9 0,-2 1 71,-3 8 1,-3 2-343,-4 4 191,-11 11 1,10 10 170,-16 8 1,0 15 52,-5 7 1,-1 9 53,0 3 0,1 2-302,-1 4 0,8 0 343,4 0 1,6-2-91,6-16 0,3-5-68,8-6 1,4-13-102,7 1 0,8-18-275,16-5 1,7-7 0,4-4 0,-1-9-176,1-9 1,-8-5 211,2-6 0,-11-3 264,-6 3 1,-11 4 419,-6 2 0,-6 4-270,-6 1 0,-13 3 158,-16 4 1,-7 3-35,-10 8 1,0 0 131,0 0 1,2 9-372,4 9 0,-4 7 0,6 9 0</inkml:trace>
  <inkml:trace contextRef="#ctx0" brushRef="#br0" timeOffset="111642">87 2127 7901,'-10'0'-1475,"3"0"1552,-1 0-208,6 0 174,-6 0 252,8 0-224,0-7 475,0 5-62,0-14-167,0 14 1,-5-7-122,-1 3 0,-2 4 144,2-4 0,3 4 14,-9 2 0,8-2 90,-2-3-279,4 3 142,2-6-624,0 8 175,0 0 0,8 0 8,4 0 1,3 0 100,2 0 1,6 0-34,0 0 0,6 2-8,-6 4 1,6-4 56,-6 3 1,6-3 133,-6-2 1,6 0-45,-6 0 1,2 0 158,-2 0 1,-2 0-131,8 0 0,0-5-3,5-1 1,1-2 22,0 2 0,-1 3 32,1-9 1,5 6-126,0-5 1,7 1 73,-7-1 1,6-3-156,-6 8 0,6-5 33,-5 5 1,1 0-17,-2 6 1,-3 0 49,3 0 1,-3-5-21,-3-1 0,1 0 14,0 6 0,-3-2-2,-3-4 1,9 4 141,-3-3 1,4-3-124,-5 2 0,1 0-9,-1 6 1,7-5 23,-1-1 0,2 0 4,-1 6 0,-3-6-20,8 1 0,-7-1-6,1 6 1,-2 0-67,3 0 1,-5 6-151,5-1 0,1 7 13,-2-6 0,8-1 144,-2-5 1,-3 0 11,-3 0 1,4 0 38,2 0 0,-2 0 135,3 0 0,-7 0-122,6 0 0,-2 0 27,2 0 0,4-1 55,-4-5 1,-1 4-35,1-4 1,-8 4-31,2 2 0,3 0 11,-3 0 1,-1 0-170,-11 0 0,11 0 76,-5 0 1,5 6-17,-5 0 1,7-1 43,-1-5 0,8 0-6,-2 0 0,4 0 63,2 0 1,4 0 5,-4 0 1,9-5 94,-9-1 1,2 0-132,-8 6 1,4-2-11,-4-4 1,4 5 22,2-5 0,0 4 2,0 2 1,-6 0 57,0 0 1,-2 0-8,2 0 0,4 0 32,-4 0 0,-2 0 7,3 0 1,-7 0-94,6 0 1,0 0 38,6 0 0,2 0-159,3 0 1,-1 0 25,8 0 0,-9 0 32,3 0 1,2 0-22,-3 0 0,1 2-21,-6 4 1,0-5 91,-1 5 0,-4-4 15,-1-2 0,-8 0 89,2 0 1,-3 0-120,-2 0 1,-1-6-31,1 1 1,-8-1 9,-4 6 1,-4 0-3,-2 0 1,-1-2-83,-5-4 1,-1 4-542,-5-3-713,-3 3 542,6 2-351,-8 0 0,-13 2 1167,-5 3 0,-18 13 0,-1 8 0</inkml:trace>
  <inkml:trace contextRef="#ctx0" brushRef="#br0" timeOffset="112003">4877 1557 8314,'0'-12'0,"0"1"149,0 7 0,0-6 853,0 4-687,0 4 0,6-7 230,0 3-384,7 4 1,-3-4 53,7 12 0,0-2-148,1 7 1,1 1 143,4 5 0,6-5-154,11-1-78,-3 1 0,12-1 1,-2-1-82,3-2 0,7-1 295,1-1-105,7-4-16,-3 6 0,5-2 312,-4-1 0,-3 9-108,-8-3 1,-8 5 26,-4 1 1,-3 0-104,-3 1 0,-7 1-84,-4 4 0,-3-4-33,-3 4 0,-2-2-232,-3 2 1,1-2 130,-7 8 1,-2-6-158,-10 6 1,-15 2-234,-19 9 1,-32 6-422,23-18 1,-5 2 442,-15 8 0,-4 1 0,-13 4 0,-3 2 0,22-10 0,0-1 0,1 1 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29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612 123 8385,'0'-10'2410,"0"2"-2148,-8 8 0,4 8-295,-7 4 0,-1 3 127,-5 3 1,-3 7 64,-3 4 1,1-1-491,-7 1 182,8 0 18,-5-2 0,9 1-14,-1-5 0,9-9-84,3 3 0,4-9-781,2 4 339,0-8 348,0 3 96,0-7 1,8 0 227,3 0 1,5-2-121,1-3 1,1 1 123,-1-8 0,1 8 191,-1-2 456,1 4-331,-1 2 0,-1 8 263,-4 4 1,-4 5-37,-8 7 1,0 3-74,0 8 0,0 2-105,0 4 1,0-2-100,0 7 1,0 1-102,0 6 1,0-7-50,0 1 1,0-8-281,0 2 1,0-6-141,0-6-472,0 4 355,0-13-192,0-3 113,0-9 152,7-8 235,-5-8 1,6-3-329,-8-13 0,0 3-62,0-8 1,0-1-165,0-5 0,0-8 662,0-3 0,8-5 0,2-1 0</inkml:trace>
  <inkml:trace contextRef="#ctx0" brushRef="#br0" timeOffset="1315">927 263 9581,'24'0'1049,"-1"0"0,2 0-793,-1 0 1,1 0-561,4 0 0,2-2 96,-7-4 0,1-3-114,-2-9 0,-3 6 166,3 1 0,-9-1-84,-2-5 1,-9 5-130,3 0 0,-4 6-255,-2-5 313,0-1 0,-2-4 102,-4 5 1,-3-5 71,-9 4 1,1 3 106,-1-3 1,1 2 278,-1-1 0,6 3 2,1 8 0,7-2 23,-2-4-40,-4 4 44,8-6-166,-5 8 281,7 8-96,0 2 1,0 9 129,0 5 0,0-5-98,0 4 549,7 5-522,-5-9 1,6 14-19,-8-4 1,0 5-136,0 1 1,0-2-324,0-4 0,-2 2 121,-4-8 0,4 7-60,-3-7 1,3 0-321,2-5-46,-8-1 1,6-5 303,-4 0 0,2-8 53,-2 1 1,4-5 6,-4-5 1,-1-5 148,1-8 1,0 1-153,6-1 1,0 1 54,0-1 1,0 1-14,0-1 0,8 9 5,3 3 1,5 4-127,2 2 1,-1 2 125,1 4 0,-1 3 3,1 9 1,-3-1 123,-3 1 0,2 1 249,-9 5 1,1-3-210,-6 8 0,-2-5-102,-4 5 1,-3 0 11,-9 6 3,-7-8 55,5-1 0,-5-9-19,8 1 1,-1-3 185,1-3 141,7-4-693,-6-8 132,14 0 88,-6-8 0,16-2-115,4-7 0,9-1 78,3 1 1,7-3-80,-2-3 0,4 9 102,2-3 0,-8 9 72,-3-4 0,-5 8-88,-1-2 0,-3 6 195,-3 6 0,-4-2-210,-8 8 0,-2 5-57,-4 7 0,-11 7-242,-13-2 0,-5 10 126,-6 2 1,-3 8-597,-9-3 1,-1 5 173,-5 1 1,-3 1-1952,-8 0 2486,0-1 1,0 1 0,0-1 151,0 1 0,1-9-985,5-3 985,-4-4 0,14-9 0,-7 5-483,9-4 483,7-4 0,-6 0 0,20-9 406,-4-4 621,12 3 1999,-3-13-2457,17 6 1,3-8 558,12 0 0,9-2-691,9-4 0,15-9 346,1-9 0,17-1-580,7 2 0,10-5-35,2-7 0,8 0-418,-3 0 0,3 0 272,-2 0 0,2 0-195,-8 0 0,-1 2-196,-5 4 1,-9-2-213,-9 7 0,-7-1-187,-10 2 0,-8 9-92,-3-3 397,-5 3 0,-9-4-4,-4 1 1,-12 5 365,-6 1-164,-11-1 0,-4-4 336,-8 5-95,0-5 16,7 6 1,-3 1 413,8 3 0,0-2-135,5 2 281,8 0-391,-5 6 1,13 2-5,-4 4 0,4-2 132,2 8-92,0-1 0,0 13 578,0-1-526,0 8 0,0-4 893,0 8-736,0-7 1,6 5 70,0-4 0,-1 4-5,-5 2 1,0 6-385,0 0 1,0 0 37,0-6 1,-5 0-71,-1 0 1,0-6-95,6 0 0,0-5-268,0 5 1,0-8-142,0 3 0,0 1-402,0-2 0,0-5-284,0-7-421,0-7 1057,0 4 1,-2-16 34,-4-3 1,2-13-55,-7-5 280,7 4 45,-12-8 0,14 5 171,-4-7 0,2 6 36,-1 0 0,3 13 86,-4-1-176,-4 11 1,6-8 1082,-7 9-708,-1 7 1,-6 9 1093,1 13-937,-1 3 0,-1 8 99,-5 0-218,5-8 0,-8 6-76,3-4 0,11-3-309,-5-3 1,10-3-130,-3-3 0,7-5-469,-2-1 1,12-7 199,6 2 0,11-12-432,6-5 0,10-13 442,2-5 1,13 2 69,-1-2 1,9 7 359,-3-1 1,5 3 222,-6 3 0,-5 7 185,-6 4 0,-8 4 176,1 2 1,-5 0 592,-5 0 0,-5 0-606,-8 0 1,-7 2 506,-4 4-870,-4-4-108,-2 6 0,-2-8-1880,-4 0 1784,-4 0 0,-15 0 0,-2 0 0</inkml:trace>
  <inkml:trace contextRef="#ctx0" brushRef="#br0" timeOffset="1699">2259 316 8837,'0'25'1708,"0"-6"-1452,0 5 0,0 3-114,0 2 1,-6 0-1,-4 5-339,-5 3 0,-1 3 97,-13 1 0,2-2 213,-3 8 0,-1-8-196,8 2 0,-6-4-148,5-2 0,3-8-511,9-4 166,-3-3-297,13-10 0,-6-5-3,8-10 876,8-13 0,9-17 0,11-10 0</inkml:trace>
  <inkml:trace contextRef="#ctx0" brushRef="#br0" timeOffset="1842">2487 649 8080,'46'9'232,"1"-3"0,-8-2-93,2 2 1,-4-2 1326,-2 7 1,0-5-766,0 6 0,-6-8-517,0 2 1,-2 1-266,3-1 0,1 0-894,-8-6-18,1 8 613,-7-6-696,-7 6 0,-2-1 1076,-8 5 0,-16 4 0,-3 1 0</inkml:trace>
  <inkml:trace contextRef="#ctx0" brushRef="#br0" timeOffset="2244">2206 1297 8080,'-17'0'321,"7"-2"184,4-4 0,6-4-334,6-7 1,4 5 19,7 0 1,3 1-30,3-7 0,-3 1 128,3-1 0,4 6-15,2 1 1,-3 5-117,-3-6 0,2 8-137,-1-2 1,-1 5 5,-5 1 0,-1 0-199,1 0 0,-9 7-165,-3 5 1,-4 5 180,-2 7 1,-2-3-27,-4 8 1,-3 1 278,-9 5 1,1 0 269,-1 0 1,6-6-90,1 0 1,7-2 155,-2 3 1,4 1-196,2-8 1,2 6 32,4-5 0,3-3-249,9-9 1,0 1 101,-1-7 1,2 0-219,5-6 0,-5 0 49,5 0 1,-5-6 135,-1 0 0,-3-7-51,-3 1 0,-4-4 82,-8-1 3,0-1 0,-2 3 51,-4 3 1,-6 2 72,-11 5 1,1 3-79,-7-4 0,2 6-54,-2 6 1,4-2-464,7 7 0,6-5-1692,1 6 1021,7-8 0,-2 3 1015,12-7 0,11-7 0,11-3 0</inkml:trace>
  <inkml:trace contextRef="#ctx0" brushRef="#br0" timeOffset="2586">3713 649 7981,'10'0'1092,"3"7"249,-7 5 1,8 2-352,-3-3 1,3 5-479,-2-4 0,1 3-166,-7 3 1,6-7-326,-6 1 0,1-6-553,-1 5 274,-4-7-182,6 12-2538,0-14 2009,-6 13 1,3-5 968,-10 8 0,-13 7 0,-9 2 0</inkml:trace>
  <inkml:trace contextRef="#ctx0" brushRef="#br0" timeOffset="3006">3678 1227 7981,'-18'17'1458,"3"1"-118,3-1-605,4 1 0,8-1 270,0 1-536,0-1 1,2-1-24,4-5-360,-4 5-150,13-6 234,-5 0-388,8 5-45,-1-13 0,1 6-330,-1-8 1,1 0 243,-1 0 0,9-8-121,3-4 1,4-3 59,2-3 0,0 1-121,0-1 0,0 7 549,0-1 1,-8 8-132,-3-2 0,-5 6 665,-1 6 0,-3-2 677,-3 8 692,4-1-860,-15 7-412,7-1 1,-8-5-276,0 0 0,2-8-128,4 1 0,-2-3-509,8-2 0,-1-7 272,7-5 0,1 2-529,5-2 1,-5 3 192,4-3 1,3-2-6,-3 9 1,6-1 123,-5 6 1,1 2 7,-2 4 0,-5 3 55,-1 9 1,1-7 229,-6 1 1,-5 0-355,-1 5 1,2-5 58,-2 0 0,0-6 297,-6 5 0,-2-7-358,-4 2 0,2-4-435,-8-2 0,1 0 171,-7 0 1,-5-2-233,-1-4 0,3-4-3,9-7 770,-3-1 0,5-15 0,-8-4 0</inkml:trace>
  <inkml:trace contextRef="#ctx0" brushRef="#br0" timeOffset="4612">5219 736 7967,'10'8'0,"0"-4"409,-4 7 0,5-5 623,13 6 0,-5-6-477,5 5 1,-3-7-15,2 2 1,-3 2-428,3-2 0,2 0 70,-1-6 1,-1 0-305,-5 0 1,-3-2-195,-3-4 1,2 2-798,-9-8 364,1 8 221,-6-11 0,-2 7 2,-4-4 1,-3-3-156,-9 3 1,1-1 636,-1 1 1,6-2-46,1 8 1,1-1 346,-2 1-232,-3 4 1,13 2 78,-4 11 0,4 7 174,2 5 0,0-1 195,0 7 0,6 6-83,0 6 1,5 8 136,-5-3 1,0-1-111,-6 2 1,6-2-130,0 1 0,0 3-607,-6-8 0,0-6 221,0-6 0,0-2-7,0 2 145,-8-3 41,6-9-51,-14-7 0,12-4 32,-7-12 1,5-4 105,-6-7 1,2-7-46,-1 1 1,-3-8-28,8 2 1,0 1-25,6-1 1,0 6-101,0-6 1,8 5-81,4-5 1,4 2-252,1-2 0,8-4 17,5 3 1,3-1-144,2 2 0,0-4 76,0 4 0,0 2 82,0-3 1,-2 9 308,-4-2 1,2 9 2,-7 2 1,-1 8 75,-6-1 95,1 3 0,-6 4 308,-1 3 1,-7 5-101,2 8 1,-12 5 222,-5 0 1,-5 7-396,-2-7 1,1 0 12,-1-5 1,7-1-225,-1 1 0,6-3 121,-5-3-211,7 4-35,-4-14 1,10 5-520,4-7 304,3 0 147,17-7 238,1-3 0,0 0-81,-3 4 1,-11-2 216,-1 3-142,-8-1 1,4 14 35,-8 3 0,-2 5 40,-4 1 0,-6 9 97,-11 3 1,3-2-146,-3 2 0,3-1 1,3 1 1,5-2 164,1-4 1,7-9 39,-2 4-280,4-5 1,4-3 167,4-4 0,5-4 108,13-2 0,-5-8-125,5-4 1,3-5 46,2-7 1,2-3-153,-2-8 1,2 2-199,-7 4 1,3-6-357,-9 0 1,3 0 272,-9-6 0,-5-2-386,-1 2 1,2-6 226,-2 6 1,0 1 128,-6 5 0,-2 1 126,-4 5 0,4 4 412,-4 7-91,4 1-239,2-1 1,-2 9 968,-4 3-360,5 4 70,-7 2 1,6 0-215,-4 0 1,4 2-76,-4 4 1,4 5 19,2 13 1,-2-3 106,-4 8 0,4 6-126,-3 6 1,3 2-73,2-2 1,0 4-531,0 7 1,6-5 200,-1 0 0,1-8-440,-6 1 1,6-3 236,0-1 1,0-3-10,-6-4 0,6-4-20,-1-7 1,1-7-440,-6 1 170,0-8 394,0 4 0,0-10-153,0-4 0,0-6 130,0-11 1,0-6-180,0-12 1,0-10 24,0-7 1,-6-10 123,1-2 0,-1-1 41,6-4 0,0 4 0,0 7 1,2 4 63,4 7 0,-3 3-93,9 3 1,-2 6 191,2 12 0,1-2-28,-7 7 1,6 1 85,-7 6 1,3-1 277,-2 1 0,-4 5 259,4 0 0,-4 6-80,-2-5 0,0 5 1077,0-6-398,0 8 218,0-11-221,0 13-355,0-14-625,0 14 0,2-6 228,4 8-293,-4 0 0,5 2 275,-7 4-197,8-4-40,-6 14 1,12-7-162,-8 9 1,1-6-102,-1-1 0,-2 1 107,8 6 1,-8 1 18,1 4 0,3-1 15,-2 7 0,2 0-101,-2 6 0,-2 0 81,7 0 0,-7 2-116,2 4 0,2-2 18,-2 8 1,5-6 97,-5 5 1,2 1-55,-2 6 1,-2-1 42,7 1 1,-5 1 67,6 5 0,-8-3-60,2 8 0,1 3 8,-1 8 1,2 3-290,-2 4 1,-4 2-90,4-8 0,-4 0 67,-2-6 0,0 0-102,0 0 0,0-8 455,0-4 0,0-9-120,0-2 1,0-8-288,0 2 0,0-4 79,0-2 0,0-8 94,0-4 0,0-9-245,0-2 264,0-9-385,0 5 31,0-8 1,0-13-123,0-5 0,0-5 246,0-1 0,-6-3 401,0-8 0,-8-8 0,5-1 0</inkml:trace>
  <inkml:trace contextRef="#ctx0" brushRef="#br0" timeOffset="4833">6323 806 8275,'12'0'985,"-1"0"1,-5 0-591,6 0 1,0 0-54,5 0 0,1 0 68,-1 0 0,1 0-127,-1 0-223,8 0 1,-5 6-1939,3 0 1289,-3 7 589,-11-3 0,7 8 0,-6-1 0</inkml:trace>
  <inkml:trace contextRef="#ctx0" brushRef="#br0" timeOffset="4987">6428 1122 7862,'18'0'574,"-1"0"1,1 0 810,-1 0 1,-5-6-44,0 0-744,-1 0 0,7 0-346,-1 0 0,-5-1-282,0 1 0,-7 4-1034,7-4-719,-8 4 1783,12 2 0,-22 16 0,4 3 0</inkml:trace>
  <inkml:trace contextRef="#ctx0" brushRef="#br0" timeOffset="5642">6446 1419 8609,'9'0'1199,"-1"-2"-362,-8-3 337,8 3-383,-6-6 195,13 8 115,-5 0-818,8 0-648,-1 8-141,1-6 1,-1 5 265,1-7 240,7 0 0,-5-7 0,5-3 0</inkml:trace>
  <inkml:trace contextRef="#ctx0" brushRef="#br0" timeOffset="6260">7094 789 8972,'10'-8'728,"5"6"98,-3-4 0,9 4-335,3 2 1,1-2 222,-2-4 1,-1 4-466,7-3 1,-6 3-24,6 2 0,-7 5-648,1 1 0,-3 8 40,-3-2 0,-7 3-196,-4 3 1,-4-1 392,-2 1 0,0 5-57,0 0 0,-6 7 161,0-7 1,-6 0 252,6-5 0,1-1-110,5 1 1,0-1-67,0 1 0,0-6 312,0-1 0,7-5-19,5 6 0,4-6-51,1 5 1,1-5-173,-1 6 1,-5-8-158,0 2 33,-1 3 1,-1 1-206,-4 8 0,-4-1 113,-2 1 1,-8 1 120,-4 4 0,-11-3-214,-6 3-35,3 5 274,-7-9 0,6 6 45,-8-7 1,6-8 22,0-5 1,7-3 198,-1-2 0,9-2-236,3-3 0,7-7-189,-2-12 1,12-1-1,5-4 1,13-2 126,5 7 0,4-5-189,2 6 0,0 5 94,0 7 0,4 7 93,-4-2 0,2 4 125,-14 2 0,7 2 284,-7 4 1,-2 4-187,-9 7 1,-2 1 67,-4-1 1,-4 1-446,3-1 1,-3-5 107,-2 0-1410,0-9 598,0 5 1,2-18 894,4-7 0,4-8 0,7-10 0</inkml:trace>
  <inkml:trace contextRef="#ctx0" brushRef="#br0" timeOffset="6417">7882 876 7974,'0'18'0,"0"7"698,0 4 1,0-3 970,0-3 0,0 2-1046,0-1 0,6 5-176,0-6 1,0-5-151,-6-7-79,7 1 1,3-2-833,8-4 1,-7-6-356,1-6 0,0-6-2203,5-11 3172,1 3 0,-1-21 0,1 4 0</inkml:trace>
  <inkml:trace contextRef="#ctx0" brushRef="#br0" timeOffset="6851">8092 176 7722,'0'-18'-578,"2"8"1080,4 4 1137,-4 4 95,6 2-708,-8 0 1843,0 0-2743,8 8 31,-6 2 1,7 2 26,-3-1 1,-4-5 4,4 6 1,-4-6 92,-2 5-203,0 1 1,6 6 24,0-1 0,-1 1 5,-5-1 1,0 3 5,0 3 0,0-2-97,0 9 1,0-7 91,0 6 1,0 2-103,0 10 0,0-2-20,0 8 1,6 0 71,0 5 1,0 1-138,-6-1 0,6 7 80,0-1 0,-1 8-19,-5-2 0,6 5 28,0 1 0,0 5-196,-6 1 0,0 6 148,0-6 0,2 2-3,4-2 1,-4 6-450,4 11 0,-5-7 180,-1-5 1,0-11-494,0-17 1,0 3 257,0-3 0,0-4 35,0-14 1,0-6 37,0 0 1,0-7-35,0 1 0,-5-4 166,-1-1 465,0-8-556,-2-3 0,4-7-477,-7 0-242,7 0 1148,-12 0 0,6-7 0,-7-3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2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9781,'1'-10'2222,"5"4"-2046,4 4 0,8 2 538,-1 0-425,1 8 1,-7-6 176,1 4 0,0-2-153,5 1 1,3-3-63,3 4 0,-4-4-107,5-2 1,3 0-121,2 0 1,-2 0 120,3 0 0,-7-2-90,6-4 1,-5 4-110,5-3 1,-8-3-333,3 2 1,-5-2-361,-1 2 0,-1 4 351,1-3 0,-7 3-347,1 2 0,-6 0-528,5 0-52,-7 0 380,4 0 496,-8 0 0,-2 7 10,-4 5 436,4-4 0,-21 7 0,4-5 0</inkml:trace>
  <inkml:trace contextRef="#ctx0" brushRef="#br0" timeOffset="253">88 368 8080,'-17'10'324,"-1"-4"1,6-4 160,1-2-69,7 8 5,-4-6-302,8 6 0,2-8 219,4 0 0,0 0 81,11 0 1,-1 0-2,13 0 0,-6-2-130,7-4 1,-1 4-23,6-4 0,0 4-46,0 2 1,0 0 28,0 0 1,-6 0-75,0 0 1,-1 0-119,1 0 0,2 0-103,-8 0 1,6 0-497,-5 0 0,5 0-1758,-6 0 1174,1-8 181,-7 6 945,1-6 0,-1 1 0,1-3 0</inkml:trace>
  <inkml:trace contextRef="#ctx0" brushRef="#br0" timeOffset="649">1332 421 10148,'17'0'1119,"1"8"0,-1 2-787,1 7 0,-2-5-104,-5-1 1,3-5-564,-8 6-380,0-8 1,-1 6-658,1-5 752,0-3 620,2 6 0,2-16 0,7-1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47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71 8580,'0'-10'993,"0"0"-488,0 4-281,0 4 119,0-6 111,0 1-154,0 5 1,-8-12 127,-4 8 1,-3 0-239,-3 6 0,-1 8-183,-5 4 1,3 9-177,-8 3 0,0 5 188,-7-6 0,3 8 182,4-1 1,4 1 19,7-2 0,3 4-16,3-4 0,4-3-187,8-3 0,0-4-135,0-1 0,16-1 101,7 1 1,10-1 41,8 1 1,2-6-76,4-1 143,3-7-50,-13 12 0,6-12 146,-8 7 1,-2 1-55,-4 6 0,3-1 54,-9 1 0,-7 1-75,-11 4 0,-3-1 138,-2 7 1,-4-6-61,-7 7 1,-3-3 130,-15 2 1,0 2 46,-6-8-178,-8 9-67,6-13 0,-6 4-119,8-11 0,0 2-283,0-8 1,6-1-505,0-5 0,7 0-129,-1 0 0,11-2-2274,6-3 3183,4 3 0,10-14 0,2 6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47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10044,'10'0'1796,"0"0"-973,-4 0-855,-4 0 1,7 0-832,-3 0-380,-4 0 971,6 0 0,-6 8-869,4 3 0,-4 5 501,3 1 0,-3 7 640,-2-1 0,0 6-128,0-5 1,0 5 127,0-6 0,0 0-42,0-5 0,2 0-249,4-1 1434,-4 1-813,14-1 0,-12-7 627,7-4-567,-7-4-519,4-2 0,-8-2 129,0-4 0,8-4 0,1-7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4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35 7926,'0'-10'2753,"0"1"-1530,0 3-361,0 4-78,0-6-115,7 8 88,-5 8-302,14 2 1,-14 7-369,4 1 1,-6 1-251,-6 5 1,0 3-457,-12 8 0,3 0 325,-14 0 0,7 2 19,-1 4 0,3-6 151,3 0 1,7-2 134,4-10 0,4 1-101,2-7 0,4-1 164,8-5 0,2-3 143,15-8 1,0 0-37,6 0 1,6-2 6,0-4 0,2-1-134,-3-5 0,-3-4 20,4 5 1,-10-3-185,-1 2 1,-9-1-285,2 7 1,-9 0-481,-2 6-559,-8 0 401,3 0 1,-10 14 429,-9 3 0,-2 12-711,-15 1 1313,0 10 0,-14 5 0,-2 8 0</inkml:trace>
  <inkml:trace contextRef="#ctx0" brushRef="#br0" timeOffset="318">123 964 7926,'0'9'419,"0"-1"0,8-8 4,3 0 1,-1 0-83,2 0 0,0-2 67,5-4 0,1-1-101,-1-5 1,-5-2 132,-1 8 0,1-1-237,6 1 0,-7 4-205,1-4 1,-6 4-304,6 2 0,-9 8 296,3 4 0,-4 3-128,-2 3 0,-2 7-16,-4 4 0,3 4 5,-9 2 1,0 2 105,-5 4 0,1-6 186,4 0 0,5 0 55,7-6 1,0-1 293,0 1 0,7-14-223,5 3 1,6-6-61,5-1 1,-2-3-17,9-8 0,-1-8-155,6-3 1,0-7-192,0-5 1,-6-4 26,0-9 0,-9 7-147,-3 0 1,-1 6 79,-10-6 0,0 7-54,-6-1 0,-2 5-250,-4 7 1,-6-3 172,-11 8 1,-5 0 14,-7 6 1,6 0-126,0 0 0,2 8-319,-2 4 0,3 3 752,9 3 0,-1-1 0,1 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43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0 877 7981,'0'-12'-346,"0"1"1,0 5 503,0-6 1,0 6 448,0-5 0,6 5 562,0-6-743,0 8 1,-4-10 170,4 9-77,-4-9 0,5 12-23,-7-6 29,0 8 294,0 0-646,8 8 0,-6-4-122,4 8 96,-4-1-54,-2 7 1,6 1-84,0 5 0,-1-3 113,-5 8 1,0-1 0,0 1 0,0 4-63,0-4 0,6 4-12,0 2 0,0-2-129,-6-4 0,0 3 113,0-9 0,2 6-60,4-6 0,-4 1 57,4-7 1,-5 1-8,-1-1 151,0 1 2,0-1 78,0-7 310,0-2-25,0-8-198,0 0-363,0-8 0,0-2-77,0-7 1,0 3-205,0-3 0,2 3 20,4-9 1,-2 3-199,8 3 1,-6-7 62,5 1 1,-1-2-130,2 1 0,1 3-181,-7-8 278,8 7 196,-4-11 1,5 14 55,-3-5-28,3-3 95,-5 8 1,2-12 49,-1 7 1,-5 1-14,6 5 0,-6-5 167,6 0 0,-9 5 237,3 6 395,-4 1 165,6 1-369,-6-6-109,13 15-243,-13-7 1,12 10 90,-8 4 1,6-3-134,-7 9 1,7-6 6,-6 6 0,6-1 80,-7 7 0,3-1-10,-2 1 1,-4 7 575,4 4-344,-4-3-159,6 7 0,-6-6 357,3 8-220,-3 0-44,-2 8 0,0-12 52,0 4 0,2-4-256,4 4 0,-4-6-178,4 1 0,2-9-84,-2 2 1,5-9-325,-5-2 1,8-8-245,-3 1 1,-1 3 319,2-2 1,-1-2-1585,7-10 0,-1-6 152,1-11 1795,0-4 0,7-8 0,2 0 0</inkml:trace>
  <inkml:trace contextRef="#ctx0" brushRef="#br0" timeOffset="408">1157 386 10382,'9'8'1421,"7"-4"-549,-4 8 0,-3-3 157,3 3-539,0-4-187,5 0 1,1-6-22,-1 4-404,1-5 1,-1-1-1078,1 0-159,-1 0-190,1 0 1,-9 2 648,-3 4 899,-4 4 0,-17 15 0,-5 3 0</inkml:trace>
  <inkml:trace contextRef="#ctx0" brushRef="#br0" timeOffset="800">1086 1000 8083,'18'-8'0,"-6"4"600,-1-8 0,-5 8 317,6-2-545,0-3 1,5 7-173,1-4 0,-1-2-1,1 2 1,-1 0-134,1 6 0,-7 2-216,1 4 1,-2-2 82,1 8 1,-1-1 86,-4 7 1,-4 1-170,4 5 1,-4-5-8,-2 5 0,-8 3 33,-4 2 1,-3-2 190,-3 3 0,1-7 149,-1 6 0,1-6-118,-1 7 0,1-11 279,-1-1-247,1-1 63,-1-15-631,8 6 209,3-16-17,14-2 1,3-7-65,8-1 1,1 3 271,4 3 1,-1 4 246,7 8 0,-2 4-52,2 8 0,3 1 209,-9 17 1,2-1 888,-1 6 1,-5 0-534,4 0 0,-3-6 14,-3 0 1,1-7-565,-1 1 1,1-11-398,-1-6 0,1-4-186,0-2 0,1-8-537,4-4 0,-3-11 349,3-6 0,-3-6-482,-3-6 0,1 4-1485,-1-4 2565,1-4 0,-9 0 0,-1-7 0</inkml:trace>
  <inkml:trace contextRef="#ctx0" brushRef="#br0" timeOffset="1661">2400 159 7960,'0'-18'0,"0"1"221,0 7 595,0 2-482,0 8 217,0 0-216,0 8 1,-5-2-209,-1 11 0,-8-1-46,2 13 0,-3-6-11,-3 7 1,7-7-151,-1 6 0,8-7-294,-2 1 0,4-9 176,2-3 1,2-5-293,4 6 1,4-8 241,7 1 0,1-3 118,-1-2 0,1 0-14,-1 0 225,1 8 0,-1 10 64,1 11 1,-8 4 419,-5 2 1,-3 2 406,-2 4 0,0-2-385,0 8 0,0-3-62,0 3 0,0-4-314,0-8 1,0 0-350,0 0 1,0-8 125,0-3 0,0-5-29,0-1 0,2-3-406,4-3-1065,-4 3 400,6-13 592,-8 6 188,8-16 1,-6-3-594,4-13 428,-5-3 125,-1-8 0,2 0-83,4 0 0,-4-6 455,4 0 0,4-8 0,-1 5 0</inkml:trace>
  <inkml:trace contextRef="#ctx0" brushRef="#br0" timeOffset="2763">2768 229 10808,'8'9'50,"2"-1"1,7-8 171,1 0 0,7 0 48,4 0 0,-1 0 0,1 0 1,0-8-161,6-3 0,-2 1-202,-4-2 0,-2 7-532,-3-7 0,-11 6 262,5-6 1,-10 6-577,3-5 315,-7-1 425,4-5 1,-16-1 30,-3 1 0,-5 5-6,-1 0 0,-1 2 62,1-1 0,-1-3 176,1 8 0,5-5 413,0 5-266,8 0 169,-11 6-218,13 0 0,-6 8-95,8 3 0,0 7 164,0 5 1,0 5 228,0 7 1,0 0 155,0 0 1,0 0-210,0 0 0,0 0-346,0 0 17,0-8 125,0-2-634,0 1 135,0-7-143,0 6 278,0-15 1,-2-2-50,-4-8 0,4-8-11,-4-3 0,4-1 122,2-6 0,0 11 38,0-11 0,0 4 1,2-1-58,4 3 0,4 4 102,7 8 0,-5 2 4,0 4 1,0 6 107,5 11 1,-7-3 224,-4 3 0,1 2-118,-1-1 0,0 5 166,-6-6 0,-6 1-315,0-7 0,-5 1 90,5-1-292,0 1 199,6-9-337,-8-1 174,6-8 0,-4-2 22,12-4 1,-2 2 2,8-7 0,-6 5 45,5-6 0,-1 6 247,2-5-164,3 7 372,-5-4 42,0 8-221,-2 8 0,-10 4-232,-4 11 1,-4-2-226,-7 9 0,-3-7-578,-3 6 0,-4 6 424,-9 6 1,-1 2-502,-3-2 0,-5-2 328,-8 7 0,1-5 325,-1 6-595,8-8 699,-5 4 0,9-6 84,-12 4 0,11-6-26,-11 0 1,10 0 125,-4-6 0,9-4 279,-3-2 1,4 3 510,2-3 0,7-5 1042,5-7-990,11-7 644,5 4-1343,7-8 0,3 0 89,9 0 0,11-8 43,24-3 0,2-13-182,15-5 0,6-4-102,6-2 0,4 0-225,2 0 0,-8 2 3,7 4 1,-9-3-348,-7 9 0,-5-6-78,-7 5 1,-5 3-966,-7 9 1112,0-3 99,-22 13 0,1-8-680,-8 4 322,-9 4 563,5-5 1,-16 1 271,-3 0 1,-5-2-355,-1 2 0,-3 2 285,-3-7 1,3 1-98,-3-2 0,5 3 418,7 3-200,-5 4 20,14-6-53,-13 8 1,13 8 50,-4 3 1,4 7 153,2 5 1,0 5 877,0 7-633,8 0-287,-6 7 0,7-3 390,-3 8-261,-4-8-363,6 4 0,-8-6-122,0 4 0,0-4-40,0 4 1,-8-4-358,-3-2 0,-1-6 190,-6 0 1,5-8-261,-11 3 1,5-7 338,1-5 0,-5-4 249,0-8 0,-7-8 1150,7-4-595,-8-11-188,12-4 1,-5-6 265,12 3 0,5-1-200,7 8 1,2-6-23,3 5 1,5-1-260,8 2 0,7 3-174,4-3 1,4 1-454,2-1 0,-5 4 324,-1-5 0,0-1-2397,6 2 1233,0-9 354,0 13 0,0-14 883,0 4 0,0-4 0,0-2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8608,'7'9'2239,"3"5"-2547,7-8 0,1-1-1018,-1-5 0,0 0 732,0 0 1,1 0 593,-1 0 0,0 0 0,1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51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8142,'0'-9'738,"-2"1"-193,-3 8-381,3-8 199,-6 6-157,8-6-7,0 1 1,6 3 70,0-8-77,-1 8 1,-3-4 110,4 8 25,-4 0-132,6 0 1,-6 0 270,4 0-239,-4 0 1,7 0-241,-3 0 0,-2 0 77,8 0 1,-6 0-58,5 0-34,1 0 1,5-6-175,1 1 1,-1-1 137,1 6 1,0-6-119,-1 0 0,1 0 128,-1 6 0,6 0-21,1 0 0,5 0-64,-6 0 84,9 0 29,-13 0 0,14 0 59,-4 0 1,2 2-68,-1 4 0,1-4 5,-8 4 0,8-4 30,-2-2 0,-3 6-2,-3-1 0,2 1-4,-1-6 0,5 0 6,-6 0 1,1 0-16,-7 0 0,7 0 2,-1 0 0,2 6 196,-1 0-185,-5 0 29,6-6 1,-1 0 9,-1 0 0,6 0 13,-5 0 0,5 2 91,-6 4 0,1-4 146,-7 3 46,1 5 0,-1-6-61,1 8 0,-1-8-106,1 1 0,-7-1 387,1 2-395,0-4 1,5 6 102,1-8-176,-1 0 1,1 0-145,-1 0 1,1 0 78,-1 0 1,7 0-148,-1 0 0,0-2 25,-5-4 127,-1 4 1,1-6-177,-1 8 1,-5 0 67,0 0 1,-6 0-5,5 0 48,-7 0-12,12 0-131,-14 8-295,6-6-29,-8 6 116,0-8-1396,0 0 1782,0-8 0,-8-9 0,-2-11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0:52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0 771 8033,'0'-9'-468,"0"-1"882,0 4 0,8 4 230,4-4 493,-4 4-262,7 2-408,-5 0 0,8 0-141,-1 0 1,1 0-71,-1 0 0,-3 8-45,3 4 1,-5 3-100,5 3 1,1 7 86,-6 4 0,1 6-78,-1 6 1,-2-2-205,-5 8 1,-3-6 59,4 6 1,-4-3-239,-2 3 116,0 4 1,0-14 0,-6 11-19,1-7 1,-1-6 139,6-6 1,0-7 4,0 1 0,0-9 17,0-2-25,0-9 344,0 5 0,0-16-110,0-3 0,0-5-166,0-1 0,0-7-2,0 1 0,0-6-5,0 5 1,2-7-43,3 2 0,-1 2-176,8-2 0,-2 5 98,1-5 1,11 0-141,-5-6 1,5 0-255,-5 0 1,1 0 189,-1 0 0,1 5 47,-1 1 1,-1 2 186,-4-2 0,3-2 168,-3 7 1,3 1 4,3 5 1,0 1 322,-1-1 1,6 3-181,1 3 0,1-1 18,-2 7 1,-1-2 357,7 2-249,-8 4-116,5-6 1,-9 8-182,1 0 1,-7 0-304,1 0 0,-6 0-1116,6 0 30,-8 0-1244,3 0 1122,-7 0 1420,0 0 0,0 8 0,0 2 0</inkml:trace>
  <inkml:trace contextRef="#ctx0" brushRef="#br0" timeOffset="1311">1349 859 8076,'-9'-10'459,"1"1"-240,8 3 1,2 4 767,4-4-675,-4 4 1,15 0-2,1-4 1,-1 2-69,6-7 0,5 5-15,1-6 1,-4 2-179,-1-1 1,-3-5-270,2 4 1,-3-1-502,3 1 0,-9-3 448,-3 3 1,-7 2-407,2-2 1,-4 7 191,-2-7 1,0 6 47,0-6 0,-8 9 135,-3-3 1,-5 2 267,-1-2 0,-1 4 168,1-4-52,-1 4 1,1 2 357,-1 0 1,2 8-124,5 4 0,3 3 35,8 3 1,0 9-78,0 8 1,0 0-29,0 6 0,0 2-68,0-2 0,0 5-6,0-5 1,0 0-78,0-6 1,6 0-149,0 0 0,0-6-528,-6 1 334,7-9 110,-5 4 0,6-13-273,-8 0 234,0-8 43,0 11 128,0-13 0,-8-2 216,-3-12 0,1 3 144,-2-3 0,6 0-153,-5-5 0,7-1 8,-2 1 1,4 5 120,2 0-448,0 1 1,0-7 10,0 1 1,8-1-175,3 1 1,11-3 153,1-3 1,8 3-72,-1-3 1,3-4-73,2-2 1,-4 1-131,4-1 1,-4 2 230,10-2 37,-4 3-15,-10 9 0,-2 5 228,-7 1 0,-1 7 53,1-2-82,-8 4 0,-3 4 57,-7 4 0,-3 5 209,-9 13 1,0-5-45,-11 5 1,1 1-118,-1-2 0,4 2-153,-5-1 1,11-7 105,1 1-154,8-1 1,-4-13 64,8 8 0,8-8-15,4 2 1,9-4-52,3-2 0,1-2 0,-2-4 1,-3 2 9,3-8 0,-4 8 1,-1-1 0,-2 1-242,-5-2 254,-3 4 0,-2-4 29,0 12 0,-2 4 12,-10 7 1,-4 1-3,-8-1 1,-1 3 54,-4 3 1,1-2 165,-7 9 0,8-9-63,-3 2 1,7-3 386,5-3-28,-3 1-140,13-1-457,-6-7 0,18-2 59,7-8 0,3-8 50,9-4 0,0-5-180,6-6 1,-6-5-296,0-7 0,-1 2 120,1 4 1,-2-4-182,-4 4 1,-9-2 35,4 1 0,-7-5 102,1 0 0,-4 0 161,-8-6 0,0 2 23,0-1 0,-6 5 125,0-1 1,-2 3 103,2 10 274,4-8 1,-7 11-45,3-3 0,4 9 27,-4 3 285,4 7-112,2-12-60,0 14-116,0-5-72,0 7 500,0 0-617,0 7 0,2-3 100,4 8 1,-4-6-93,4 5 1,-4 1 18,-2 6 0,2 7-56,3 4 0,-3 4-2,4 2 0,-2 2-51,2 4 1,-4 10-196,4 7 1,-4 8-200,-2-1 0,0-3 186,0 2 1,0-2-268,0 3 0,0-1 123,0-12 0,0 1-16,0-18 1,0 2-2,0-14 1,2-1-241,3-11 374,-3 5 0,6-16 144,-8 0 0,0-8-151,0-9 0,0-9 16,0-3 0,6-4-92,0-2 1,0-10 272,-6-7 0,0-1 0,0-7 0</inkml:trace>
  <inkml:trace contextRef="#ctx0" brushRef="#br0" timeOffset="1751">2313 53 8076,'-10'-10'-352,"-5"-5"935,13 13-311,-6-14 28,8 14-41,0-5-38,0 7-79,0 0-3,8 0 1,-6 2 130,3 3-121,-3 5 0,4 8-4,0-1 0,0 7-59,-6-1 1,0 8-9,0-2 1,2 6-7,4 6 0,-4 6-5,3 11 1,3-1-93,-2 7 1,0 2 52,-6 10 0,6-2-176,0 8 1,1-6 156,-1 5 0,-2-11-11,8 6 1,-6-7-4,5 6 1,-5 5-93,6 2 1,-6 4-678,5 1 358,-7-15 217,4-4 0,-8-15 34,0-1 0,6-7 86,0-4 0,0-6-7,-6-6 1,0 3-144,0-9 350,0 0-151,0-5 47,0-9 0,0-3-176,0-12 0,0-3-86,0-9 1,-2-1-308,-4-5 1,4 3 274,-4-8 1,-2 0 276,2-6 0,-15-8 0,1-2 0</inkml:trace>
  <inkml:trace contextRef="#ctx0" brushRef="#br0" timeOffset="2181">2400 894 8013,'2'-16'135,"4"5"1,-2-3 5,8 8 449,-1-7-245,7 3 169,0 0-216,-1 2 1,1 8-25,-1 0-308,1 0-127,-1 0 0,-7 8-443,-4 4 0,-6 3 233,-6 3 0,-4 1-273,-7 5 1,-1 1 165,1 4 0,-1 2 416,1-7 0,7-1 14,4-5 0,4-7 302,2 1 263,0-8-223,0 4 0,8-8 266,3 0 0,5-2-35,2-4 0,-1 2-174,1-8 1,-3 7 49,-3-7-84,3 8-300,-13-4 0,8 8-294,-4 0 220,-4 0 0,-2 10-209,-12 7 0,-5 3 134,-7 9 0,3 0-45,-8 6 0,7-5 435,-1-1 1,3-2-109,3 2 0,1 2 456,5-7-325,-5-1 1,14-5 5,-4-1 1,12-7-177,6-4 0,3-4-88,3-2 1,5-2-95,1-4 1,5-6-363,-6-11 0,6 1-770,-5-7 1,5 8 166,-6-3 1036,1-3 0,1 0 0,2-8 0</inkml:trace>
  <inkml:trace contextRef="#ctx0" brushRef="#br0" timeOffset="2908">3049 719 8097,'11'-10'925,"1"4"1,0-1-372,5 1 1,1-6-166,-1 6 0,7-2-178,-1 3 26,0 3-161,-5-6 0,-1 8-64,1 0 1,-1 0-108,1 0 1,-8 2-314,-5 4 0,-3 3 96,-2 9 1,0 7-365,0 4 0,-7 2 332,-5-1 0,-2 3 105,3-4 0,1-2 321,4 2 0,4-7 24,-4 1 1,6 2 186,6-1 0,4-3-76,7-9 1,1 4 101,-1-5 0,-5-1-46,0 2 1,-3-7 50,3 7 1,2-6-279,-8 6 1,-1-7 288,-5 7-510,0 0 0,-9 11-76,-9 1 1,-1-1-55,-10-6 1,5-3 142,-5 4 0,2-11 82,-2 11 0,1-10 121,5 3 0,3-7 172,-3 2 1,10-4 124,1-2-197,8 0-52,-4 0 0,10-6 28,4 0 10,11-7-135,3 11 1,13-12-55,-4 8 0,4-7 26,2 1 1,0 2-206,0-1 1,-5 7 126,-1-2 0,-8-2-140,3 2 1,-5 0-10,-1 6 1,-1-2-219,1-3-66,-9 3 0,5-8-226,-8 4 509,0 4 1,-6-8 122,0 5 473,0 3-168,0-6 0,2 8 367,3 0 1,-3 2-13,4 4 1,-2-2-209,2 7 0,-2-1 665,7 2-445,-7 3-524,12-13-135,-6 6 1,7-10-503,1-4 0,-1-6 415,1-11 215,-1-4 0,9-16 0,1-2 0</inkml:trace>
  <inkml:trace contextRef="#ctx0" brushRef="#br0" timeOffset="3321">3942 316 8062,'10'-18'775,"-2"9"-103,-8 1 707,0 8 1109,0 0-2475,7 0-11,-5 0 1,6 2-103,-8 4 368,0-4 7,0 13 0,0-11 130,0 8 338,0-8-571,0 11 0,-2-13-82,-4 4-74,4 4 0,-5-6 218,7 7-547,0-7 187,0 12 0,0-6 32,0 7 1,0 1 144,0-1 1,0 8-2,0 5 1,0 5-41,0 6 1,0 9 8,0 9 0,0 13 31,0-2 1,2 7-286,3 5 1,-3 2 97,4 15-1433,-4-7 1186,2-41 0,0 1 1,0 3-1,0 1-513,1 5 0,1 0 1,1-5-1,0-3 262,-1 41 0,0-26 343,-6-15 1,0-7 136,0 1 0,0-6 119,0-12 1,-2-6-155,-4-11 0,2 2-158,-8-8 0,1-1 807,-7-5 0,1-9-459,-1-9 0,-7-7 0,-2-10 0</inkml:trace>
  <inkml:trace contextRef="#ctx0" brushRef="#br0" timeOffset="3590">1279 1402 7961,'8'-10'-448,"2"-5"0,3 7 396,5-4-555,-12-3 607,17 5 0,-5-8 0,9 1 0</inkml:trace>
  <inkml:trace contextRef="#ctx0" brushRef="#br0" timeOffset="4178">1490 1157 8513,'-10'0'921,"2"0"-902,8 0-727,0 0 778,8 0 1,-6 2-24,4 4 1,-3-1 106,3 13 0,-2-2-54,8 13 1,-6 2 163,5 10 1,-5-4-126,6 4 0,-6 1-5,5-1 0,-7 0-269,2-6 0,-4-6-55,-2 1 0,0-9-81,0 2 0,0-3-80,0-3-28,-8-7 36,-1 6 55,-9-14 368,1-2 0,-1-8-11,1-4 0,5-3 262,0 3-168,0-4-56,3-1 0,-7-3 169,4-3 1,-9 4-82,-2-5 0,-1 5 60,7 1 1,-1 1 3,1-1 0,7 1 84,4-1 0,4 6-72,2 1-108,0-1-14,8 2 1,4-5-131,11 3-126,-3-3 149,13-3 0,-14-1-99,4-5 1,3 5 23,-3-5 0,6 3-162,-5-2 1,5 3 194,-6-3 0,8-4 0,-3-1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1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333 421 10306,'0'-9'2808,"0"1"-1906,0 8-16,0-8-110,8 6 218,-6-6-592,14 8 0,-12 2 106,7 4-414,1-4 136,5 6-58,1-8 0,-1 0-146,1 0 0,5 0-42,1 0 0,1 0-75,-2 0 1,-3-6 21,3 0 0,-3 0-79,-3 6 0,1 0-277,-1 0 0,-5 0-37,0 0-580,-9 0 460,13 0-2460,-14 0 3042,6 0 0,-8 0 0,0 0 0</inkml:trace>
  <inkml:trace contextRef="#ctx0" brushRef="#br0" timeOffset="1024">53 316 7998,'-10'0'1189,"-3"-2"-481,7-4-288,0 4-66,6-13-70,0 5 0,0-7 241,0-1-352,0 1 0,8-1 28,3 1 1,5 1-184,2 4 0,1-3 77,4 3 1,-3-2-132,3 3 1,2-3-20,-1 8 0,7-7-12,-2 1 0,-2 4 95,3 2 0,-1-1-150,6 1 1,-6-6 115,0 6 1,0 0-14,6 6 1,-1-2-153,-5-3 1,2 3 68,-8-4 1,8 4 42,-1 2 0,-5 0 39,-2 0 0,3 0-4,-3 0 0,6 2-23,-6 4 1,1-4 2,-7 3 0,7 3 47,-1-2 1,0 6-26,-5-6 0,-1 5 78,1-5 1,0 6-71,-1-6 0,1 5 141,-1-5 1,1 6 73,-1-6-19,1 7 0,-1-3-6,1 8-71,-9-1 0,5 1-94,-8-1 0,0 1 67,-6-1 0,6 6-236,-1 1 1,1-1 62,-6-5 1,0 5-158,0 0 0,0 3 24,0-3 1,-2-3 116,-4 3 1,3 2 106,-9-1 0,6 1 131,-6-2 1,7-1-3,-7 7 0,2-6-105,-2 6 0,-3-7 230,3 1 0,-3-3 6,-3-3 0,6 1-136,1-1 0,-1-1-69,-5-5 1,-7 3 9,1-8 1,-3 2-18,3-2 0,-2-5-15,-4 5 0,-4-4-3,3-2 0,-3 0-7,-2 0 0,6 0 133,0 0 1,2 0-66,-3 0 0,-1-2-75,8-4 1,-6 5-11,5-5 0,-5 2 1,6-2 0,-6 4 43,5-4 1,-1-4 6,2-1 32,3 3 0,-11-8 234,8 5-268,-9-5 39,13-9 1,-12 3 124,7-7-149,-7 8 1,10-12 138,-8 4 1,9 3-37,3 3 0,-1-2-21,7 1 0,1 1-17,-2 5 0,8 1-4,-2-1 1,4 7 159,2-1 0,0 6 81,0-6-245,0 1 1,6-7-68,0 1 0,8 5-202,-3 0 0,-1 3-13,2-3 0,0-4-256,5 5 0,1 3 74,-1 2 0,1 4-120,-1 2 0,1 0-1109,-1 0 0,1 2 750,-1 4 1,7 4 819,-1 7 0,0 8 0,-5 3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21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1052 8325,'19'2'1240,"4"3"0,-3 11-570,3 7 0,1 9-147,-7-3 0,5-2-316,-11 2 0,3 0-195,-2 6 0,1-2-86,-7-3 0,0 3-449,-6-4 1,0-4-15,0-1 0,0-5-303,0-1 319,0-1 430,0-7 1,-6-6 309,0-16 1,0-3-165,6-21 1,0-2 189,0-15 1,8-5 61,4-1 1,9-7 214,3 2 1,9 3-247,2 3 1,-6 11-79,6 6 1,-4 14-858,4 10 1,-6 1-148,1 10 0,-9 0-1525,2 6 2331,-3 8 0,-11 2 0,-1 7 0</inkml:trace>
  <inkml:trace contextRef="#ctx0" brushRef="#br0" timeOffset="364">964 579 8597,'0'-10'1180,"8"2"76,2 8-457,7 0-189,1 8 1,-9 8-208,-3 7 1,-4 2-357,-2-1 0,0-3-273,0 8 1,-8 0-255,-3 6 1,-5-2 315,-1-3 1,7 1-274,4-8 0,4 1 188,2-7 1,10-7 7,7-4 0,11-4 284,13-2 0,-4-8-108,3-4 1,3-3 191,-2-3 0,6 0 166,-6 1 1,-6 1 201,-6 5 0,-8-3-267,3 8 0,-5 0 57,-1 6-995,-1 0 0,-7 2 399,-4 4 1,-4 4-962,-2 7 0,-8 1 1272,-4-1 0,-3 9 0,-3 1 0</inkml:trace>
  <inkml:trace contextRef="#ctx0" brushRef="#br0" timeOffset="525">1157 1192 7908,'0'17'486,"2"-1"61,4-4 0,-2 9 62,7-3 0,-7 11 446,2 0 1,-4 4-93,-2 2 1,2 0-434,4 0 1,-4 6-1196,3 0 0,-3 0 484,-2-6 0,0 0-1183,0 0 1364,0-8 0,8 6 0,2-6 0</inkml:trace>
  <inkml:trace contextRef="#ctx0" brushRef="#br0" timeOffset="1145">2208 596 7895,'17'-17'1044,"1"7"-656,-1 2 0,9 8 192,3 0 0,4 0 709,2 0-778,0 0 5,-8 8 1,5-4-124,-9 8 1,0-7-382,-5 7 1,-8 0-360,-5 5 1,-3 1-403,-2-1 1,0 1 88,0-1 1,-7 3-739,-5 3 1,-4 2 1397,-1 5 0,-9 3 0,-1-6 0</inkml:trace>
  <inkml:trace contextRef="#ctx0" brushRef="#br0" timeOffset="1450">2225 1122 7895,'-11'17'301,"-1"1"612,8-1-369,-4 1-294,8-8 1,8-3 70,4-7 1,5 0-71,7 0 0,-3-6 68,8 1 0,1-9-226,5 2 0,-2-1-186,-4 1 0,2 4 48,-8 8 1,1 0-288,-7 0 1,-1 2 138,-4 4 0,-5 10-43,-7 7 1,-9 10 128,-9 2 1,-1 0 39,-11 6 1,7-4 191,-6-2 1,7-8 179,-1-3 1,9-5 831,3-1-820,7-9 1,-2 5 53,12-8 0,11 0-49,13-6 0,3-2 31,2-4 1,8 2-280,3-8 0,5 6 91,1-5 0,-5-1-270,0-5 1,-2 1-220,1 4 0,-3-3-370,-8 3 1,-6-3 65,1-3 0,-9 2-527,2 5 1,-9-5 356,-2 4 798,-8-3 0,3-10 0,-7-3 0</inkml:trace>
  <inkml:trace contextRef="#ctx0" brushRef="#br0" timeOffset="2175">3434 1 7984,'-17'0'2362,"7"0"-1777,2 7 0,10 3-165,4 8 0,10-1 21,7 1 0,8-1-89,-2 1 1,4-3 66,2-3 0,0 2-541,0-9 0,0 1-474,1-6 0,-3 0 141,-4 0 1,-4 0-1521,-7 0 705,-9 0 538,-1 0 352,-8 0 0,-8 0-238,-3 0 0,-13 0 332,-5 0 0,-10 0 293,-2 0 1,0 6 208,6 0 1,2 2 157,4-2 0,0 3-22,11 9 0,-3-1 410,9 1 0,5-1-263,1 1 1,4-1-101,2 1 1,2-1-242,4 1 0,3-2-91,9-5 0,-1 5-137,1-5 0,-1-1-130,1 2 1,-1-6-366,1 5 1,-1-7-56,1 2-220,-8 4 525,-3 0 1,-7 7 7,0 1 1,-7-1 300,-5 1 1,-4-1 199,-1 1 1,-1-1 364,1 1 1,5-1 118,0 1 508,9-1-893,-5 1 0,16-8 32,3-5 1,7-3-577,5-2 1,4-6 237,8 1 1,-5-9-637,-1 2 0,-8 5 186,3 1 1,-5 4-563,-1 2 765,-9 0 1,-3 8 249,-12 3 0,-7 13-58,-17 5 1,-1 0 263,-15 6 1,5-4 605,-6 10 0,8-6-357,-2-6 0,6-1 618,6-5 1,4-10-558,7 5 1,8-10-398,5 3-157,3-7 0,4 4-255,3-8 0,7-2 160,11-4 1,5-3-204,7-9 1,0-1-789,0-5 1,0 5 423,0-5 0,-2 5 9,-4 1 1,-3 7 65,-9-1 635,1 8 0,-9-4 0,-17 1 0,-11-3 0</inkml:trace>
  <inkml:trace contextRef="#ctx0" brushRef="#br0" timeOffset="2856">3434 1122 10817,'18'0'525,"5"-2"-162,0-4 0,11-4-143,1-7 1,2-1-14,9 1 0,-7-1-325,2 1 0,-4 5 155,-2 0 0,-8 8-763,-3-1 1,-5-3-894,-1 2 493,-9 0 0,-1 8 1126,-8 4 0,0 4 0,0 7 0</inkml:trace>
  <inkml:trace contextRef="#ctx0" brushRef="#br0" timeOffset="3260">3522 1192 7923,'17'0'1239,"1"0"-884,-1 0 1,-5-6-243,0 0 1,-6 0-33,5 6 0,-5-2 6,6-3 1,-6 3-103,5-4-150,-7 4 0,6 8-2,-4-1 30,-4 9 0,5-4 182,-7 7 1,0 3 183,0 3 0,6 4-183,0 8 0,8 0 178,-3 1 1,-1-5-139,2 4 1,-6-10 135,5 10 0,-7-6-294,2 0 0,-4 5 142,-2-5 0,-8-4-355,-3-2 0,-5-1 139,-1 1 0,-3-9-22,-3 3 1,-3-5 238,-3 0 1,-2-5 246,8-7 1,-7 0 108,7 0 0,0-7 458,5-5 1,9-11 407,3-7 1,4 3-631,2-2 0,15 2-4,9-2 1,7 3-232,4 9 1,8-1-165,3 1 0,5-1-229,2 1 1,-3-1-247,-3 1 1,-2 5-458,-4 0 1,-3 2-2213,9-1 2880,-16 3 0,10 0 0,-14-1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1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298 176 8082,'10'-8'1824,"5"6"-1186,-5-6-253,8 8-180,-9 0 1,5 2 97,-8 4 1,0-2-70,-6 8 1,5-1-147,1 7 1,0 0 38,-6-1 1,-2 6-41,-4 1 1,-3 7-41,-9-2 0,-1 4-212,-5 2 1,3 0 72,-8 0 0,5 0-97,-5 0 1,2-5-58,-2-1 0,3-8 87,9 3 1,-1-5-215,1-1 0,-1-9 96,1-3 0,5-4-9,0-2 1,7-2-57,-7-4-249,8-3 272,-4-9 1,8 0 40,0 1 0,0-1 55,0 1 438,8-1-146,2 1-84,7 7 1,-5 2 376,0 8 0,-1-2-93,7-3 1,-1 3 23,1-4 1,5 4-21,1 2 517,7 0-259,-4-8-284,8 6 0,0-13 311,0 3-286,8-4 1,-4 1-275,8 3 0,-9-2 160,3 9 0,-4-1-241,-2 6 1,-7-6-77,-5 0 0,-4 0-294,-1 6-172,-1 0-554,1 8 293,-8-6-335,-3 6 756,-7 0 0,-7-5 145,-5 9 0,-4-6 282,-1 6 1,-1-7-11,1 7 1,5-6 83,1 6-114,-1-8 1,-6 11 779,1-3-113,7-4-26,-5 7 1,11-5 389,-8 7-493,8 1-173,-4-1 0,6 1 206,-4-1 0,5 9-115,-5 3 1,4 6-145,2 6 1,-6 10-99,0 7 1,-2 8-188,2-2 0,4 4-24,-3 3 0,-3-1-284,2 0 0,-2-8-162,2-4 1,4-5 288,-3-6 0,3-5-129,2-7 1,-6-5 69,0-1 0,0-14-130,6 3 29,-8-4 247,6-5 1,-5-5-227,7-15 0,0-3 371,0-15 0,-8-8 0,-2-8 0</inkml:trace>
  <inkml:trace contextRef="#ctx0" brushRef="#br0" timeOffset="355">596 824 12241,'10'0'842,"5"2"-651,-3 4 0,-2-2-143,1 8 0,1-7 37,5 7 0,1 2-71,-1 9 0,1-2 45,-1 9 1,-1-1-122,-4 6 0,-3 0 87,-3 0 1,-4 6-21,4 0 0,-4 0-345,-2-6 1,0 0 193,0 0 0,0-6-260,0 0 1,0-8-180,0 3 0,0-11-1520,0-1 1369,0-8 736,0 4 0,-8-8 0,-1 0 0</inkml:trace>
  <inkml:trace contextRef="#ctx0" brushRef="#br0" timeOffset="596">578 1175 7988,'0'-18'295,"2"8"159,4 4 0,-2-1 204,8 1-376,-8-8-133,11 12 1,-11-8 261,8 5-70,-8 3-278,11-14-117,-5 14 0,2-6-382,-1 8 0,-7 8 237,2 4 1,-6 5-55,-6 7 0,-2-5 409,-3 5 0,-5 1-90,4-2 0,5 1 269,1-7 1,4-5 321,2-1-343,0-7 1,8 4-274,3-8 1,7-10-312,5-7 0,4-8 386,8-10-116,8 0 0,2-16 0,8-4 0</inkml:trace>
  <inkml:trace contextRef="#ctx0" brushRef="#br0" timeOffset="1351">1454 1 9825,'18'10'1448,"-7"-1"-710,1-3-463,0-4 1,5 12 226,1-8 1,-7 1 795,1-1-416,0-4-1491,5 6 134,1 0 0,-6-6-465,-1 3 1,-7-1 195,2 2 1,-4-2-624,-2 8 1,0-1 659,0 7 0,-2 5 707,-4 1 0,-11 15 0,-11-2 0</inkml:trace>
  <inkml:trace contextRef="#ctx0" brushRef="#br0" timeOffset="1641">1419 561 8020,'-17'8'152,"7"2"455,-6 0-161,14 5-174,-5-13-150,7 6 1,7-8-150,5 0 196,4 0-132,1-8 0,7 6-102,-1-4 0,0 4 97,-5 2 1,-1 0-235,1 0 188,-1 0 1,-1 8-110,-4 4 1,-5 9-55,-7 3-7,0 7 163,0-4 0,-2 8 42,-3 0 1,1-4 22,-8 4 0,6-4 160,-6 10 0,7-4-142,-7-2 0,2 0 135,-1 0 0,1 0-105,4 0 0,4 1 29,-4-1 0,-2-8-108,3-4 1,-1-3-99,6-3-412,0 1 248,0-1-264,0-7-106,0-2 50,0-32 1,0 3 568,0-20 0,8-4 0,1 1 0</inkml:trace>
  <inkml:trace contextRef="#ctx0" brushRef="#br0" timeOffset="2374">1840 526 8018,'7'-9'0,"-3"-5"134,8 8 1,-6 0 55,5 6 0,-5-2 166,6-3 1,-6 3-278,6-4 1,-1 4-70,7 2 0,-1-2-40,1-4 0,-1 4-111,1-4 0,-1 4-722,1 2 365,-1 0 67,1 0 0,-8 8 165,-5 4 0,-5 5 239,-5 7 1,-5-3-105,-8 8 0,-1-5 166,-4 5 0,3-8 448,-3 3 1,9-5-5,2-1 576,9-1-399,-13 1-388,14-9-226,-6-1 1,16-8-211,4 0 0,-3 0 87,3 0-304,0 0-563,5-8 315,1 6 453,-8 2 0,-5 10 145,-10 8 0,-5 5 203,-8 0 1,1 3-96,-1-3 1,-5-4 158,0 5 1,-1-5-89,7-1 1,-5-1 54,5 1 0,-5-3 661,11-3-513,3 4 0,0-12-424,8 7 6,0-7 0,2 4-28,4-8 0,4 0 96,7 0 1,3-8-173,3-4 0,-2 3 112,9-3 0,-1 0-57,6-5 0,-4-1 83,4 1 1,-4-1-6,10 1 0,-6 1 88,-6 4 1,2 5-91,-7 7 138,7-8 0,-12 6-162,5-4 49,-13 12 0,-3 4-42,-8 7 0,0 1-7,0-1 0,-8 1-110,-3-1 0,1 7-213,-2-1 0,1 0-7,-7-5 0,1-3 110,-1-3 0,0 2 317,1-8 1,-1-1 22,1-5 0,5 0 384,1 0-244,7 0 106,-4 0 141,8 0 259,0 0-220,0 8 1,6 2-57,0 7 1,7 3 105,-1 3 1,-2-1-160,1 7 1,-1-2 45,2 2 0,-5 2-142,-7-7 1,6 7-61,0-2 1,-2-2 28,-10 3 1,2-9-19,-7 2 1,-1-5-986,-6-6 1,-5 1 451,0-7 1,-3 6-792,3-6 0,-2-1 323,-4-5 0,-3-7 21,9-5 1,-6-6 755,6-5 0,-9-12 0,5-10 0</inkml:trace>
  <inkml:trace contextRef="#ctx0" brushRef="#br0" timeOffset="3391">2768 1052 8843,'18'0'400,"1"0"-32,4 0-153,-3 0 0,11-8-41,-8-4 1,9-3 19,-3-3 0,-4 1-351,-2-1 0,3 1 92,-3-1 0,-2 1-460,-9-1 1,2 1 157,-8-1 0,-1 7-37,-5-1 1,0 6 155,0-6 0,-9 6-7,-9-5 1,1 7 133,-7-2 0,5 4 290,1 2 1,-5 0 855,0 0-779,-1 0 1,7 8 209,-1 4 0,8 9-140,5 2 1,-3 3 91,2-3 1,0-2-85,6 9 1,0-7 56,0 6 1,0-7-90,0 1 0,6 2-31,0-1 1,7-1-516,-1-6 0,4-7 192,1-4 0,1 2-400,-1-2 0,1 0 231,-1-6 1,7-10 15,-1-8 1,14-7-75,-2-10 0,6-8-109,0-4 0,-2-3 71,7-3 0,1 3-62,6 3 1,-1-2 419,1 8 0,-3 8-30,-3 10 1,2 5 342,-8 7 0,-2-3 21,-10 8 1,2 0 209,-8 6 1,-5 8-236,-6 4 0,-7 2 135,7-3 1,-8 11-124,2-5 1,-4 5 11,-2-5 0,-6 6-391,0 1 1,-8-1 90,3-5 0,-5-1-210,-1 1 0,-1-1 127,1 1 0,-1-7-162,1 1 0,-1-8-106,1 2 1,-1-4-205,1-2 0,-1-14 133,0-3 0,1-13-126,-1 1 0,1-4 229,-1-2 0,7 2-165,-1 4 670,0-4-112,3 13-36,1-5 38,8 15 1,0 10 297,0 12 1,6 5 40,0 7 1,1-5 343,-1 5 1,-2-3-515,8 2 0,-8-3 176,1 3-1267,5-3 1,-8-3 318,4 1 0,-4-7-449,-2 1-39,0-8 14,0 11 1,-2-13 452,-4 4 1,-4-6-14,-7-6 1,-6 3 507,-1-9 1,-7 0-93,2-5 1,2-1 615,-3 1 0,9 7-204,-2 4 1,3-2 425,3 2-443,-1 1 0,3 12 289,3 5 0,2 4-238,4 1 0,4 3-80,-4 3 0,5-2 82,1 9 0,1-3-146,5 2 1,4 2 366,8-7 0,1 5-204,4-6 1,5 0-156,7-5 0,8-8-69,3-4 1,5-5-162,1-1 1,7 0-109,-1 0 1,1-1-323,-7-5 0,3 2-612,3-8 1,-3-5 555,3-7 0,-2-7-849,3 2 0,3-6 1336,8-6 0,0-4 0,0-7 0</inkml:trace>
  <inkml:trace contextRef="#ctx0" brushRef="#br0" timeOffset="4147">4555 439 7889,'0'-18'-93,"0"1"1,4 1-162,8 4 0,1-3-69,16 3 978,-7 4-515,11-7 1,-6 5 637,8-7 0,0 5-378,0 0 1,-6 1-88,1-7 0,-1 2-302,6 5 1,-6-3-264,0 8 1,-7-5-283,1 5-494,-4 0 714,-1 6 1,-8 2-154,-4 4 1,-12 3 128,-6 9 0,-6 5 89,-5 1 1,2 7 271,-8-2 0,5 6 108,-5 6 0,8 2 338,-3 4 0,5 3-159,1-3 0,-5 3 237,0 3 0,-1 0-271,7-1 1,1-5 19,4 0 1,-1-9-420,7 3 0,0-6 114,6-5 1,0-5-90,0-8 0,0-5-90,0 0 0,2-8-63,4 1 0,-2-10 29,7-7 0,-1-9-76,2-3 0,3-9 86,-3-2 1,4-6-85,1-6 1,1-3 266,-1 3 1,1 4-109,-1 2 0,-1 6 121,-4 6 0,3-2 87,-3 8 0,1 5 404,-1 7-260,4 7 0,-14-6 516,3 4-148,5 4-253,-8-6 1,6 10-50,-8 4 0,0-2-99,0 8 1,2-6-114,4 5 0,-4 3 20,3 9 0,-3-1-57,-2 7 1,6 6 135,0 6 0,0 9 60,-6 3 0,6 1-24,0 11 1,1-7 132,-1 6 0,-4 2-410,4 10 1,-4-4 88,-2 4 1,0-6-68,0-5 0,0-1-199,0-12 0,-2 3-397,-4-14 1,4-2 277,-4-10 1,4-2-164,2-4 0,-5-9-343,-1 4 467,0-13 0,6 1-12,0-12 1,-6-5 202,0-13 1,0-5 216,6-12 0,-2-9 0,-3-9 0,3-7 0,-6 4 0,8-8 0</inkml:trace>
  <inkml:trace contextRef="#ctx0" brushRef="#br0" timeOffset="4572">5010 982 7888,'0'-27'-165,"0"1"437,0 9 139,-7 7 1,-3 4-27,-8 12 0,-5 12 135,0 11 1,-3 0-40,3 6 1,-2-2 42,-5 14 1,-1-2-198,8 1 0,-6 3-85,5-8 1,3 0-424,9-6 1,-1-8-119,7-4 1,0-9-898,6-2 727,0-9 0,8 3-429,4-12 1,5-7 314,6-16 1,1-1-64,11-10 0,-2-5 397,14-2 1,-1 2 248,7-1 0,1 7-91,5-2 0,-3 4 162,8 2 1,-7 8-39,1 3 0,-5 5 119,-6 1 0,-5 8 352,-7 5 0,-2 3-33,-3 2 0,-5 2 372,-7 3 1,-7 5-275,1 8 0,-8-1-146,2 1 1,-4 1-387,-2 5 0,-8-3-94,-4 8 1,-5-2-21,-7 3 0,3 1-66,-8-8 1,1 4-272,-1-9 0,-2 1 289,8-13 0,-1 0 28,7-6 0,5 0 116,0 0 0,9-8-106,-3-3 583,12-5 0,5 0-101,13 5 1,-3 3 64,8 8 0,-7 0-286,1 0 1,2 2-293,-1 4 1,5-2-108,-6 7 1,1-1-506,-7 2 0,1 3-1029,-1-3 1759,-7-4 0,-2 7 0,-8-5 0</inkml:trace>
  <inkml:trace contextRef="#ctx0" brushRef="#br0" timeOffset="5367">6184 702 7937,'-10'-8'1990,"3"6"-886,7-6-671,0 8 1,2 2 9,3 4 0,-1 4-13,8 7 0,-6 1-116,5-1 0,-1 1-94,2-1 0,2 1-528,-9-1 0,9-1-33,-2-5 1,3 5-349,3-4 1,7-5 308,4-1 0,6-6-311,6-6 0,4-5 228,7-13 1,7-1-55,-1-4 0,-7-2 403,-10 7 1,-4 3 210,-2 9 0,-8 5 139,-4 7 0,-11 1-47,-6 5 1,-4 6 344,-2 11 1,-4 5-272,-8 7 1,-1 0 125,-17 0 0,1 2-131,-6 4 1,-6 1-130,0 5 1,-5 2-61,5-8 0,0 0 68,6-6 1,8-2-219,3-4 1,7-4-200,5-7 0,4-7-261,8 1 0,2-8 359,4 2 0,12-4-25,11-2 0,6-2 178,6-4 0,4 2 4,7-8 0,1 3 384,-1-3 1,1-2-211,-1 8 0,-1 1 336,-4 5 1,1-6-136,-7 0 0,-8 0-43,-9 6 0,-5 8 48,-1 4-372,-9 3 1,-1 8-20,-8 1 1,-4 1-341,-7-1 0,-3-3-364,-15 8 1,0-6 332,-6 7 1,-1-11-197,1-1 1,6-3 127,0-9 1,6 0 75,-7-6 1,9-16 71,-2-7 1,3-12 326,3-12 0,-9-7 0,-1-16 0</inkml:trace>
  <inkml:trace contextRef="#ctx0" brushRef="#br0" timeOffset="5727">6657 456 7937,'-12'0'1755,"1"0"-1317,7 0 1,-4 2-140,8 4 1,-6 6 93,0 11 1,1 4 229,5 8 0,0 0-110,0 0 0,2 0-152,3 1 1,-3-7-856,4 0 1,-2-8-73,2 3 1,-2-5-473,7-1 0,-5-7 511,6 1 1,0-8-239,5 2 0,-5-6 102,0-6 1,-3-6 217,3-11 0,3-2 445,-3-5 0,-4-9-2,-2 4 0,-4-5-3,-2-1 1,2 4 191,4-4 1,-5 0 231,5 6 1,2 4-108,-2 13 1,8 8 231,-3 5 1,-1 3 452,2 2 1,-1 4-421,7 7 0,-1 3-12,1 15 0,-1 0-170,1 6 1,-1-5-1062,1-1 1,-1-2-205,1 2 1,0-2 869,-1-3 0,1-5 0,-1 7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40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544 439 7935,'-10'0'971,"3"0"0,20-6-376,5 0 1,-3 0-246,-3 6 1,0-2 55,5-4 0,3 5-3,3-5 0,-4 4-352,5 2 1,-5 0-593,-1 0 330,-1 0 0,-5 8-155,0 3 1,-8 11 223,1 1 0,-10 10-11,-7 2 0,-6 0-128,-5 6 220,3-4-76,-5-2 1,14 0 724,-1 0 0,8-8-184,-2-3 1,4-5 491,2-1-121,0-1-216,0 1 0,8-9-298,4-3 1,3-4-74,3-2 1,5 0-460,0 0 1,7-8 230,-7-3 0,6-5-2110,-5-1 1083,-1-1 79,-13 1 0,3-1 988,-7 1 0,8-1 0,-5 1 0</inkml:trace>
  <inkml:trace contextRef="#ctx0" brushRef="#br0" timeOffset="708">18 456 7930,'0'-17'1091,"0"-1"-871,0 1-145,0-1 0,6 1 211,0-1 1,10-1 49,1-5 1,1 3-17,5-8 0,4 5 178,3-5 0,3 6-100,2-6 1,0 5-180,0-5 1,0 8-88,0-3 0,0 7 34,0 5 1,0-2 0,0 9 0,0-1-9,0 6 0,0 0-179,0 0 1,-2 2-23,-4 4 0,5-3-101,-5 9 1,-2 0-144,2 5 1,-5-5 158,5 0 1,-2-1-93,2 7 0,4-1 7,-4 1 1,-1-6 2,1-1 0,-2 1 118,2 6 1,4-1-5,-3 1 1,-5-1-83,-2 1 251,5-1-52,-9 1 0,6 1 102,-7 4 1,-3-3-55,-3 3 0,2 5 98,-8 1 1,5 4-76,-5 2 0,0 0-44,-6 0 0,-2 6 51,-4 0 0,-2 1-14,-3-1 0,-5-2 8,4 8 0,-3-8-3,-3 2 1,1-4 87,-1-2 1,1 0-69,-1 0 0,1-2 383,-1-4 1,1 4-72,-1-4 1,-1-3 95,-5-3 0,5 2 2,-4-1-446,-5-1 1,3 1-1,-6-1 110,2-2 1,-6-7-219,-6-2 0,0-3-227,6 3 216,-8-4 38,6-8 1,-8-2 72,4-4-101,-3-4-400,-1-7 363,-6-9 87,14-1 1,-11-8 44,7 0 0,-6-2 176,6-4 0,0 4-135,6-4 1,6 4 10,0 2 0,5 6-246,-5 0 1,10 2 82,1-2 1,1 3-218,5 9-14,4-9 0,-5 7-65,7-4 1,0 3-263,6 3 1,10-1-483,7 1 1,9-7 184,9 1 0,9-8 906,9 2 0,7-5 0,10-1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43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385 141 8173,'0'-10'846,"0"-5"-272,0 5 234,0-8-166,0 1 0,0-1-24,0 9 0,0-7-102,-7 6 31,5 1 168,-6 1-471,0 8 0,-2 0-265,-7 0 0,-1 2-39,1 4 0,-1 3-72,1 9 0,-7-3 67,1-3 1,0 4-96,5-5 1,1 3 127,-1-2 1,1 3-76,-1-3 0,1 1-31,-1-1 0,6 2 126,1-8 0,5 5 5,-6-5 76,8 8 173,-11-12-181,13 13 1,-6-11 13,8 8 1,0-6-16,0 5 32,0-7 76,0 12-117,0-6 1,2 5-7,4-3 1,4 1 0,7-7 0,1 6-7,-1-6 0,1 2-20,-1-3 1,1-3 0,-1 4 0,1-4 22,-1-2 1,1 6-2,-1 0 0,3 6-60,3-7 0,-3 3 47,3-2 1,2 4-205,-1 7 1,-1 1 44,-6-1 1,1 1 89,0-1 1,-1 1 54,1-1 1,-7 3 105,1 3 1,-8-3-94,2 3 0,1 2 126,-1-1 1,0 1 56,-6-2 0,-2-1-89,-4 7 1,2-6 54,-7 6 0,-1-7-23,-5 1 1,-1-3 130,1-3 0,-1 1-94,0-1 1,1-5 127,-1 0 1,1-8-126,-1 1 0,1 3 41,-1-2 1,1 0-31,-1-6 1,1 0 6,-1 0 0,1-6 32,-1 0 0,1 0-143,-1 6 0,7-6-163,-1 1 0,6-1 72,-6 6-177,8 0 1,-5-6 139,3 0-242,4 0-393,-6 6 216,8-8-1055,0 7-52,0-7 546,0 0 1,0 4-1086,0-8 2093,8 9 0,2-13 0,7 6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49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71 439 8046,'-18'-8'0,"7"-2"779,-1-7-372,8 7 1,-6 0 564,5 4 118,3 4-435,-6-5 605,8 7-168,0 0 0,2 7-616,4 5 1,-2 10-65,7 1 0,-5 6-206,6-6 1,-6 7 28,5-7 1,-5 6-179,6-5 0,-6-1-219,5-6 0,-1 3-494,2 3 0,1-9 377,-7 3 0,6-9-551,-6 4 1,1-8-200,-1 2 198,-4-4 542,6-2 1,-8-10 223,0-8 1,0-1-78,0-10 0,2-1-34,4-5 1,4-5 43,7-1 1,6 2-31,1 10 0,13-5 76,-2 5 0,10 4-44,-5 2 0,1 3 93,-6 3 1,0 1-31,0 4 0,-7-1 134,-5 7 0,-9 0-61,-3 6 0,-7 2 114,2 4 0,-4 9 38,-2 9 1,-10 7-118,-7-2 0,-3 10 26,-9 2 1,-4 6 12,-2-7 1,-12 7 144,6-6 0,1 4-59,-1-10 0,11 2 214,7-14 0,0 1-207,5-7 1,-1-5 127,13-1-491,0-7 1,8 4 105,4-8 1,6-8 338,11-3 1,4-5-135,8-1 0,0-7-72,0 1 1,0-8-245,0 2 0,-2 1-365,-3-1 0,-7 8-9,-11-3 0,1 11-294,-7 1 1,0 0-51,-6-5 1,-2 5 376,-4 0 0,-6 1 202,-11-7 0,2 1 297,-8-1 1,-1-1 36,-5-5 0,6 5 34,0-4 1,7 3-41,-1 3 0,9-1 59,3 1 0,7-1 34,-2 1 1,-2-1 301,2 0 1,1 7-180,5-1 1,-2 6 535,-4-5-271,4 7 1,-6-6 646,8 4-156,0 4 189,0-6-915,0 8 0,0 2-52,0 4 1,0 4-39,0 7 0,8 9 81,4 3 0,-3 12 4,3 6 0,-2 9-62,1 2 1,3 14-183,-8-2 0,6 12-233,-7 0 1,3-4-318,-2-2 1,-4 2 28,4-2 1,-4-8-509,-2-10 0,6-7 50,-1-10 0,7-3 409,-6-14 0,8-9-53,-3-9 632,5-4 0,1-17 0,1-5 0</inkml:trace>
  <inkml:trace contextRef="#ctx0" brushRef="#br0" timeOffset="816">1140 123 8210,'-16'-2'2037,"4"-3"-548,4 3-985,8-6 0,2 8-24,4 0-124,-4 0 0,14 0 218,-5 0 1,5 0-151,2 0 0,-1-2-145,1-4 1,7 2-247,4-7 0,-2 5-215,3-6 0,-7 6-226,6-6 0,-7 9 81,1-3 0,-6 2-290,-5-2 0,-2 4 184,-4-4 0,-4 6-261,3 6 0,-3 4 177,-2 7 1,-7 1 82,-5-1 0,-4 3 304,-1 3 0,-1-1 116,1 7 0,-1-6 192,1 6 0,5-1-33,0 1 1,7 4 242,-7-4 1,8 10-97,-2 2 0,-2 0 88,3-6 0,-1 6-120,6 0 0,-2 5 1,-4-5 0,4 2-45,-4-2 0,4-10-338,2 4 1,0-6-447,0 0 1,-2-3 27,-4-9 69,4-7 324,-5 6 1,7-16-78,0 0 0,0-10-152,0-14 1,5-5 72,1-12 1,2-3-247,-2-9 0,4 1 159,7-1 0,1 8 7,-1 4 1,-5 6 256,0 6 1,-1-2 146,7 8 1,-7-1 201,1 7 168,-8-1 280,12 1-331,-14-1 450,5 1 1,-7 5 397,0 0-590,0 8 0,0-5 232,0 3-349,0 4-167,0-6-281,0 8 170,0 0 1,0 8-257,0 4 0,0 3 94,0 3 0,0 1-13,0 4 1,0 5 79,0 7 0,0 8 9,0 3 0,0 5 14,0 1 0,0 9-44,0 3 0,6 10-69,0 2 0,0 13-432,-6-1 0,0 3 34,0-3 1,0-8 193,0-4 0,0-8-10,0-10 1,0-1 94,0-16 1,0-6-131,0-6 1,0-8 212,0 3-244,0-13-50,0-3 406,0-8 1,0-10-444,0-7 0,0-10-38,0-14 1,0-4-274,0-8 0,0-7 187,0-4 1,0 4 8,0 1 1,0-3 168,0-2 1,0 1 294,0-1-111,8 8 1,1-13 0,9 7 0</inkml:trace>
  <inkml:trace contextRef="#ctx0" brushRef="#br0" timeOffset="1282">1507 754 7995,'0'-45'16,"0"4"0,0 6 89,0 6 1,0-2 556,0 8-196,0-1 1,-2 9 387,-3 3 0,1 4-309,-8 8 0,6 0 161,-5 0 1,-1 10-152,-6 8 1,-5 1 60,0 10 0,-3 0-352,3 6 0,3 6-244,-3 0 0,4 2 86,1-2 1,1-6-148,-1 0 1,3-2-322,3-10 0,4 1 233,8-7 1,-6-5-1622,0 0 409,1-8-167,5 3 1083,7-7 1,3 0 87,8 0 1,5-7 22,0-5 0,7-6-91,-7-5 0,10-4-112,2-8 1,0 0 87,6 0 0,-4-2 175,-2-4 0,4 4 168,-4-4 1,4 12 125,-10 5 0,-2 5 140,2 1 1,-7 9 401,1 3 0,-3 4-210,-3 2 1,-1 4 300,-5 7 0,-1 3 803,-4 15 0,-4 0-663,4 6 0,-6 8-647,-6 4 1,-4 2-197,-7-3 1,-3-1-201,-3-4 1,3-6 85,-3 0 0,-2-2-363,1-9 337,1-1-95,6-13 0,1-5-347,4-10 1,5-11 179,7-7 0,1-8 178,5 1 1,-2 3 215,8-2 0,0 13 209,5-1 1,-5 11-101,-1 0 0,1 4 156,6 2 1,-1 8 6,1 4 0,-7 3 255,1 3 1,0-3-633,5-3 1,-1 4 155,-5-5 0,5 5-1105,-4 1 1,9-5 122,2 0 969,9-8 0,-5 11 0,8-5 0</inkml:trace>
  <inkml:trace contextRef="#ctx0" brushRef="#br0" timeOffset="1841">2576 351 9006,'12'2'1352,"-1"4"0,7 4-747,5 7 0,3 7 29,-3-1 0,-4 8 275,5-2-580,-5 4 1,-7 2-106,0 0 1,-9 6-155,3 0 0,-2 0-12,2-6 1,-4 0-250,4 0 1,-4-2-158,-2-4 0,0-3 53,0-9-469,0 1 602,-8-9 1,6-3 156,-4-12 1,-2-5-39,3-13 0,-1-11 33,6-11 0,0-13-41,0-5 0,7 2 0,5-2 0,6 7-78,5-1 1,-2 11 113,9 6 0,-3 6-210,2 6 0,-2 6-43,-3 11 0,-3-2-23,8 8 0,-7 1-209,1 5 0,-3 1-450,-3 5 1,-5-2-874,-1 8 1823,-7 0 0,12 5 0,-6 1 0</inkml:trace>
  <inkml:trace contextRef="#ctx0" brushRef="#br0" timeOffset="2157">3452 18 8052,'12'-6'304,"-1"1"1,-5-1 1267,6 6-367,-8 0-525,11 0 0,-13 2 811,4 4-734,-4 3-386,-2 1 0,0 6-154,0-5 0,-2 7-266,-4 5 1,2-1-352,-7 7 1,5 0 301,-6 6 1,8-8-5,-2-3 0,4 1-40,2-2 0,0-5-279,0-7 1,8-1 431,4 2 1,5-4-187,7-8 1,-3 0 856,8 0-332,1 0-174,5-8 0,-6 4 147,0-8 0,-6 6-76,7-5 0,-9 7-31,2-2 1,3 4 119,-3 2-1137,0 0 587,-5 0 1,-6 0-872,-1 0 1,-5 8-57,6 4 0,-8 3-1482,1 3 2623,-3-9 0,-9 15 0,-3-5 0</inkml:trace>
  <inkml:trace contextRef="#ctx0" brushRef="#br0" timeOffset="2323">3750 561 8039,'-10'0'3748,"2"2"-3154,8 4 0,0-2-95,0 8 1,0 5 106,0 7 1,2 7 330,4-2 1,-4 6-216,4 6-491,-4-4-46,-2 13 0,6-5-1631,-1 8 1,1-7 495,-6 1 1,0-10-911,0-2 1860,0 0 0,8-8 0,2 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5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18 787 8034,'-10'-10'2690,"3"-5"-2076,7 13 1,2-6 788,3 8-387,5 0 0,8 0-448,-1 0 1,1 0-165,-1 0 0,1 0-306,-1 0 0,1 6-333,-1-1 1,1 1-211,-1-6 1,-5 2-497,0 4 1,-6-2 152,5 8 1,-7-1-755,2 7 1,-6 1 514,-6 5 1,2-3 226,-7 8 800,-9 0 0,-7 7 0,-8-1 0</inkml:trace>
  <inkml:trace contextRef="#ctx0" brushRef="#br0" timeOffset="308">71 1120 8034,'-12'25'-631,"0"-8"1,1 1 962,-7-6 1270,8 3-732,3 3-602,7-8 0,2-3-108,3-7 0,5 0 128,8 0 0,-1-6-29,1 1 0,5-7-117,0 6 0,1-6-103,-7 7 0,1-1-31,-1 6-232,1 8 1,-8 3-4,-5 13 1,-3-3 85,-2 8 1,-5 0-456,-1 6 1,-14 0 149,3 0 1,-3-7 5,9-5 1,-5-5 58,4-7 541,5-3-148,-1-8 0,8-14 161,0-3 1,8-4 163,3 3 1,5 0-158,1 1 0,1 7 916,-1 4 0,1 4-124,-1 2 0,7 2 88,-1 4 0,0-2-514,-5 8 0,5-1 42,1 7 0,-1-2-493,-5-5 0,-1 3-317,1-8 0,5 0-210,0-6 1,1 0 341,-7 0 1,7-8-3184,-1-4 3273,8-11 0,-11-5 0,5-7 0</inkml:trace>
  <inkml:trace contextRef="#ctx0" brushRef="#br0" timeOffset="1527">894 594 8041,'10'-8'1461,"-2"6"-471,-8-5-260,7 7-403,3 0 0,13 0 307,1 0 1,-1 0-210,-5 0 1,5 5-115,0 1 1,1 0-358,-7-6 0,1 0-380,-1 0 1,-5 0-385,0 0-1187,-1 0 964,-1 0 305,-2-8 0,-14 4-264,0-7 579,-7 7 149,3-12 0,-8 9 465,1-5 1,-1-2 3,1 8 0,5 1 135,0 5 0,7 0-75,-7 0 0,8 7 297,-2 5 0,4 4-244,2 1 1,0 6 111,0 1 0,0 7-87,0-2 0,6-4-106,0-1 1,6 1-310,-7-2 1,7 1-114,-6-7 0,2-1-102,-2-4 0,-3 1-152,9-7-171,-8 8 113,12-12 215,-14 5 1,7-7-222,-3 0 329,-4 0 0,8-5 129,-4-1-5,-4 0 402,5 6-274,1 0 0,-6 2 155,4 4 0,-6 3-122,-6 9 1,-4-1-28,-7 1 0,-1-1-48,1 1 0,-1 1 30,1 5 0,-1-7 138,1 1 0,7-1-3,4-5-290,-4-4 27,8 7 65,-5-13-114,7 6 1,2-8 99,3 0 1,5-2-85,8-4 1,-1-1-134,1-5 0,-1-2 49,1 8 0,-7 1 165,1 5 57,-8 0 1,4 2 223,-8 3 0,-8 5-161,-4 8 0,-5 5 90,-6 0 0,1 8 45,-7-1 0,2-3 165,-3 2 0,-1-7-71,8 1 0,0-4-84,5-1 0,3-1 408,3 1-614,-4-8-303,14 5 0,2-13 171,12 4 0,6-4-47,5-2 0,4-2-71,8-4 0,0-4-189,0-7 1,2-1-4,4 1 0,-4-3 94,4-3 1,-4 9 317,-2-3 1,-8 5 151,-3 1 1,-5 3 534,-1 8-357,-1 0-193,-7 0 1,-2 8 23,-8 3 1,-8 11-27,-4 1 0,-5 2-833,-7-1 1,5 1 385,-5 4 0,-1 2-804,2-7 1,-3-1 460,3-5 1,9-7 59,-3 1 565,3-8 0,3 9-246,-1-7 450,8 0 1,-2-6 101,12 0 0,4 2 853,7 4 0,1 2-493,-1 3 0,7 5 240,-1-4 0,0 9-341,-5 2 1,3 1-95,-3-7 1,1 7-319,-13-1 1,2 2-176,-2-1 1,-4-5-6,4 4 0,-12 3-222,-6-3 0,-9 0-88,-3-5 1,-5-2 147,6-5 1,-3-3 460,3-8 0,-2-2 191,-4-4 0,5-9 319,13-9 0,3-7-426,8 2 0,2-4 24,4-2 1,11 0-94,12 0 0,4 2-290,2 3 0,6-1-684,0 8 1,6-6 501,-6 5 1,2-5-1338,-3 6 0,-3 0 388,4 5 0,-10 0-580,-1 1 1729,-1 7 0,-2-5 0,-2 5 0</inkml:trace>
  <inkml:trace contextRef="#ctx0" brushRef="#br0" timeOffset="1711">2050 1505 7993,'8'18'675,"-6"-1"214,4 1 1,2 5-256,-3 0 1,1 1 191,-6-7 1,-2 9-343,-3 3 0,1-2-233,-8 2 0,0-5-251,-5 5 0,-9 0 0,-1 6 0</inkml:trace>
  <inkml:trace contextRef="#ctx0" brushRef="#br0" timeOffset="3252">2751 1050 8028,'-10'0'1400,"2"0"1,10-6-723,4 0-204,4-8-1,8 5-205,7-1 0,2-4 180,8 8 0,6-7-225,0 1 1,6-4-28,-7-1 1,1 5-306,-6 1 0,0 1-475,0-2 0,-7-1-1591,-5 7 1634,-11-8 0,1 10 43,-7-7 1,-2 1 79,-10-2 0,-2 2 38,-3 5 0,-5 1 288,5-8 1,-5 6 192,-2-6 0,1 7-96,-1-7 0,1 8 223,-1-2 1,7 4 152,-1 2 1,6 0-168,-6 0 1,9 8 34,-3 4 0,4 5-55,2 7 0,0 3 35,0 8 1,6 2-27,-1 4 0,7 4 188,-6 7 1,6 1-250,-6-1 0,5-1-108,-5-4 1,6 1-414,-6-7 1,1 2 209,-1-2 0,-4-10 18,4 4 0,-4-10 15,-2 4 1,-6-7-98,0 1 1,-7-11 223,1-6 0,-4-4 105,-1-2 1,3-2-76,-3-4 0,3-4 234,-9-7 1,3-9-27,3-3 1,1 2-114,4-2 1,5 5-81,7-5 1,2 2-91,3-2 0,11-4-250,7 3 0,9-3 86,-3-2 0,4 0-217,2 0 1,0 0 144,0 0 0,0 0-17,0 0 1,0 6 326,0 0 0,-8 7-50,-3-1 170,-5 11-6,-1-3 0,-9 15 433,-3 0 1,-4 7-252,-2 11 0,-8 1 132,-3 5 0,-5-3-217,-1 8 0,1-1-114,4 1 0,-1 2-28,7-8 1,-2 1-88,2-7 1,4-5-329,-3 0 187,3-9 0,9 5-141,5-8 1,4 0 73,1 0 0,1-2-35,-1-4 0,3-1 101,3-5 60,-4-4 1,5 13 65,-12-9 0,-3 8-69,-3-2 0,-4 6 216,4 6 0,-6 0 16,-6 11 0,-4-3 56,-7 9 0,-7 3-86,1-3 1,0 6 194,5-6 1,3 1 240,3-7-334,-4 1-214,14-1 0,-3-7 21,10-4 0,7-4-147,11-2 0,-1 0 56,7 0 1,-6 0-151,7 0 1,-7-6 115,6 0 0,-7-7-113,1 1 0,-4-4 204,-1-1 1,-3 5-58,-3 0 0,2 1 66,-8-7 1,-1-5-52,-5 0 0,0-1-80,0 7 1,0-9-12,0-3 1,-1-4-147,-5-2 1,4-6 90,-4 0 0,4-7 12,2 1 1,0 2 111,0-2 0,0 9 74,0-3 1,0 4-3,0 2 0,0 2-16,0 3 1,0-1 173,0 8 1,6-1 42,0 7 0,-1-1 735,-5 1-102,0-1 251,0 1-512,-7 7-197,5 2-147,-14 1-123,14 5-354,-6-6 225,8 8 0,0 2-163,0 4 1,0-2 155,0 7 0,0 3 86,0 9 1,0-1-38,0 7 0,2 2 10,4 10 1,-4 6-24,4 11 0,2 6-7,-2 12 0,-1 4-332,-5 7 0,2-1 28,4-4 0,-4 9-341,4-3 0,-4-6 151,-2-12 0,2-4-257,4-13 1,-4-5 429,4-13 1,-3-8 127,3-3 1,-4-11 121,4-1 1,-2-8-46,2 2 0,-4-14 45,4-9 0,1-9-228,-1-9 1,6-10-132,-6-7 429,0-1 0,-6-15 0,0 6 0</inkml:trace>
  <inkml:trace contextRef="#ctx0" brushRef="#br0" timeOffset="3584">3890 51 8015,'0'-12'0,"0"1"742,0 7 0,0-6 194,0 4-685,0 4 0,2-4 114,3 12 0,-3-2 133,4 8 1,4 5-229,2 7 1,1 7-26,-1-2 0,2 12-17,-9 6 0,7 5-134,-6 7 0,2 11-149,-2 11 0,-4 7-318,3 5 1,-3 7 346,-2-45 0,0 1 1,0-2-1,0 1-4,0 3 0,0 0 1,0-2-1,0-1-173,0 4 1,0-1-1,0-3 1,0-1-44,0 2 1,0-1-1,0 37-48,0-11 0,0-11-158,0 1 1,6-13 122,0 6 1,0-15-56,-6-8 0,6-10-156,0-2-250,-1-8 484,-5 5 1,0-18 298,0-8 0,-5-8-598,-1-10 336,-8-7 269,12-2 0,-13-16 0,-3-2 0,-9-7 0</inkml:trace>
  <inkml:trace contextRef="#ctx0" brushRef="#br0" timeOffset="4070">4065 682 7945,'10'-10'3922,"-3"2"-2850,1 8 1,-4 0-540,8 0 1,-6 0-252,5 0-443,1 0-11,5 8-108,1 2 1,-8 7-785,-4 1 1,-5 5 524,-1 0 1,0 7-185,0-7 0,-5 2 46,-1-1 770,-8-5 1,12 6-36,-4-7 0,4-6 502,2-1-220,0-7 209,0 4-92,8-8 1,2 0-144,7 0 0,-5 0-247,0 0-262,0 0-485,5 0 442,-7 8 0,-2 3-67,-8 13 0,0 1 123,0 4 0,-8 4 50,-4-3 1,2-5 668,-1-2-430,7 5 1,-10-9 1144,8 4-743,0-3 1,12-9 691,0 1-723,8-8 1,-4 4 505,7-8-704,1 0 1,-1 0-66,1 0 0,-7 0-598,1 0 404,-8 0 1,6 0-971,-5 0 0,-3 2 22,4 4 1,-4-2-1686,-2 7 1698,0 1 914,-8-2 0,-1 5 0,-9-5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1:5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1 947 8010,'0'-10'1322,"0"2"297,0 8 899,0 0-1760,0 8 1,0 2 296,0 7 1,6 3-462,-1 3 0,7-1 71,-6 7 0,2-2-772,-3 2 1,-3 2 143,4-7 1,-2 1-524,2-1 0,-4-5 209,4 4 0,2-9-96,-3-2 1,3-8-161,-2 1 0,-2-3-408,8-2 1,-1-7 375,7-5 1,-1-11 100,1-7 0,1-3 116,5-2 1,-3-6 81,8 0 1,-5 2 190,5 10 1,-6 4 26,6 7 1,-5 3-2,5 3 1,-8 4 132,3 8 1,-5 2 418,-1 4 0,-3 4-198,-3 7 1,2 3 200,-9 3 0,1-3-648,-6 3 0,0-1 113,0 1 1,0-4-394,0 5 1,-2-11 148,-4-1 0,-3-8-9,-9 2 1,7-4 82,-1-2 0,0-8 66,-5-4 0,5-5-6,0-7 0,6-3 232,-5-8 0,5-8-236,-6-3 1,8-3 75,-1 2 0,3-2 111,2 9 1,0 1-75,0 9 1,5-1-41,1 8 18,8 0 0,-6 5 97,3 1 0,5 7 131,-4 4 447,-5 4 219,9 2-256,-6 0-258,7 0 0,1 0-73,-1 0 0,1 0-50,-1 0 0,1 0 31,-1 0 1,3 8-60,3 4 1,-1-3-34,7 3 1,-6 2-24,6 9 0,-1-2 28,1 9 0,4-1 21,-4 6 0,2 2 108,-2 4 0,-1 3-13,-5 9 0,-4 7 88,5 5 1,-5-1-166,-1 6 1,-1-4-245,1 10 0,1 6-242,5 5 1,-3-7-657,8 2 1,-7-22 81,1-7 1,-3-5 461,-3 5 0,-1-10 566,-5-8 1,5-8-741,-4-9-1423,-5-9 1497,1-1 1,-8-10 269,0-4 1,0-9-228,0-9 1,-6-7-611,0 2 1077,-7-4 0,3-10 0,-7-2 0</inkml:trace>
  <inkml:trace contextRef="#ctx0" brushRef="#br0" timeOffset="208">1350 859 7907,'-18'-9'3200,"8"1"1,1 10-2778,3 4-205,4-4 61,-14 13 1,12-11-49,-7 8 0,1 5-185,-2 7 0,-9 1-351,3-2 0,-3 3-390,3 3 1,7 2-58,-1-8 1,0 1-2141,-5-7 2892,-1-7 0,1 5 0,-1-5 0</inkml:trace>
  <inkml:trace contextRef="#ctx0" brushRef="#br0" timeOffset="361">859 106 8038,'0'-10'7398,"8"3"-6701,4 7 0,9 5-516,2 1 1,3 6-555,-3-6 1,-4 7-246,5-1 1,1 4-682,-2 1 0,-5 3 1299,-6 3 0,-1-4 0,7 7 0</inkml:trace>
  <inkml:trace contextRef="#ctx0" brushRef="#br0" timeOffset="984">1735 1000 7977,'-18'9'2443,"1"-1"-990,-1-8-18,9 0-956,16-8 0,7 6 281,15-4-331,0-3-186,-1 7 0,5-14 165,-4 5 1,4 3-363,2 2 0,-8-2-378,-3 2 1,1 0-102,-2 6 1,1 0-484,-7 0 1,-5 0 14,0 0 0,-6 2-2080,5 4 1451,-7 4 1530,4 7 0,-8 1 0,0 0 0</inkml:trace>
  <inkml:trace contextRef="#ctx0" brushRef="#br0" timeOffset="1563">2453 754 7977,'8'-9'775,"2"-5"196,7 8 0,1-6-409,-1 7 0,1-7 76,-1 6 1,1-6-340,-1 7 1,1-1 148,-1 6-357,1 0 0,-1 0-199,1 0 0,-6 2-300,-1 3 1,-7 5 48,2 8 0,-4-1-428,-2 1 1,0 5 434,0 0 1,0 1-34,0-7 1,0 1 243,0-1 1,8 1 120,3-1 1,7-5 436,5 0 0,-3-1-241,3 7 1,-3-6 555,-3-1 1,-1 1-235,-5 6 0,3-1-85,-8 1 1,0 5-206,-6 0 1,0 6-273,0-5 1,-8 7 94,-4-2 1,-5-2-132,-7 3 0,3-3-153,-8 2 1,7-4 61,-1-7 0,4-8 188,1-5-119,0-3 0,3-5-122,3-9 0,4-2 112,8-15 1,2 8-71,4-3 0,6-1 143,11 2 1,-3 5-5,3 6 0,2 7 210,-1-7 1,5 8 25,-6-2 1,1 4 165,-7 2 0,1 2-164,-1 4 0,1-2 36,-1 8 1,-5-7-341,0 7 1,-7-6-297,7 6 0,-6-9-180,6 3 169,-8-4 1,11-8-679,-3 1 0,-2-15 456,1 3 0,1-11 282,5 5 0,-5-6 389,0 5 1,-3 1 328,3 6 1,4 1 706,-5 4 1229,-3 5-1598,8 7 0,-8 1 338,3 5 0,-3-2-45,-8 8 0,6 0-563,0 5 1,1-1-403,-1-5 272,-4 5-1056,6-14-1278,0 13 1528,2-13 1,7 4-392,1-12 1,-7-9 916,1-9 0,0-15 0,5 3 0</inkml:trace>
  <inkml:trace contextRef="#ctx0" brushRef="#br0" timeOffset="1846">3417 124 7977,'-2'-30'332,"-4"1"0,4 14 528,-4-3 0,4 10-297,2-3 200,0 7-171,0-4 1,2 8 485,4 0 193,-4 0-925,6 8 0,-8 1-138,0 9 1,2-6-182,4-1-32,-5 1 1,13 6-169,-8-1 1,2 1 215,-2-1 0,-3 1-249,9-1 0,-6 7 60,6-1 1,-7 14 95,7-2 1,-6 14 77,6 3 0,-6 8 151,5 11 0,-5 6 107,6 5 1,-6 17-352,0-47 0,-1 2 0,-2 4 0,-2 0-45,2 0 0,0 1 0,-2 5 0,0 1-407,-1 1 1,0 2-1,2 1 1,2 0 45,-1 1 0,0 0 1,0-4-1,1-1 2,0-4 1,-2 0 0,0-4 0,0-1-1316,10 43 1,-6-9 1783,5-8 0,-1-14 0,2-2 0,-6-10 0,-5-7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8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10836,'2'10'-385,"3"-4"0,-3 3 1,6 1-1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17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893 824 8329,'-9'-10'3222,"1"2"-3156,8 8 772,0 0-514,8 0 1,1 0 155,9 0 0,0 0-253,-1 0 1,1 0-103,-1 0 1,1-2 36,-1-4 1,1 4 52,-1-3 1,1-3-147,-1 2 1,1 0 383,-1 6-968,9-8 0,-7 6 135,4-3 1,-3 3-29,-3 2 0,-5 0-71,0 0 0,-8 2-413,1 3 1,-3 5 4,-2 8 1,0 1 354,0 5 0,-7 1 374,-5 4 0,-4 4-126,-1-4 0,-1-1 486,1 1 0,-1-8-116,1 3 1,5-5 192,0-1 256,8-1 698,-3 1-638,7-9 0,2-1-192,3-8 1,5-2-92,8-4 0,-1-3-59,1-9 1,5 1-389,0-1 1,1 2-162,-7 5 151,9-5 0,-7 14-302,4-4-32,-11 4 1,-4 4 6,-8 4 1,0 6 140,0 11 1,-10 3 150,-7 3 1,-3 4-37,-9-4 0,8-2 422,-3 3 0,5-9 1,1 2 1,1-3 4,-1-3 0,9-5 283,3 0 361,4-8 215,2 3-707,0-7 1,8 0 128,3 0 1,5-2-51,1-3 0,1-5-359,-1-8 0,1 1-45,-1-1 1,1-1-291,-1-5 0,1 5-59,-1-4 0,1 3-295,-1 3 1,-7-3-341,-4-3 1,-4 9-145,-2-3-526,0 3 1615,-8 4 0,-9-5 0,-11 5 0</inkml:trace>
  <inkml:trace contextRef="#ctx0" brushRef="#br0" timeOffset="858">0 1384 8282,'27'-6'811,"-3"1"-380,3-9 0,0 10 227,8-8 0,2 1-204,4-7 1,-4-1 35,4-5 1,-4 5-290,-2-4 0,0 3-250,0 3 0,-8-1-105,-3 1 0,-1 5-446,-6 0 0,5 1 175,-10-7 1,-5 6-644,-1 1 0,-4-1 455,-2-6 0,0 7 178,0-1 0,-2 0 226,-4-5 1,-3-1-47,-9 1 0,1-1 467,-1 1 0,6 5 53,1 1 1,-1 7 261,-5-2 0,5 4-276,0 2 0,2 2 62,-1 4 1,-3-2-27,8 7 0,-1 1-107,1 5 0,4-5-75,-4 0 0,4 1 27,2 11 1,0-3-95,0 8 1,6-5 113,0 5 1,7 6 74,-1 6 0,-2 7-73,1-1 0,-1-2 35,2 2 0,1-3-476,-7 3 1,0 2 140,-6-8 0,0 0-1,0-6 0,0-8 2,0-4 1,0-3 20,0-3 433,0-7 499,-8-2-586,-1-8 1,-7-14 93,4-3 0,3-7-5,3 1 1,4-4-86,-4-8 1,6-2-204,6-4 0,-2 4 115,7-4 1,1 10-1187,6 1 0,-1 3 121,1-2 0,-5 4-1053,5 7 1980,-12 1 0,25-1 0,-12 1 0</inkml:trace>
  <inkml:trace contextRef="#ctx0" brushRef="#br0" timeOffset="1668">1314 614 8225,'0'-10'-12,"0"-6"1,2 14 815,4-4 80,-4 4-791,5 2 1,-7 2-158,0 4 0,2 6 223,4 11 0,-2 5-9,8 7 0,-8 5 116,2 1 1,-3 6-93,3-6 0,-4 8-249,4-3 1,-2-3-7,2-2 0,-4-10-140,4-2 1,-4-7 154,-2 1 1,0-3-323,0-3 282,0-7-17,0-2 66,0-8 0,0-2-19,0-4 0,0-4-421,0-7 1,-2-3-2,-4-3 1,2-4-691,-8-9 1188,8 1 0,-19-15 0,3-5 0</inkml:trace>
  <inkml:trace contextRef="#ctx0" brushRef="#br0" timeOffset="2054">1507 88 8218,'0'-18'815,"0"1"-40,0-1-959,0 9 1,0-1 76,0 4-65,0 4 111,0-6 81,0 8-125,0 8 0,5 2 20,1 7 0,6-5 114,-6 0 1,5-1-187,-5 7 0,8 5 103,-2 1 0,-3 7 73,3-2 0,-2 4-33,1 2 0,3 6 132,-8 0 0,6 13 10,-7-1 0,3 5 107,-2 1 1,-4 9 20,4 8 0,-4 7-463,-2-1 1,6 18 405,-4-48 0,1 1 0,3 5 0,0 0-33,-3 1 1,0-1-1,3 5 1,0 1-465,-3 0 0,0 0 0,3 4 0,1 0 257,-1 0 1,0-1 0,1-3-1,1-2-99,1-3 1,0-1-1,0-1 1,-1-1-42,1-6 1,0-1-1,8 41 10,1-3 0,5-19-109,1-3 1,-1-9 132,-5-3 0,-7-9 229,1-3 0,-6-11-425,5-7 1199,-7-4-1077,4-9 1,-8-4 57,0-12 1,-2-6-147,-4-11 0,2 2 309,-7-9 0,-9-7 0,-7-7 0</inkml:trace>
  <inkml:trace contextRef="#ctx0" brushRef="#br0" timeOffset="2318">1910 824 8115,'11'-16'373,"1"4"1,-6-1 585,5 7 0,1-2-268,6 2-513,-1 4 1,1-5 25,-1 7 1,1 0 29,-1 0 0,1 0-878,-1 0 602,1 0 0,-3 2-1316,-3 3 0,2 11 296,-9 7 1062,1 9 0,-13-13 0,-3 6 0</inkml:trace>
  <inkml:trace contextRef="#ctx0" brushRef="#br0" timeOffset="2963">2067 1087 8115,'8'9'1890,"2"-1"-1284,7-8 0,1-6-408,-1 0 0,1-7-8,-1 1 1,1 2 7,-1-1 1,-5 5-88,0-6 0,-6 8-161,5-2 1,-5 6-758,6 6 1,-8 6 528,1 11 0,-5 5-495,-5 7 1,-5 2 308,-8 3 0,1-3 189,-1 4 1,-3-4 72,3-2 0,-1-7 216,13-5 258,0-4 1271,6-1 386,0-8-1380,8-3 0,4-9-2,11-3 1,-1-5-119,7-8 0,-6 1-683,6-1 0,-7 1 88,1-1 1,2 3-130,-1 3 1,-1-2-178,-5 9 0,-3-9-592,-3 2 1,3 3-44,-3-3 1,4-6 617,1-5 1,1-8 488,-1 2 0,3-6 0,3-6 0,-2 4 48,9-4 0,-1 4 83,6 2 0,0 6 216,0-1 0,-6 9 354,0-2 1,-7 5 810,1 6 1,-3-1-465,-3 7 1,-5 0-461,-1 6 0,-5 0-699,6 0 1,-8 2 133,2 4 0,-4 4-533,-2 7 1,0 1 229,0-1 0,0 7-183,0-1 0,0 2-79,0-1 1,7-5-349,5 4 0,4-3 648,1-3 0,1 1-11,-1-1 0,1 1 627,-1 0 1,-1-1-251,-4 1 1,1 1 558,-7 4 1,0-3-270,-6 3 1,-6-1-29,0 1 0,-9-2-95,-3 9 0,-1-9-50,-11 2 0,7-3-203,-6-3 0,7-1 157,-1-4 1,4-5-278,1-7 65,1 0 0,7-2-635,4-3 1,4-5 235,2-8 0,4 3 31,8 3 0,-1-2 174,13 9 1,-3-1 41,2 6 1,-3 0 544,3 0 1,3 0-282,-3 0 0,0 2 287,-5 4 0,-1-3-150,1 9 0,-3-6-953,-3 6 378,4-8 0,-7 3-17,9-7 0,-6-2-199,-1-3 0,1-7-489,5-11 0,7 1 1048,-1-7 0,8-8 0,-3-8 0</inkml:trace>
  <inkml:trace contextRef="#ctx0" brushRef="#br0" timeOffset="3080">3416 1122 8088,'18'-26'0,"-1"9"-346,1-1 0,-3 7 674,-3 5 0,3 4 981,-3-4 1,-2 12-515,2 5 0,-9 5 96,3 2 0,-2 1-338,2 4 0,-4-1-142,4 7 1,-4-8-1213,-2 3 1,0-5 569,0-1 0,6-7-344,-1 1 1,3-8 574,-2 2 0,4-4 0,7-2 0</inkml:trace>
  <inkml:trace contextRef="#ctx0" brushRef="#br0" timeOffset="3384">3731 316 8075,'-7'-10'895,"5"-6"-498,-4 5 1,4 1-248,2-2 0,0 6 41,0-5 0,-6 5 267,0-6 188,0 8-57,6-3-717,0 7 0,0 2 174,0 3 0,6 5-139,0 8 1,0 7 29,-6 4 1,6 6 44,0 6 1,5 12 66,-5 11 0,8 6-157,-3 6 0,1 13-110,-3-36 0,0-1 1,-5-1-1,1 0 144,7 4 1,0 1-1,-4 0 1,-1 1-9,5 6 0,0 2 1,-5-4-1,-1 1 47,0-1 0,0 0 1,-1 4-1,2-1-580,1-3 0,1 0 1,0 1-1,0-1 304,-1-5 0,1-1 0,9 38-266,-1-23 0,-1-1-562,-5-11 1139,5-7 0,-2-7 0,3-14 0,-3-9 0</inkml:trace>
  <inkml:trace contextRef="#ctx0" brushRef="#br0" timeOffset="3972">4432 964 11134,'8'17'1730,"2"7"-1146,7-1 0,-5 8-74,0-2 1,-9 7 30,3 4 0,-4-1-346,-2 8 0,0-8-180,0 2 0,0-4-372,0-2 1,6-8-728,0-4 0,0-9-1085,-6-2 1472,8-8 0,-1 1 29,5-10 1,4-15-12,-5-15 0,7-8 109,5-9 1,-1-3 569,7-3 0,-6-2 0,6-5 0,0 11 0,7 7 0,1 14-125,3-2 1,-3 14 336,4 3 0,-4 6 453,-2 7 1,0 3 399,0-4 0,-7 6-474,-5 6 0,2-3 122,-1 9 1,-7 0-292,-5 5 1,-8 9-311,2 3 0,-5-2 92,-1 2 1,-7 0-503,-5 7 0,-4-1-7,-1 0 1,-8 0-245,-5 0 0,3-8 255,-2-4 1,8-11-559,-3-6 650,-3-4 0,7-4 27,-3-4 0,11-4 206,7-7 0,3-3 111,2-3 0,7 3 298,5-3 0,4 9-2,1 3 0,1 5 224,-1-6 0,1 8-216,-1-1 0,1-3 674,-1 2-788,1 0 121,-1 6-2303,1 0 1143,-8 0 707,-3 0 0,-7 0 0</inkml:trace>
  <inkml:trace contextRef="#ctx0" brushRef="#br0" timeOffset="4168">4905 754 7923,'-17'9'973,"-1"1"1464,1-4-2123,7 4 1,2 13-396,8 0 0,0 3 658,0-3 0,0 4-163,0 8 1,0 8 883,0 4 0,2 4-584,4 1 0,4-5-916,7 0 0,1-9-295,-1 3 1,1-4-442,-1-2 1,7-9 180,-1-9 1,2-7-811,-1-10 0,-3-2-440,8-4 2007,-7-11 0,11-18 0,-6-10 0</inkml:trace>
  <inkml:trace contextRef="#ctx0" brushRef="#br0" timeOffset="4360">5518 473 7923,'0'-27'1283,"0"4"0,2 5-128,4 7 529,-4 3-1152,14 8 1,-13 0 457,9 0 428,-8 0-405,4 8 0,-2 1-640,0 9 1,7-6-161,-1-1 1,3-1-172,3 2 0,-1 3 62,1-3 1,-1-2-825,1 1 0,0-7 523,-1 2 1,1 2-1801,-1-2 0,1-1 68,-1-5 1929,-7 8 0,5-6 0,-5 6 0</inkml:trace>
  <inkml:trace contextRef="#ctx0" brushRef="#br0" timeOffset="4630">5764 859 7923,'0'19'1035,"0"5"0,0 1 1333,0 4 0,7 2-1626,5-7 1,4-1-270,1-6 1,-5 1 546,-1 0 1,-1-1-467,2 1 1,-2-1-413,-5 1 0,-3 1 48,4 4 0,-6-1-1460,-6 7 1,2-6 163,-7 7 1,-3-9-420,-9 2 0,3-5 782,-3-6 0,4-5 9,1-7 0,1 0 54,-1 0 0,8-2-150,4-3 1077,4-5 1,4-6 178,4 5 0,10-3 368,7 8 1,1 0-2,-7 6 0,6 2 1034,1 4 0,-1 4-1009,-5 7 1,5 1-228,0-1 0,7 9-983,-7 3 1,0 4 285,-5 2 0,-1-2 106,1-4 0,-1 4 0,1-5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2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509 246 8115,'-10'0'1185,"2"-8"-1319,8 6 227,0-6-95,0 1 43,0 5 1,2-6-271,4 8 217,-4-8 235,6 6-134,-8-6 209,0 8 261,0 0-395,0 8 0,0-4-51,0 8 1,0-6 16,0 5 0,0 1-65,0 6 60,0-1 32,-8 1 1,6 7 1,-4 4 1,2 4-31,-1 2 0,3 8 17,-4 4 0,-2-1 83,2 7 1,-2 3-97,3 15 0,3-1-95,-4 0 0,4 0 113,2 0 1,0-2-264,0-4-424,0-11 502,0-3 0,2-13-21,4 4 1,-3-12 52,9-5 1,-6-5 5,6-1 0,-8-7-98,1 1 0,-1-8-16,2 2-922,-4-4 948,6-2-1902,-8 0 1986,0-8 0,-16-10 0,-3-9 0</inkml:trace>
  <inkml:trace contextRef="#ctx0" brushRef="#br0" timeOffset="489">1 246 8341,'0'-18'-2131,"0"9"2000,0-7 176,0 6 0,2-7 255,4-1 1,5 3-142,13 3 0,-3-3 175,8 3 1,6-4-78,6-1 1,6 1-96,-6 5 0,7-3 18,-1 8 0,2-6 33,-2 7 0,1-1-23,-7 6 1,2 0-34,-2 0 0,-4 2-275,4 4 0,-4-3 72,-2 9 0,-2 0-224,-4 5 1,4 1 132,-4-1 0,2 1-9,-1-1 1,-5 1 174,-8-1 0,-1 7-14,-4-1 0,-5 8 73,-7-2 1,-2 5 282,-3 1 0,-7 0 94,-11 0 0,-7 6-142,-11-1 0,3 3-230,-9-2 0,2-4 97,-2 4 1,-3-4-350,3-2 0,2-6 3,-1 0 0,7-7 6,-2 1 0,4-5-209,2-7 1,7-3-1138,5-8-163,4 0 1659,9-8 0,10-9 0,10-10 0</inkml:trace>
  <inkml:trace contextRef="#ctx0" brushRef="#br0" timeOffset="899">1893 281 8173,'-10'0'-1982,"0"0"1982,4 0 0,-3-8 0,-9 6 0,1-7 0,-1 3 0,3 2 0,3-8 0,-4 8 0,5-2 0,1-1 0,-2 1 0,1 0 68,-7 6 212,1 0 0,-1 6 70,1 0 1,-1 7-109,0-1 0,1 11 139,-1 7 1,1 3-31,-1 2 1,3 6 7,3-1 0,-3 9 7,3-2 0,2 3 22,-1 3 0,7-2-248,-2-5 1,4 3-199,2-8 0,2 0-688,4-6 1,3-2 467,9-4 1,1-4-745,5-7 0,-3-8 439,8-5 1,0-3-51,7-2 633,-1 0 0,0-15 0,0-5 0</inkml:trace>
  <inkml:trace contextRef="#ctx0" brushRef="#br0" timeOffset="1428">2243 386 7541,'10'0'-1355,"0"0"1355,-5 0 425,-3 0 1,6 8-14,-8 4 1,2-3 72,4 3 0,-4 2-118,4 9 0,-4-4-144,-2 5 0,-2 1-70,-4-1 0,4 5-96,-4-6 1,2 2 83,-2-1 0,4-5-299,-3 5 1,-3-5-247,2-1 311,0-1 0,6-5-497,0-1 202,0-7 50,0 4-58,0-8 117,0-8 0,0-1 213,0-9 0,6 1 4,0-1 1,6 0-176,-7 1 1,9-1 119,-2 1 1,-3-1-151,3 1 1,0-1 266,5 1 0,1-1 0,-1 1 0,1-1 0,-1 1 0,-1-1 0,-4 1 0,3 5 32,-3 0 1,-2 8 256,1-1 1190,1-5-1082,5 8 1,-5-6 62,0 8 0,-8 8 42,2 4 1,1 3 28,-1 3 0,0 1-123,-6 5 1,6-3-108,0 8 0,0-7-146,-6 1 1,5-2-129,1 3 1,2-5-353,-2 5 1,-2-5 273,7-1 1,-5-1-419,6 1 1,-6-7-331,5 1 0,1-8-520,6 2 0,-1-4 1319,1-2 0,7 0 0,2 0 0</inkml:trace>
  <inkml:trace contextRef="#ctx0" brushRef="#br0" timeOffset="1589">3137 701 8713,'9'12'790,"-3"0"0,-4-6-193,-2 5 1,2 1-745,4 6 0,-4 5-1270,4 0 1417,-4 8 0,5-3 0,3 7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30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0 491 8165,'0'-17'185,"0"-1"1,0 6 200,0 1 1,0 5-17,0-6 1,8 8 15,4-1 1,-3 3 304,3 2 1,0 0-272,5 0 1,1 0-180,-1 0 1,1 13 26,-1 5 1,-5 7-28,0 4 1,-1 0 91,7 12 0,-8-4-132,-5-2 1,3 6-35,-2 0 1,0 0 4,-6-6 0,2 0-117,4 0 1,-4-2-336,3-4 0,-3-3 200,-2-9 0,6-5-314,0 0 212,0-9 244,-6 5 1,6-10-128,0-4 1,-1-5 35,-5-13 1,0-3-22,0-8 0,0 0-97,0 0 1,0 0-71,0 0 1,0 0 125,0 0 1,6 6 207,0-1 1,6 3-56,-6-2 1,7 2-41,-1 3 0,4 5-22,1-4 0,-5 3 144,-1 3 0,1-1-111,6 1 0,-1 1 45,1 4 1,-7 5-606,1 7 1,-6 0 249,6 0 0,-9 7-2201,3 5 2478,-4 4 0,-2 9 0,0 2 0</inkml:trace>
  <inkml:trace contextRef="#ctx0" brushRef="#br0" timeOffset="296">876 71 8105,'10'-18'766,"-2"1"1,-3 5-258,1 0-153,0 8 262,2-3-367,2 7 1,7 2 126,1 3 1,-1-1-128,1 8 1,-1 2 81,1 9 0,5-2 112,0 9 0,7-7 274,-7 6 0,6 6-137,-5 6 1,5 6 47,-6-6 0,0 9-288,-5 3 0,-2 9-212,-5 14 1,-7-2-1349,-16 8 0,-1-6 891,-16 5 0,-8 1 327,-10 6 0,22-44 0,-1-1 0,0 1 0,0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3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7976,'7'-10'-219,"-5"-5"190,14 13 344,-14-6 0,8 6 159,-5-4-223,-3 4 1,8-5 246,-4 7-267,-4 0 1,8 0 423,-5 0-419,-3 0 1,8 2 480,-4 3-418,-4-3 1,13 8-89,-3-4 0,4-4-14,1 4 1,3-4-5,3-2 1,4 0 1,8 0 0,2-2-200,4-4 0,2-2 50,4-4 0,-2-3 79,-5 3 0,-3-1-128,4 1 1,-10-2 70,-1 8 1,-3-5-219,2 5 110,-4 0 0,-7 6-185,-1 0 99,-7 0 1,0 0-664,-4 0-677,-4 0 522,5 8-1085,-7 2 991,0 7 1039,0 1 0,0-1 0,0 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37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1 210 8233,'0'-17'2790,"10"-1"-2214,7 1 1,3 1 43,9 4 1,-2-3 37,2 3-471,4-3 0,-5-1-53,7 4 1,0-1-158,0 7 0,6-6-216,-1 6 1,7-1-518,-6 1 0,6 4-809,-6-4 1,7 4 49,-1 2 1515,-4 0 0,7 0 0,-5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37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1 368 8426,'0'-10'-246,"0"-5"1,0 5 375,0-7 1,0 5 135,0 0 1,2 1-104,4-7 0,1 1 42,5-1 0,10 1-24,-5-1 1,6-1 36,1-5 0,-5 5 18,5-5 0,1 5 184,-2 1 0,6 3-149,-5 3 0,5-3 112,-6 3 0,1 4-174,-7 2 38,1 4 0,-1 2-227,1 0 0,-7 0 84,1 0 0,-6 6 14,6 0 1,-7 6-43,7-6 1,-6 5-132,6-5 0,-6 6 58,5-6 0,-7 7-144,2-1 0,-2-2 53,2 1 1,-4 1 72,3 5 1,-3 1-195,-2 0 0,0-1 57,0 1 1,0-1-105,0 1 0,-2 1-255,-3 4 1,3-3-271,-4 3 0,2 4-331,-2 3 1,-2 3 1111,-3 2 0,-5 8 0,6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8188,'-17'9'932,"-1"-9"1379,8-2-1264,3-5-695,7 7 0,0 1-400,0 5 1,2 2-423,3 4 1,3 11 469,4 1 0,11 7 0,-3 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5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386 877 8215,'10'-18'574,"-3"1"-376,-7 7 1,2-4 405,4 9 1,-2-7-51,8 6-141,-8-8 128,11 5-295,-5-9 0,2 1 367,-1-1 41,-7 8-285,4 3 1,-10 1 153,-4 0 1,0 2-666,-11 10 0,-5 9 175,-13 9 0,0 13-314,0-2 0,-2 4 241,-4-4 1,6 6-68,0 0 1,0-1-56,6-5 1,-2-5-256,2-1 152,3-8 1,15 3-45,-1-13-419,8 5 472,-4-14 1,16 6 286,4-8 0,3 0-109,3 0 1,1 0 100,5 0 0,-5 0 0,5 0 0,1 2 236,-2 3 1,1 5-6,-7 8 0,1 9 72,-1 8 1,-7 8-78,-4 9 1,2 1-93,-3-1 1,1 7-366,-6-1 1,0-7 118,0-10 1,0-6 50,0-6 0,0 2 40,0-8 1,2-5-131,4-6 0,-4-7-29,4 7 0,-2-8-113,2 2 0,-3-4-39,9-2 0,-6-8 156,6-4 0,-3-9-694,3-2 1,4-9 307,-5 3 0,5-4-73,1-2 0,1-2 86,-1-4 0,1-4 526,-1-7 0,1 7 0,7-13 0,3 3 0</inkml:trace>
  <inkml:trace contextRef="#ctx0" brushRef="#br0" timeOffset="546">719 1017 8162,'23'-23'-527,"0"-1"1,-13 1 1200,8 5 1,-5 3-9,5 3 0,-7 2 116,1 4 0,-6 5-278,6-5 0,-7 4 439,7 2-873,0 0 0,0 2 23,-1 4 1,-5-3-415,6 9 392,-8 0 1,3 7-127,-7 5 1,0-5-170,0 4 0,0-1-181,0 1 0,6-3 204,0 3 0,8 2-27,-3-1 0,-1-1 204,2-5 1,-1-1-50,7 1 0,-2 1 126,-5 4 1,3-3-105,-8 3 1,0-3 79,-6-3 0,0 1-1,0-1 1,-2 1 6,-4-1 1,-4 7-9,-7-1 0,-1-2 4,0-9 1,1 4 157,-1-5 0,1-3-34,-1-2-68,1-4 1,1-4-42,5-4 0,3 2-215,8-7 116,0 7 0,2-4-62,4 8 0,3-6 83,9 0 1,-1 0-20,1 6 1,-1 6 78,1 0 1,-1 6-59,1-6 1,5 7 10,1-1 1,-1 2-2,-5-3 0,-1-1-118,1-4 1,-7-4-79,1 4 0,0-6-175,5-6 1,1-4-46,-1-8 0,1-7-249,-1-4 1,1-4 6,-1-2 1,1-2 677,-1-4 0,-5 4 0,0-4 0,-1 6 0,7 6 0,-6 4-230,-1 7 1,-5 8 482,6 4 1,-6 5 283,5 1 1,-5 7-8,6 5 1,-8 6 515,2 5 1,-3-2-8,3 8 1,-4-5-463,4 5 1,-4-8-239,-2 3 1,2-5 151,4-1-1043,-4-1 0,7-7-284,-3-4 235,-4-4 1,8-2 103,-4 0 0,-2-14-425,7-3 0,-1-13 922,2 1 0,3-19 0,-5-7 0</inkml:trace>
  <inkml:trace contextRef="#ctx0" brushRef="#br0" timeOffset="984">1770 123 8097,'0'-17'1807,"0"-1"-601,0 1-772,0-1 1,-6 7-334,0-1-436,0 8 233,6-11 1,2 13 174,4-4-402,-4 4 208,6 2 163,-8 0 0,2 0-41,4 0 1,-5 2 76,5 4 0,-4 3-68,-2 9 0,2 1 28,4 5 0,-4-5-75,4 5 1,-2 3 99,2 2 1,-3-2-150,9 2 1,-6 3 40,6 8 1,-3 5-18,3 8 0,4 7 94,-5 4 0,-1 8 8,2 10 0,-6 2-277,5 15 0,-8-47 0,-2 1 313,2 2 0,0 1 0,1 5 0,0 1-101,-2 2 0,2 0 0,1 1 0,1 1 40,-3 3 1,0 2-1,1-2 1,0 0-123,-1-4 1,0-2 0,-2-1 0,2-1 66,2-2 0,1-1 0,-3-6 1,0-1-37,3 2 1,0-1-1,0 36-123,5-1 1,-7-17-32,2 0 1,2-11 159,-2-1 0,0-5-12,-6-6 1,0 1-16,0-7 1,-2-2 32,-4-10 0,2-4-313,-8-7 1,8-6 504,-2-1 0,3-7-527,-3 2 1,4-6 95,-4-6 0,4-5 55,2-13 1,0 3-78,0-8 325,0-1 0,0-12 0,0-3 0</inkml:trace>
  <inkml:trace contextRef="#ctx0" brushRef="#br0" timeOffset="1166">2593 1577 11739,'0'12'-380,"0"0"1,2-6-304,4 5 1,4-7 682,7 2 0,1 4 0,-1 0 0</inkml:trace>
  <inkml:trace contextRef="#ctx0" brushRef="#br0" timeOffset="1279">2646 2208 7992,'-22'2'1658,"5"4"-1658,-5-4 0,20 6 0,-5-8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56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524 140 8472,'-2'-15'186,"-3"3"0,3 2 505,-4 4 1,4 3-222,2-9 1,0 6-540,0-6 10,0 8-418,0-11 387,0 5 0,0-2 322,0 1-64,0 7 151,0-4 1,-8 8-160,-4 0 1,-3 0-96,-3 0 0,1 6-23,-1 0 0,-5 9 15,-1 3 0,-1-1-125,2 7 1,1-5 103,-7-1 1,8 5-106,-3 0 0,-1 7 99,2-7 1,-6 6 110,5-5 1,-1 7-68,2-2 0,3-2 21,-3 2 1,9-5 12,2 5 0,9-2 26,-3 2 1,6 4-201,6-3 0,-3 1 144,9-2 0,2 4-249,9-4 0,-1-2 62,7 3 0,-6-9 59,6 2 1,-1 3 29,1-3 1,2 0-14,-8-5 1,6 5 26,-5 1 0,5-1 18,-6-5 0,-5 5 109,-6 0 0,-3 1-116,3-7 0,-4 1 232,-8-1 1,0 1-59,0-1 1,0 1 115,0-1 0,-8 1-7,-4-1 0,-3 1-123,-3-1 1,-5 1-56,-1-1 0,-5-5-110,6 0 1,-8-3-281,2 3 1,1-2 121,-1-4 0,6-4-364,-6 4 0,7-5 75,-1-1 1,3 0-74,3 0 0,7-1-93,4-5 0,4 2-321,2-8 1,2 2 71,4-1 862,12-5 0,9-1 0,8-11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59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1472 8341,'12'-16'646,"0"4"-290,0-3 1,5 5-218,1-7 1,1-3-298,4-3 0,-1 3-439,7-3 1,-8 2 339,3-3 0,-11 5-11,-1-5 1,-8 5 203,2 1 0,-12 3 460,-6 3 1,-5 4-50,-7 8 1,-3 2-135,-8 4 0,0 6 93,0 11 0,-4 4 261,4 8 0,-2 1-118,14-1 0,-1 0 56,7 0 1,7 0-419,4 0 1,12 0 49,6 0 1,13-8-40,10-4 0,12-3-422,17-3 0,2-7-566,16-4 0,6-6 619,5-6 1,-42-1 0,-1-3 0,-1-4-1,0 0 1</inkml:trace>
  <inkml:trace contextRef="#ctx0" brushRef="#br0" timeOffset="391">1242 1875 8127,'-17'-8'2267,"7"6"-2385,-6-6-277,14 16 1,-5-4 394,7 7 0,7 1 0,3 6 0</inkml:trace>
  <inkml:trace contextRef="#ctx0" brushRef="#br0" timeOffset="994">1978 1524 8285,'-10'-17'354,"-3"5"722,7 0-1380,-8 1 1,6-7-937,-3 1 0,1-1 964,4 1 1,2 5 275,-8 0 0,3 6 0,-3-5 0,-4 7 0,7-4 0,-9 8 0,1 2 0,-1 4 0,1-2 0,-1 7 0,3 1 0,3 6 0,-4-1-64,5 1 0,-5 5 4,-1 0 1,5 3 615,0-3 1,2-2-109,-1 9 0,1-7 42,4 6 1,4-7-327,-4 1 0,6-4-301,6-1 1,4-2-303,8-5 0,1-3 277,4-8 0,5 0-246,7 0 1,6-14 133,-1-3 0,7-7 274,-6 1 0,6-4 0,-6-8 0,-1 0 0,-5 0 0,-1-6 0,-5 0 0,-4-8 0,-7 3 0,-3 1 0,-3-2 0,-4 8 0,-8-2 0,0 10 0,0 2 0,0 8 0,0-3 0,0 11 0,0 1 0,0 8 0,-2-10 0,-4 9 0,4-1 0,-14 6 0,7 8-160,-9 3 0,6 13 169,1 5 1,-1 6 559,-5 6 1,-1 2-116,0 3 0,1 11 34,-1-5 1,7 11-388,-1-5 1,8 6-396,-2-5 0,6-3-54,6-9 1,10-4-404,7-8 0,10-4 297,2-8 454,8 0 0,10-21 0,-1 6 0</inkml:trace>
  <inkml:trace contextRef="#ctx0" brushRef="#br0" timeOffset="1615">2819 0 8543,'11'0'389,"1"0"1,-6 2-170,6 4 0,-7-2-208,7 8 0,-6-3-20,6 3 1,-6 4 94,5-5 0,-7 5 8,2 1 1,2 1 57,-2-1 0,-1 7-100,-5-1 1,-2 6 122,-3-5 0,-1 7-106,-12-2 1,5 4-162,-11 2 1,5 0 91,1 0 0,-5 0-19,0 0 0,-7 0 102,7 0 96,0 0-154,5 0 1,3 0 255,3 0 0,-2-1-142,8-5 0,1 4-212,5-4 0,0 2 43,0-2 1,2 4-167,3-3 1,5 1 106,8-2 0,-1 2-170,1-8 0,-1 9 204,1-3 0,-7 2-55,1-2 1,-2 4 410,1-4 0,3 5-121,-8 1 1,6 0 405,-7 0 1,7 2-229,-6 3 0,6-3 65,-7 4 1,7-4 108,-6-2 1,2-2 91,-2-3 1,-4 3-308,3-4 0,-3-2-147,-2 2 1,0-5-819,0 5 0,-2-6 438,-3 6 0,-5-1 176,-8 1 1,-9 4 32,-8-4 0,-16 4 0,-11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09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69 8068,'2'-11'685,"4"-1"-126,-4 8 314,6-11 40,-8 13-17,0-13-717,-8 13 1,-2-6-81,-7 8 1,0 6 15,0 0 0,-1 5-178,1-5 1,-2 7-68,-4-1 1,2-1 49,-8 7 0,6-9-78,-6 14 1,6-7 54,-6 7 0,8-4 56,-2-2 1,-2 1 17,2-1 1,5-6 5,7 1-9,7-1 1,-4 7-107,8-1 1,6-5 200,0-1 1,13 1-79,-2 5 0,10 0 243,-4 1 1,8-1-35,-2 0 0,-4 0-18,-2 1 0,-4-1-54,-2 0 0,-1 1 127,-5-1 1,-3 2-113,-8 4 0,0-4-19,0 4 0,-2 2-20,-4-2 1,-3 2 14,-9-2 0,1-3-24,0 3 0,-6-10-1,0-1 1,-6-3-6,6 3 0,-2-4-39,2-8 1,4 0-5,-4 0 0,9 0-501,3 0-906,7 0-223,-4 0 0,16 0 94,3 0 1496,12 0 0,12 0 0,9 0 0</inkml:trace>
  <inkml:trace contextRef="#ctx0" brushRef="#br0" timeOffset="687">951 709 7941,'2'-10'-713,"4"5"698,-4-5 32,13 1 195,-13-9 0,6 1 285,-8 0 1,0-1-159,0 1 1,0 0 58,0-1 0,0 1-176,0 0 0,-2 0-100,-4-1 0,2 3-92,-7 3 0,5 3 117,-6 3 0,7 4-35,-7-4 0,3 6-107,-3 6 1,-3 4-206,3 7 1,3-4 92,-3 5 1,2-5-39,-1 10 1,-3-4 265,9-1 0,-7-1-104,6 0 388,1 1-252,5-1-116,0 0 0,2-7-4,3-4 0,5 1-2,7-1-11,0 0 0,1-6-295,-1 0-104,0 0 128,1 0 243,-9 0 0,-1 7 8,-8 5 0,0 3 109,0 3 0,-8 7-87,-3 3 1,-5 7 154,-1 5 0,0-3-95,-1 3 0,3 3 128,4-3 1,-3 2-137,8-1 0,1-5 13,5 4 1,0-9-101,0-2 1,0-8 25,0 2 0,7-4-97,5-1 1,3-3 61,2-3 1,-5-5-15,0-7 1,5 0-59,6 0 0,2-2-129,-2-3 0,-8-5-732,8-7 485,-15-8 195,15 5 0,-21-10-122,4 7 1,-4-6 223,-2 6 1,-8-6 225,-4 6 1,-3 6 410,-2 5 1,0 6 1018,-1-5 1,7 7 460,-1-2 911,8 4-2848,-11 2 1,15 6-242,0 0 0,8 5-77,9-5 0,8 6 311,4-7 0,3 1 0,3-6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2:5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8 842 9127,'0'-10'1795,"8"2"-1365,4 8 0,-2-2 25,1-3 0,1 3-53,5-4 0,1 4 52,0 2 1,5 0-420,0 0 1,6 0-307,-5 0 0,1 0-822,-2 0 1,-1 0 630,7 0 0,-8 6-1928,3-1 2390,-5 9 0,-1-4 0,-1 7 0</inkml:trace>
  <inkml:trace contextRef="#ctx0" brushRef="#br0" timeOffset="163">61 1122 8317,'-18'10'1247,"1"-2"268,-1-8 1,11 0-1012,7 0 0,7 0-296,11 0 0,7 0-619,4 0 0,10 0 241,2 0 0,0 0-1098,-6 0 1,0 0 627,0 0 0,0 0 640,0 0 0,0 7 0,0 3 0</inkml:trace>
  <inkml:trace contextRef="#ctx0" brushRef="#br0" timeOffset="784">1165 141 8156,'-18'-17'-1930,"1"-1"1610,-1 1 480,8-1-321,3 1 161,7-1 0,0 0 0,-8 9 0,-2 1 0,-7 8 0,-1 0 0,0 0 0,1 8 0,-1 3 0,1 5 0,-1 2 0,1 1 0,-1 4 0,1-3-62,-1 3 1,7 2 66,-1-1 0,6 1-3,-6-2 0,9-3 2,-3 3 0,4-3 48,2-3 0,0 7 15,0-1 0,6 0 125,-1-5 1,7-1-101,-6 1 1,0 1 15,-6 5 1,6-5-213,-1 5 1,1-3 111,-6 2 1,-7-1-149,-5 7 0,0-2 36,-5 2 0,3 3 104,-9-9 0,3 0 0,3-5 0,-1-3 0,1-3 0,5 2 0,0-9 0,8 1 0,-3-6 0,14 0 0,5 0 0,4 8 0,1 4 0,3-1-40,3 7 1,-4-4 2,5 9 1,-5 4 229,-1 2 0,-8 4 259,-5 3 1,-3 6-27,-2 5 1,-7 0-84,-5 5 0,-6-11-244,-5 6 0,5-4 141,1-8 1,1 2-393,11-14 0,-3 0 126,2-5 0,4-6-1324,-4-1 860,12-7 1,10 4-287,7-8 776,16-16 0,-10-3 0,14-16 0</inkml:trace>
  <inkml:trace contextRef="#ctx0" brushRef="#br0" timeOffset="1422">1673 1070 8320,'11'0'114,"1"0"1,-6-6 568,6 0-205,-1-8 1,7 5-126,-1-9 1,-1 6-59,-5 1 1,3-1-270,-8-6 1,6 1 97,-7-1 1,7 7-338,-6-1 0,0 0 76,-6-5 1,0-1-174,0 1 1,-2-1 119,-4 1 0,-4 1-76,-7 5 0,-1 1 150,1 4 1,-7 4 35,1-4 1,-2 12 155,1 6 1,3 5-63,-8 7 0,5-3 340,-5 8 1,8-5 42,-3 5 0,5-2 19,1 2 0,3 2-87,3-7 1,-1-1 72,7-5 1,0-1-233,6 1 0,0-1-18,0 1 1,2-9-557,4-3 1,3 2 254,9-2 0,7-2-555,4-10 1,-1 2 148,1-8 1,0-5-81,6-7 1,-2-1 280,-4 2 0,3 5-122,-9 1 420,0-1-143,-5 8 952,-8 1 0,-3 9-384,-7 11 0,0 5 710,0 2 0,0 5-488,0 0 1,0 6-327,0-5 1,0-1-392,0-5 0,2-1-560,4 1 0,4-3 380,7-3 1,-3 2-255,3-9 1,-3 1-611,9-6 0,-1 0 437,1 0 0,3-2 733,3-4 0,4-11 0,-6-10 0</inkml:trace>
  <inkml:trace contextRef="#ctx0" brushRef="#br0" timeOffset="1539">2286 1140 8275,'21'5'0,"-3"1"722,-5 8 0,-3-4-219,-4 7 1,-2-1 545,2-5 1,-4 5-576,3-4 0,-3 3-495,-2 3 0,0-1-496,0 1 0,0-1-906,0 1 0,6-6 1423,0-1 0,0 1 0,-6 5 0</inkml:trace>
  <inkml:trace contextRef="#ctx0" brushRef="#br0" timeOffset="2064">2899 474 8295,'0'-18'1040,"2"9"-196,4 3-85,-4-4-471,13 8 0,-11-4-291,8 12 0,-8 4 53,2 7 0,1 3 104,-1 3 1,0 4 0,-6 9 0,0 4-3,0 1 0,0 8-57,0-2 1,0 3-153,0 3 1,0-3-314,0-3 0,0 2 190,0-8 0,-6-2-24,0-10 0,-1-4 130,1-7 408,4-1-355,-14-7 1,14-4 14,-4-12 0,4-6-714,2-11 0,2-4 317,4-8 1,10 1-6,7 5 1,8-2 176,-2 8 1,5 1 503,1 11 1,-4 3 143,4 8 1,-4 0 303,10 0 1,-6 8-434,-6 3 0,-4 5 132,-7 1 0,-3 9 55,-3 3 1,2 2 16,-8-2 0,-1 4-771,-5-3 0,-7-3 245,-5 2 0,-9-2-645,-3 2 0,-7-3 50,2-9 1,-4-5-212,-2 0 1,2-8 287,3 1 0,5-10-102,8-7 1,-1-11 653,1-7 0,7-11 0,2-3 0</inkml:trace>
  <inkml:trace contextRef="#ctx0" brushRef="#br0" timeOffset="2243">3582 1210 8123,'0'17'715,"8"1"1,-6-1-292,4 1 1,-2-1-114,1 1 0,-3-7-702,4 1 1,-6 0 245,-6 5 145,-3 1 0,-9-1 0,1 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9579,'0'12'291,"0"-1"0,0-5-411,0 6 0,2-8-729,4 2 1,-4 3 268,3 3 0,-3-2-331,-2 2 911,0-1 0,0 15 0,0 1 0</inkml:trace>
  <inkml:trace contextRef="#ctx0" brushRef="#br0" timeOffset="80">18 263 8050,'0'17'216,"0"1"166,0-1 1,0 1 103,0-1 0,-2-5 252,-3 0 1,3-6-376,-4 5-175,4-7 1,4 4-189,4-8 0,11 0 0,10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0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0 911 8124,'0'-17'616,"0"5"657,0 1-1016,0 7 1,8-6-1,4 4 0,5 4-153,6-4 1,3 4 75,3 2 0,10 0 23,-4 0 0,-2 2-97,-4 4 0,0 4-165,6 7 0,-7 1-336,-5-1 0,-4 1 243,-1-1 1,-8 3-12,-4 3 1,-4-1 44,-2 7 1,-2-2-101,-4 2 1,-6 4 160,-11-3 1,3-5-16,-3-2 0,-2-3 103,1-3 397,1 1-88,5-1-209,9 1 46,1-1 0,16 1-109,3-1 1,5 1 207,1-1 0,1 1-1,-1-1 1,1 1 31,-1 0 1,1-1-217,-1 1 1,-1-1-146,-4 1 1,-4 5 11,-8 0 0,0 3-19,0-3 1,-2-2 8,-4 9 0,-4-7 87,-8 6 0,-5-7-177,0 1 1,-3-9-88,3-3 0,4-7-631,-5 2 344,-3-4 1,10-4-852,-1-4 1367,8-4 0,18-23 0,2-4 0</inkml:trace>
  <inkml:trace contextRef="#ctx0" brushRef="#br0" timeOffset="311">946 1227 8267,'-10'-2'336,"4"-4"1,3 4 184,-3-4-81,4 4 243,-6 2-249,16 0 1,2 0 354,7 0-510,1-8 1,-1 7 11,1-5 1,-7 4-43,1 2 1,0 0-279,5 0 1,1 0-159,-1 0 0,1 0-161,-1 0 1,1 0 41,-1 0 1,1 0-254,-1 0 0,1 0-145,-1 0 0,1 0 704,-1 0 0,1 0 0,-1 0 0</inkml:trace>
  <inkml:trace contextRef="#ctx0" brushRef="#br0" timeOffset="679">1804 929 8325,'-9'-18'3823,"1"9"-3429,8 1 0,8 8-510,3 0 1,7-6-800,5 0 648,5-7 0,1 11-50,0-4 1,-6-2-117,6 2 1,-7 0-169,1 6 454,-3 0 0,-5 2-182,-3 4 0,-2-2 70,-4 8 0,-5-6 370,5 5-51,-4-7 1,-2 6-219,0-4-210,0-4 39,0 5 329,8-7 0,-6 8 0,6 2 0</inkml:trace>
  <inkml:trace contextRef="#ctx0" brushRef="#br0" timeOffset="2251">1839 754 8356,'-7'-18'0,"5"1"0,-12 5 270,8 0 0,-5 7-38,5-7 1,0 6-7,6-6-299,0 8-130,0-3 1,2 7 89,4 0 1,-4 2 120,4 3 1,1 13 119,-1 11 0,2 6-118,-2 6 0,-4 10 242,4 7 0,-5 8-84,-1-2 0,0 5-94,0 1 0,0 0-161,0 0 1,0-8 132,0-3 0,2-7-319,4-5 1,-2-4 100,8-8 0,-6-8-127,5-4 0,-5-3-36,6-3 0,-6-7-23,5-4 143,-7-4 235,4-2 1,-8-8-82,0-4 0,-8-3 152,-3-3 0,-5-1 86,-1-5 1,-1 5 26,0-4 460,1 3-451,-1 3 0,7 1 25,-1 4 0,8 3-111,-2 3 0,4 2-148,2-8 1,8 6 6,4-5 0,5-7-255,7-5 0,-3-3-26,8 3 0,1 2 112,5-8 0,5 1 132,1-1 1,0-2-48,-6 8 0,0-1 79,0 7 1,-5-1-17,-1 1 0,-8 7 170,2 4 0,-9 4-48,-2 2 2,-8 0 110,3 0 0,-7 8-105,0 4 0,-7 3-136,-5 3 1,-4-1 21,-1 1 1,1-7-28,5 1-44,-5-8-42,6 12 103,1-14-27,1 5 114,16-14 0,1-1-84,9-4 0,1-2 89,5 9 1,-5-1-46,5 6-1,-5 0 1,-1 0-109,-1 0 0,-7 8-201,-4 3 0,-4 5 145,-2 1 1,-2 3 21,-4 3 1,-4-1 199,-7 7 1,-3-8-111,-3 2 0,3-3 333,-3-3 0,9-5-107,3 0 0,1-6 260,-2 5 8,4-7-169,8 4 0,8-10-160,4-4 1,3-3-152,3-9 0,5-1-139,1-5 1,7 3 81,-2-8 1,-2 7-351,2-1 1,-1-3 118,1 3 0,-4-6-13,-7 6 1,-3-7 54,-3 7 1,-4-8-30,-8 2 1,0-4 149,0-2 0,-2 0 200,-4-1 1,2 7 172,-8 0 1,7 6-152,-7-6 0,6 7 193,-6-1 1,6 9-110,-5 2 0,1 7 223,-2-7-174,-3 8 0,7-6-58,-4 4 0,3 5-3,3-5-247,4 4 20,-6 10 1,8 1 86,0 9 1,0-1-31,0 1 1,2 7 75,4 4 0,4 6 101,7 6 0,-5-2-79,-1 8 1,-1 0 155,2 5 0,1 1-255,-7-1 1,2-5-143,-2 0 0,-2-8-93,8 1 0,-9-3 96,3-1 1,-4-9 22,-2-4 1,0-9-88,0-3 96,0-7 1,0 2-18,0-12 1,0-3 75,0-9 1,0-7-132,0-4 1,0-12-338,0-6 540,0-4 0,-8-9 0,-1-2 0</inkml:trace>
  <inkml:trace contextRef="#ctx0" brushRef="#br0" timeOffset="2708">2558 88 8252,'0'-17'813,"0"-1"1,0 6-673,0 1 0,2 7-726,4-2 231,3 4 1,9-4 152,-1 0 0,1 0 37,-1 6 1,-5 0 48,0 0 38,-1 0 0,7 8 89,-1 4 0,-5 4 87,0 1 0,-6 3-82,5 3 0,-5 0 207,6 12 0,-6-2 71,5 14 1,-7 0-98,2 5 1,-2 3 36,2 3 0,-4 5-105,4 7 0,-3 2-94,3 4 0,-2-3 49,8 9 0,-6 0-336,5 6 0,-1 3 411,2 8 0,3-3-89,-8-41 0,-2 1 0,0-1 1,0 1-38,1 5 0,-1 0 0,1-1 0,0-1 18,3-3 0,0-1 1,-1 1-1,1-1-243,0-5 0,0-1 0,6 47 111,-3-3 0,4-5 336,-5-7 1,-1-3-170,2-8 0,-9-13 2,3-5 1,-2-11-98,2 0 1,-4-6 7,4-6 1,-4-9 155,-2-9 15,0-7 79,0 4 0,0-22-372,0-3 0,0-10-151,0 3 0,2-5 62,4 6 0,-4-6-124,3 5 1,-3-5-88,-2 6 1,0-7-153,0 7 0,-2-8-324,-3 2 898,3-4 0,-14-18 0,6-3 0</inkml:trace>
  <inkml:trace contextRef="#ctx0" brushRef="#br0" timeOffset="2992">3031 929 8816,'-10'-8'740,"2"6"0,10-6-1095,4 8 1,-2 0 607,8 0 1,-1 0-63,7 0 1,5 0-448,0 0 1,1 0-79,-7 0 1,1 0-220,-1 0 1,-5 8 95,0 4 0,-8 3-40,1 3 1,-5 1 496,-5 5 0,3-5 0,-22 14 0,5-5 0</inkml:trace>
  <inkml:trace contextRef="#ctx0" brushRef="#br0" timeOffset="3263">3101 1192 8190,'-10'17'397,"-6"-7"1,16 4-5,0-9 1,2 1-121,10-6 0,2-2-16,9-3 0,-3 1-189,3-8 0,2 8 77,-1-2 0,5-2-685,-6 3 1,0 1 72,-5 10 0,-8 3-241,-4 9 1,-4 7 307,-2 4 1,-8 10-74,-4 2 0,-9-2 387,-3-10 1,-5 2 85,6-7 0,-1-1 986,7-5-629,7-1 1293,-5-7-462,13-2-640,2-8 0,15 0-264,9 0 1,5-8-333,-6-4 0,8-3 126,-2-3 0,3 1-102,-3-1 1,4 2-709,-4 5 0,-4-5 346,-1 5 0,-5 1-532,-1-2 1,-3 6 297,-3-5 1,-2-7 619,-4-5 0,-5-8 0,7 3 0</inkml:trace>
  <inkml:trace contextRef="#ctx0" brushRef="#br0" timeOffset="3659">3731 1017 8190,'35'-35'0,"4"-4"323,-4 4 0,10-2 526,-10 13 1,4-5 533,-4 6-933,8-8 1,-4 11-86,8-3 0,-3 3-211,3 3 0,2 5-51,-8 0 1,5 8-214,-5-1 0,0 3-583,-6 2 1,-8 7 477,-3 5 0,-7 10-557,-5 1 1,-4 8 278,-8-2 0,0-2 149,0 3 1,0-7 268,0 6 1,0-5 248,0 5 0,0-8 68,0 3 1,8 1-147,3-2 1,5 1 425,1-7 0,1 3-195,-1 3 1,1-4-149,-1 5 0,-5-3-208,0 3 1,-8-3-287,2 8 0,-5-6 124,-1 7 0,-7-7-103,-5 6 1,-11-5 73,-7 5 1,3-8 99,-2 3 0,0-7-32,-6-5 1,2 1 0,3-7 0,-1-2 335,8-10 0,2-3-5,9-9 0,4-1-157,8-5 1,8 5-68,4-5 0,11 5 12,6 1 0,0 7 241,6-1 0,-9 8-65,9-2 0,-10 4 182,4 2 0,-5 6-99,5 0 0,-8 8-60,3-3 1,-11-1-492,-1 2-208,0-1 1,3 1 178,-3 0 1,3-8-481,-3 2 834,-4-12 0,15-4 0,-3-8 0</inkml:trace>
  <inkml:trace contextRef="#ctx0" brushRef="#br0" timeOffset="3795">5063 1104 8180,'15'2'0,"-3"4"0,-4 4 581,-8 7 1,0 1 849,0-1 0,0 1-903,0-1 1,8 1-285,3-1 1,5-7-883,1-4 1,1-4-91,-1-2 0,1 0-553,-1 0 0,1-8 1281,0-4 0,-1-3 0,1-3 0</inkml:trace>
  <inkml:trace contextRef="#ctx0" brushRef="#br0" timeOffset="4204">5501 106 8121,'2'-22'0,"4"5"1407,-4-5-1047,5 20-1283,-7-5 581,0 7 85,0 0 201,0 7 0,0-3 36,0 8 1,0 0 26,0 5 1,0 3-30,0 3 0,2-4 159,4 5 0,-2 3-2,8 2 1,-6 4 160,5 2 1,-5 2-105,6 4 1,-8 0 31,1 12 1,3-5-99,-2 11 1,2 3 22,-2 2 0,-2 6-71,7 6 0,-7 4-238,2 8 0,-4 1 504,-2 5 0,0 5-223,0-44 1,0 1 0,1-3-1,0 1 16,2 1 0,0 1 1,-2-3-1,0-1 9,5 47 0,-5-48 0,1-1 12,4 44 1,-2-42 0,0 1-999,8 46 1,3-2 514,-3-15 0,-4-14-85,-2-15 0,-3-2 147,3-11 0,-4-1 174,4-9 1,-2-7-461,2-11 258,-4-5 1,6-9-44,-8-3 1,0-7 277,0-11 1,0-5-358,0-7 1,5-2 117,1-4 0,8-3 295,-2-9 0,3 0 0,3 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1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439 229 7970,'0'-10'-184,"0"-6"155,0 14 180,0-13 55,0 5 1,0-2 11,0 1-228,0 7 21,0-12 0,0 12 79,0-7 0,0 5-212,0-6 141,0 8 178,0-11-151,0 13-26,0-14 1,-6 12 82,0-8-38,-8 9 0,5-7-51,-9 4 0,7 4 55,-1-4 1,2 2-144,-2-2 1,-3 5 169,3-5 0,-3 4-5,-3 2 1,6 0 1,1 0 1,-3 8 130,-9 3 0,3-1 3,-3 2 0,5-1-85,7 7 1,-5-1-9,5 1 1,-3-1 5,2 1 0,-3 5-127,3 1 0,2 1 9,-1-2 1,5-3-103,-6 3 1,8-1 104,-2 1 0,-1-4-136,1 5 1,0-3 64,6 2 1,0-3 47,0 3 1,0-9-251,0-2 237,0-1 0,8 1-94,3 0 1,5-8 87,1 1 0,1-3-3,-1-2 1,1-2-42,-1-3 0,7-5-5,-1-8 0,1 1 0,-7-1 0,6 1 30,1-1 0,1 1-126,-2-1 0,-3-1 71,3-5 1,-3 5-166,-3-4 0,-5 3 68,0 3 1,-3 5-104,3 0 225,-4 1 0,-6-5 114,4 4-13,-4-3-77,5 13 0,-7-8 632,0 4-226,-7 4 121,5-6-122,-6 8-180,8 0 786,0 0-687,0 8 1,0-4-94,0 8 0,0-1 191,0 7 0,0 1-13,0 5 1,0-5-116,0 5 0,2-3 125,4 2 0,-3-3-99,9 3 0,-6-3-274,6-3 1,-1-5-186,7 0 1,1-9-315,5 3 0,5-4-224,12-2 0,7-8-1987,17-3 2706,-1-13 0,29-11 0,-48 13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1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106 298 6572,'0'-17'0</inkml:trace>
  <inkml:trace contextRef="#ctx0" brushRef="#br0" timeOffset="73">123 210 8395,'0'0'0</inkml:trace>
  <inkml:trace contextRef="#ctx0" brushRef="#br0" timeOffset="707">141 123 7684,'10'-8'-440,"3"-2"462,-7-7 0,0 5 159,-6 0 1,2 7-11,4-7 1,-4 6 261,3-6-171,5 9 180,-8-13-62,6 14 110,-8-6-196,0 8-120,0 0 0,-2 6-228,-4 0 0,4 8 45,-4-3 0,2 11 36,-1 1 1,3 10 53,-4 2 1,4 2 172,2 10 0,-2 1-4,-4 11 1,4-3-97,-4 9 1,-1-3-151,1 2 1,-8 4 131,2-4 0,3-3-240,-3-3 1,2-3 66,-1-3 0,-3-7 39,8-4 0,-6-4 32,7-2 1,-7-8 37,6-4-66,0-3 0,4-8 25,-4-1 130,5-7 1,-7 2-113,8-12 0,2-5-364,4-13 1,-3 3 55,9-8 1,0 1 173,5-1 1,-1-2-40,-4 8 0,3-1-148,-3 7 1,3-1 94,3 1 1,-1-1 57,1 1 0,-6 1 116,-1 4 1,1-3-129,5 3 1,-5 2 216,0-1 0,-6 1-9,5-2-87,1-3 0,6 7 63,-1-4 1,-5 5 127,-1 7 1,1 0 117,6 0 1,1 0-100,4 0 0,-9 1 29,4 5 0,-5 4-66,5 8 0,-9-1-119,-3 1 0,-4-1 69,-2 1 1,0 5-3,0 0 0,-13 7-51,-5-7 0,-11 2-119,0-1 1,-4-5 135,-2 4 1,-6-3-22,0-3 0,2-5-188,10 0 0,-2-8 111,7 1 1,1-5-810,5-5 1,9-5 80,3-8 749,12-15 0,11-4 0,10-15 0</inkml:trace>
  <inkml:trace contextRef="#ctx0" brushRef="#br0" timeOffset="1570">1665 561 8177,'10'0'-1043,"-3"0"784,-7 0 513,0 0 21,0-8 289,0 6-349,0-6 36,-7 0-258,5 7-5,-6-15 193,8 14 6,0-6-58,-8 0 1,4 7-35,-7-5 0,5 4-31,-6 2 0,6 0 9,-5 0 0,5 0 121,-6 0-37,0 0-36,-5 0-86,-1 0 1,1 0-16,-1 0 1,7 0-1,-1 0 0,6 2 42,-6 4 0,7-5-6,-7 5 0,6-2 50,-6 2-71,1-4 1,-7 12 26,1-9 1,-1 9 3,1-2 0,5-3 19,0 3 1,1-6 4,-7 6 1,1-1 96,-1 7 1,1-6-111,-1-1 1,0 1 36,1 5 1,1-5-29,5 0 1,-5-1-61,4 7 0,3 0 69,-3-1 0,6 1-19,-5-1 1,7 1 55,-2-1 1,-2 6 91,2 1 1,0-1-67,6-5 0,6 5-48,0 0 1,8 1 34,-3-7 0,5 1-15,1-1 0,3 1-64,3-1 0,3-5 18,3 0 1,10-8-21,-4 1 1,17-3-173,1-2 0,19-4-303,4-7 1,17-3-675,-41 1 1,1-3-1,0 2 1,1-1 1084,5-2 0,-1-1 0,-2-2 0,1-1 0,4 0 0,1 1 0,2 0 0,2 1 0,2 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2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71 8359,'0'-10'-1583,"0"-6"1926,8 14 154,-6-13-55,6 13-267,-8-6 0,0 6 5,0-4 163,0 4-153,0-6 308,0 8 941,0 0-1657,0 8 207,0 2 1,0 7-44,0 1 1,-6 0 73,0-1 1,0 1 117,6-1 1,0 1-44,0-1 1,0 3 160,0 3 0,0-4-13,0 5 0,0 1-89,0-2 1,0 7 23,0-7 0,0 6-37,0-5 0,0 7-115,0-2 0,0-2 66,0 2 1,0-1-168,0 1 1,0 2 144,0-8 0,0 1-20,0-7 1,0 1 158,0-1-147,0 1 0,0-1 53,0 1 26,0-9-284,0 7 4,0-14-276,0 14 231,0-15-257,0 7 452,0-8-125,0 0 100,-8 0 0,4 0-100,-7 0 164,7 0 0,-6 0-216,4 0-13,4 0 0,-6-2-46,8-4-70,0 5 1,0-15 146,0 4 1,0 3 33,0-3 0,0 6-43,0-6 1,2 7-126,4-7 261,-4 0-56,14-5 201,-6-1 1,1 6-63,1 1 1,-6 5 126,5-6 1,-1 6 16,2-5 1,3 7-129,-3-2 1,4-2-5,1 2 1,6-5-4,1 5 1,-1-6 33,-5 6 1,-1 1-39,1 5 0,-1 0-7,1 0 1,-7 0 3,1 0 0,-6 1-2,6 5 0,-6-2 38,5 8 1,-7-6 308,2 5-333,4 1 1,-6 4 8,7-5 0,-7 5-121,2-4 0,-2-3 68,2 3 1,-4 0-174,3 5 138,-3 1 1,-2-1-25,0 1 1,0-1 112,0 1 1,-2-1-69,-3 1 1,1-3 30,-8-3 0,0 4-24,-5-5 1,-1 5 33,1 1 0,-1 1-26,1-1 0,-7-5 0,1 0 1,0-8-11,5 2 0,1-5-5,-1-1 0,-5 0-91,-1 0 0,1-7 91,6-5 0,1-4-272,4-1 1,-3-6 72,3-1 0,4-5-919,2 6 358,5-1 1,2 9 741,5 3 0,12 4 0,9 8 0</inkml:trace>
  <inkml:trace contextRef="#ctx0" brushRef="#br0" timeOffset="1042">1279 579 8092,'0'-10'77,"0"-6"1,0 12 78,0-7-261,0 7 64,0-12 1,0 12 218,0-7-281,0 7 54,0-12 7,0 14 1,-2-11 38,-3 7-11,3 0 7,-14-2 0,8 4-5,-3-7 1,-5 7-3,4-2 0,3 2 29,-3-2 0,6 4-116,-6-4 98,8 4 1,-11-3 134,3-1 1,2 0-57,-1 6 1,5 0 109,-6 0-140,1 8 0,-7-1 12,1 5 1,5 2 131,0-8 1,6 1-116,-5-1 0,5 2 216,-6 4 0,8 3-119,-2-3 1,-1 3 143,1 3 0,0 0-19,6-1 0,-2 1 318,-4-1-259,4 1-174,-6 7 1,8-6-197,0 5 1,0-5 119,0-1 1,0-7-160,0 1 0,6-6 42,0 6 0,0-7-163,-6 7 126,8-8 1,-4 4-78,7-8 1,-5 0 83,6 0 0,-6 0-18,5 0 1,-5-6-144,6 0 1,-6-6 7,5 7-273,-7-9-185,12 4 229,-6-7 1,1 5-206,1 0-144,-8 8 308,11-11 217,-5 5 0,2-2 219,0 1-128,-9 7 1,11-6 394,-8 4-171,0 4 1,-4-7 183,3 3 50,-3 4-122,6-6 0,-2 6-9,0-4-92,0 4 0,-4-5-24,4 7 6,-5 0-152,15-8 1,-12 6-15,8-4 39,-8 4 0,9 0 166,-7-4-23,0 4 301,-6-5-248,0 7 382,0 0-125,8 0-633,-6 0 376,5 0-319,-7 0 2243,0 0-2042,0 7 146,0 3 1,0 8 75,0-1 0,2 1-32,4-1 0,2 3 233,4 3 0,3-4 41,-3 5 1,5-3-128,7 3 1,-3-5-467,8 4 1,1-3-331,5-3 1,2-1-589,3-4 0,7 1 1035,12-7 0,11 0 0,9-6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3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456 35 8134,'-10'0'-1376,"2"-2"1209,8-3 650,0 3-309,0-6 1,0 6 513,0-4-389,-7 4-75,5-6-147,-6 8 1,6 0-227,-4 0 124,4 0 87,-6 0 1,6 0 95,-3 0-31,3 0 1,-14 0-15,4 0 1,3 0 17,-3 0 0,6 0 411,-6 0-242,1 0-33,-7 0-319,1 8 128,-1-6 1,7 8-97,-1-4 2,0-4 4,-5 13 0,-1-7 118,1 4 1,-1 1-12,1-7 0,-1 6 20,1-6 1,5 7 148,0-1 1,1 4 58,-7 1 0,6 1-74,1-1 0,1 1 35,-2-1 0,4 6 75,8 1 1,0 1 46,0-1 1,4-5-69,8 4 1,2-3 16,15-3 1,4-1-572,14-4 0,7-5 215,16-7 0,8 0-1462,4 0 1,0-5-1134,5-1 2598,-3-8 0,7 8 0,-7-11 0,0-9 0,-2-5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4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263 140 8134,'0'-10'-1701,"2"1"1444,4 3 1,-4 2 580,4-8-266,-4 8 0,-2-5 742,0 3-507,0 4 1,0-8 289,0 4-130,0 4 91,0-5-167,0-1 92,0 6-194,0-6 126,-8 0-381,6 6 0,-8-5 210,5 7-275,3 0 0,-8 0 14,4 0-60,4-8 1,-8 6 100,5-4-31,3 4 1,-8 2-128,4 0 1,4 2 36,-4 4 142,-4-4 1,3 7-45,-5-3 1,-2-2 245,9 8 0,-7-6-12,6 5 0,-6-5 18,7 6 1,-7-6-16,6 5-88,-8 1 1,7 6 48,-5-1 1,2-5 88,4 0-59,4-1 1,-11 7-71,7-1 0,-2 1 215,2-1 1,4 1-60,-3-1 1,3 3 117,2 3 0,0-3-142,0 3 0,0-4 27,0-1 1,0-1-10,0 1 0,7-6-55,5-1 0,4-7-257,1 2 1,10-4-394,8-2 1,10-2-602,14-4 1,5-4 568,12-7 133,-4-1 1,13 1 0,-5-1 0</inkml:trace>
  <inkml:trace contextRef="#ctx0" brushRef="#br0" timeOffset="2902">1349 193 8432,'0'-10'-822,"0"0"679,0 4 0,0 3 195,0-9 0,0 6 93,0-6-6,0 8-188,0-11 181,0 13 168,0-14-143,0 14 0,0-7 469,0 3-269,0 4-143,0-14 0,-1 14-14,-5-3 1,2 3 107,-8 2 0,6-2-284,-5-4 234,-1 4-498,-6-6-37,1 8 85,-1 8 0,3-4 116,3 7 1,-2-5-19,9 6 186,-9 0 1,4 5-124,-7 1 0,5-1 325,0 1 1,7 1-92,-7 4 0,8-1 70,-2 7 1,-2-7-69,3 1 0,-1 2 91,6-1-194,0-1 0,0-6-15,0 1 0,2-8-127,3-5 0,-1 3 85,8-2 1,0 0-132,5-6 0,7-8 69,-1-4 0,6-5-506,-5-6 1,7 1 136,-2-7 0,2 6-48,-2-7 0,4 1 8,-4-6 0,-3 8-171,-3 4 1,-3-1-89,-3 7 406,-7-5 0,0 15 692,-5-5-415,-3 4 1,6 16 858,-8 4 1,-2 3-304,-4 3 0,4 5-21,-3 0 0,3 1 9,2-7 0,0 7 231,0-1 1,0 0-368,0-5 1,0-1-132,0 1 1,7-3-720,5-3 0,4 2 334,1-8 1,9 5-2420,3-5 2529,4 0 0,10-6 0,1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3:45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8270,'0'-10'182,"0"3"335,0 7 1389,0 0-1883,0 7 1,0-3 102,0 8 0,0-6-129,0 5 1,0-5 138,0 6 1,0 0-64,0 5 1,0 1 78,0-1 1,0 3-1,0 3 0,-2-2 12,-4 9 1,4-3 115,-3 2 1,1 4 21,-2-4 0,4 4-67,-4 2 0,4 1-96,2-1 0,0-6 67,0 0 0,0 0-249,0 6 0,0-8 33,0-3 1,0 1-85,0-2 0,0 1 87,0-7 0,0 1-147,0-1 1,0 1 38,0-1 1,0-5 136,0 0-223,0-8 181,0 11 42,0-13-74,0 6 0,0-10-51,0-4-57,0 4-72,0-13 1,0 11 5,0-8 1,0 6 95,0-5 1,0 5-104,0-6 0,0 6 93,0-5 1,0 5-204,0-6 261,0 0 1,0-5 145,0-1 0,6 7-155,0-1 207,0 0 0,-4-5 114,3-1-256,-3 8 0,12-5 0,-6 5 59,2 0 1,-5-3-27,7 7 0,0-6 65,5 6 1,-5-5-24,0 5 0,-1-6 100,7 6 0,-1-1-30,1 1 1,-1 4 466,1-4-192,-1 4 0,1 2-114,-1 0 0,1 0-38,-1 0 0,-1 8-45,-4 4 1,3-3-194,-3 3 1,4-2 14,1 1 1,-5 5-83,-1-4 1,-5 3 128,6 3 0,-8-1-1,2 1 0,-4-1 179,-2 1 1,0-1-116,0 1 0,-2-1 75,-4 1 0,-4-1-73,-7 1 0,-1-1 171,1 1 1,-1-1-14,0 1 0,-5-6 150,0-1 0,-1-1-286,7 2 0,-1-4 0,1-8 0,-1 0-102,1 0 0,-1 0 83,1 0 1,-3 0-665,-3 0 1,5-8 323,1-4 0,-1-4-1703,7-1 1,3-3 1908,2-3 0,4-4 0,2-8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10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156 415 8166,'-8'10'1079,"0"-4"-374,-3-12-581,3 4 225,8-6 32,0 8 228,0 0-286,0 8 1,0-4-1,0 7 205,0 3 1,-5 1-265,-1 2 0,-2 3-69,2 3 0,4-4 20,-3 4 0,-3-2 0,2 2 1,-2-4 198,3 4-192,3-3 1,-12-3-9,9 0 0,-3-5-151,2-1 1,4-5-48,-4 5 93,5-7 1,-5 6-844,0-4 164,0-4-188,6 5 126,0-7 1,0-2-682,0-3 0,8-1-1194,3-11 2507,5 3 0,9-19 0,2 7 0</inkml:trace>
  <inkml:trace contextRef="#ctx0" brushRef="#br0" timeOffset="302">277 17 8067,'-10'0'-316,"3"0"-407,-1 0 245,6 0 210,-6 0 268,8 0 0,-7 0 0,-3 0 0</inkml:trace>
  <inkml:trace contextRef="#ctx0" brushRef="#br0" timeOffset="571">242 35 7988,'0'-10'1651,"0"2"-1115,0 8-58,0 0 76,8 0-66,-6-7 1,8 5 383,-5-4-281,5 4 0,7 2 6,0 0 1,7 2-173,-1 4 1,0-2 220,-6 7-145,0-7-278,-7 11 0,5-11 200,-3 8 0,-3-6-198,3 5 0,-6-7-148,5 2-126,-7 3-686,4-7-1321,-1 6 1054,-5-8-151,6 0 422,-8 0-624,0 0 209,-8 0 0,4 0 367,-7 0 1,5 8 778,-5 3 0,-1 12 0,-5 4 0</inkml:trace>
  <inkml:trace contextRef="#ctx0" brushRef="#br0" timeOffset="1176">311 554 8109,'-17'-8'1626,"8"6"-1211,1-13 192,8 13-334,0-14 1,2 7 38,4-9 0,-1 1 60,13 0 1,-3-1-290,14 1 155,0 0-31,5 0 1,7-1-497,-1 1 184,0 7-22,-5-5 1,-2 13-152,-5-4 0,3 4 113,-8 2 0,0 0-46,-5 0 1,-3 2 211,-4 4 0,-1-2 130,-4 7 0,-4 1 47,3 5 1,-5 1-104,-5-1 1,1 0 99,-8 0 1,1 1-76,-6-1-723,-1 0 452,1 1 0,-6-1-413,0 0 1,0 1-1456,5-1 2039,-7 0 0,-1 0 0,-9 1 0</inkml:trace>
  <inkml:trace contextRef="#ctx0" brushRef="#br0" timeOffset="1762">450 778 8109,'-10'0'1361,"3"0"-938,7 0 1,-2 0 126,-4 0 178,4 0-244,-6 0-257,8 0 0,2 0-175,4 0 1,4-7 79,7-5 0,2-3-536,4-3 111,-4 9 152,6-7 0,-7 9-328,-1-5 374,0-3 0,0 13 84,1-4 0,-9 6 56,-3 6 1,-4 5 146,-2 13 1,0 2 295,0 9-172,0 7-113,-8 2 1,5 1 186,-9-5-17,8-11-341,-4 4 0,8-14 131,0 4 18,0-4-219,8-9 0,2-3 139,7-7 1,0 0-18,1 0 1,-1-7-243,0-5 1,1-9 68,-1-2 1,4-6-344,-4 6 1,4-6-36,-9 6 1,1-6-162,-1 6 0,-4 0 117,-8 6 0,0 5-134,0 1 0,0 5 189,0-5 0,-8 7 101,-4-2 1,-3 6-144,-2 6 201,-1 3 178,-7 1 0,6 5 322,-4-3-263,-4 3 280,8 2 1,-6 1 277,8-1 1,-1 0-38,1 1 0,0-1 513,0 0 0,-1 2-386,1 5 1,-6-5 200,0 4 1,-6 2 293,6-2 1,-8 8-510,2-3 0,3 5-507,-3 2-12,8-1-211,-12-7 1,12 6-221,-8-4 0,8-4 87,-2-2 0,4-4-313,1-2 0,1-1 241,0-5 1,5-1-840,1-5-531,7-3 867,-4 6 116,8-8-399,0-8 553,0-1 356,8-9 1,1 1 237,9 0 0,-1 0 0,0-1 0,1 1 0,-1 0 0</inkml:trace>
  <inkml:trace contextRef="#ctx0" brushRef="#br0" timeOffset="1959">225 1263 8109,'10'-10'-816,"-3"-5"0,-5 13 2713,4-4-264,-4 4-901,6 2 0,-6 0 230,3 0-498,5 0 0,7 6-75,0-1 1,3 9 128,3-3 1,-2 5 6,8 1 0,1 6-220,11 0 0,-3 8 57,8-2 1,0 5-318,6 7 1,2-5-307,4 5 1,-4-7 80,3-5 0,-3 2-238,-2-8 0,-2-6-191,-4-5 0,2-9-595,-8 3 0,1-4-154,-7-2 1,-5 0 212,0 0 1145,-8-8 0,4-1 0,-8-8 0</inkml:trace>
  <inkml:trace contextRef="#ctx0" brushRef="#br0" timeOffset="2473">1591 519 8255,'-9'8'3267,"16"-6"-2498,-3 5-395,27 1 0,-20-6-20,12 4 0,-3-4-617,-3-2 1,0 0 184,1 0 1,-1 0 4,0 0 0,-5 0-91,-1 0 1,-5 0-1013,5 0 422,-7 0-334,4 15 1,-8-2-53,0 16 1140,-8 8 0,-1 7 0,-9 8 0</inkml:trace>
  <inkml:trace contextRef="#ctx0" brushRef="#br0" timeOffset="3595">1608 1193 8155,'-1'12'-1,"-5"-1"1039,4-7-667,-6 4 1,10-10-296,4-4 1,3 2-3,9-7 1,-1 1-328,0-1 1,1-5 179,-1 5 0,-6 1-12,1-1 1,0 5-299,5-6 0,-8 7 12,-3-7-268,4 8 337,-8-11-243,5 13-153,-7-6 559,0 8 139,-7 0 64,-3 0 41,-7 0 350,0 0 0,5 0 70,0 0-102,9 0 1,-7 2 11,4 4 1,4 4 118,-3 7 0,3 2-83,2 4 1,0-2 37,0 8 0,0 0-200,0 6 0,7-9-25,5-3 0,-3 2-412,3-1 0,-2-1 142,1-6 1,5-2-117,-5-3 68,4-5-112,-5 1 1,5-6-192,-3 4 0,-2-6 187,1-6 0,1-5-49,5-13 0,-6-2 44,1-9 0,-2-2-57,1-3 1,4-6-316,-3-12 1,-4 1 202,-3-12 0,-1 1-1176,2-12 1111,-4 7 29,13-4 1,-11 13-72,8 1 0,-1 13 431,7-2 0,-7 12 0,1-1 0,-3 11 0,3 1 0,1 8 0,-7-2 0,5 3-31,-5 3 0,6 6 86,-7-1 1,3 6 1484,-2-5-410,-4 7 921,6-4-586,-8 8-806,7 0 0,-5 2-309,4 4 0,-2-2-227,2 7 0,-3-5-250,9 6 0,-6-3 160,5 3 1,1 1-137,5-7-4,0 7 0,1-11 0,1 4-491,4-4 1,4-4 266,7-4 1,7 2-137,-1-7 0,-5 5 284,-7-5 0,-1 7 10,2-2 0,-4 4 282,-8 2-113,1 0 0,-3 2 64,-3 4 0,-5-2-73,-7 7 146,0 1 0,0 5-214,0 0 0,-2 1-111,-3-1 0,-5 6-29,-7 0 1,1 0-295,5-6 1,-8 3 100,7 3 0,-7-6 52,7 0 1,-1 0 378,1-5 0,3-4 160,3-3 241,4 5-258,-6 0 1,8 1 311,0 1 0,2-3-123,4 3 1,2 3 433,3-3-299,5 3-174,-7 2-78,1 1 1,3 5 135,-7 0 0,6 0-163,-7-6 1,1 8-127,-6 4 1,0-2 16,0 2 1,0-6-219,0 6 0,-2-6 155,-4 5 1,3-6 28,-9 1 0,8-4 4,-1-2 0,-5 0 1,6-1-12,-7-5 7,7-3-6,-12-8 1,9-8-98,-5-3 1,-1 1-202,7-1 0,-6-1 70,7-5-213,-1 0-26,6-1 62,0 1-108,0 7 301,8-5 82,-7 13 1,15-8-54,-5 5 0,5 3 51,1-4 0,0 2 86,1-2 1,-7 5-51,1-5 0,-3 6 152,3 6 0,1-3-4,-7 9 1,0 1-70,-6 10 1,-2-1 166,-4 6 1,-2 1-17,-3 6 0,-8-1 153,7 1 0,-7-2 34,7-5 0,3 3 296,-3-8 0,8 0 161,-1-5-325,3-1-326,9 0 1,3-7 67,7-4 0,6-5-228,0-1 0,2 0-137,-2 0 0,-3-7-171,3-5 0,2-1-107,-2 1 0,0-3-338,-6 3 0,2 3 192,4-3 1,-3 8-796,3-1 1333,-4 3 0,-2 2 0,0 0 0</inkml:trace>
  <inkml:trace contextRef="#ctx0" brushRef="#br0" timeOffset="3789">3442 1366 7957,'-18'0'570,"9"0"1,9 8 588,11 3 0,-1-1-2409,1 2 1,-1-7-261,1 7 419,5-8 689,-14 3 402,5 1 0,-7 9 0,0 10 0</inkml:trace>
  <inkml:trace contextRef="#ctx0" brushRef="#br0" timeOffset="3895">3511 1712 7957,'9'10'3525,"-1"-3"-3669,-8-7 144,0 0 0,8-15 0,1-4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2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156 139 7295,'0'-10'1809,"0"-5"-1652,0 5 0,0-1 154,0-1 85,0 8-216,0-3 89,0 7 203,0-8-89,0 6 57,0-6 41,0 8-529,0 0 67,0 8 125,0 2 0,0 13-73,0 0 0,0 7 181,0-1 1,0 6 79,0 5 0,0 4-90,0 8 1,0-6-410,0 0 0,0-1 9,0 1 1,0 2-57,0-8 0,0-1 142,0-11 1,2 3 12,3-8 1,-3 0-42,4-5 0,-4-1 0,-2 0 0,6 0-153,0 1 0,-1-7 105,-5 1 1,2-3-479,4 3 36,-4-4 135,6-1 190,-8-5 39,0 6 1,0-10-50,0-4 1,-2 2-46,-4-7 0,4-1-113,-4-5 1,2-6-512,-1 0 944,3-8 0,-6 4 0,8-7 0</inkml:trace>
  <inkml:trace contextRef="#ctx0" brushRef="#br0" timeOffset="388">156 0 7925,'-2'10'1851,"-4"-4"-1270,4 3 0,-6-5-158,8 8 1,-5-7-232,-1 7 0,0-6-137,6 5 1,-6 1 102,1 5 1,-3 0-94,2 1 0,2 1 83,-7 4-109,-1-4 59,3 6 1,-7-2 36,5 0-131,3 0 23,-7-5 0,13-1-44,-4 0 1,4-5-381,2-1-927,0-7 748,0 4 0,6-10-489,0-4 1,7-5 203,-1-12 1,1 3 860,-1-3 0,1 4 0,-7 2 0,7-8 0,-3-2 0</inkml:trace>
  <inkml:trace contextRef="#ctx0" brushRef="#br0" timeOffset="583">156 87 8024,'0'-10'1644,"0"3"-639,0 7 1514,0 0-2218,7 0 0,-3 5-80,8 1 1,-6 8-3,5-3 0,1 10-35,5 2 0,0 2-46,0-2 0,1 2-121,-1 4 0,0 2-261,1-8 0,-3 6-591,-3-6 0,1 0 465,-7-6 370,7 0 0,-11 8 0,6 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1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17 554 11344,'-9'1'1376,"3"5"0,4-2-1677,2 8 197,0-1 0,0 6-1156,0 1 792,8-1 0,-4 0-382,7 1 0,-7-7 850,2 1 0,-4-1 0,-2 6 0</inkml:trace>
  <inkml:trace contextRef="#ctx0" brushRef="#br0" timeOffset="524">346 225 8119,'10'0'786,"-3"0"1,-5 0 236,4 0-660,4 8 0,1-5 18,1 9 1,1 0 9,10 5 0,-9 0-173,3 0 1,-4 6 6,5 1 0,-7 0-280,1 0 0,-8-3 103,1 8 1,-1-6-375,2 5 1,-4-5 179,4 6 0,-4-8-96,-2 2-43,0-3 39,0-3 190,0-7 329,0-3-168,0-7 0,-2-7-45,-4-5 0,4-3-88,-4-3 1,4-7 120,2-3 0,0 1 248,0-2-274,8 8 0,-4-10 0,7 6 246,3-2 0,-5 6-221,3-2 0,-1-2 92,7 2-200,-1 0 0,0 6 135,1-1 1,-1 9-225,0 3 1,-5-2-230,-1 2-180,1 1 6,5 5 1,-2 2-1219,-3 3 1199,-4 5 27,-1 7-1324,-5-7 1824,14 5 0,-7-5 0,9 7 0</inkml:trace>
  <inkml:trace contextRef="#ctx0" brushRef="#br0" timeOffset="761">986 0 8254,'11'2'255,"1"4"1,-1-4-437,7 3 1,-1 3 481,0-2 0,1 7 563,-1-1 1,6 3 313,0 3 1,0 5-521,-6 0 0,1 2 23,-1-2 1,2 6-132,4 11 0,-9 4 62,3 8 1,-11-4-651,0 4 1,-5-4-601,-1 10 0,-9-5 108,-8-1 1,-10 8-746,-14 3 0,3 3-3166,-8-3 4441,7 4 0,-11-5 0,6 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15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243 190 8306,'0'-9'-466,"2"-5"902,3 9 49,-3-9-122,6 12 509,-8-13-535,8 5 1,-4-5-34,7 3 1,-7-3-11,2 3 1,-2 3-2,1-3 1,-3 7 367,4-7-362,-4 8 1,-2-5 473,0 3-113,0 4-552,0-6 9,0 8-68,0 0 0,0 8 0,0 3 1,0 5-209,0 1 1,0 2 77,0 4 0,-6 4-106,0 8 0,1 7 378,5 4 29,0 12-333,0 3 0,0 10 292,0 4 0,0-2-110,0 8 0,0-10-6,0-2 0,5-1-114,1-11 1,6-5-260,-7-6 1,7-13 218,-6 2 1,5-7-221,-5 1-105,7-4 262,-3-8 0,2-1-419,-1-5 173,-7-3-99,4-8 0,-8-2 143,0-4 1,0-5-162,0-12 1,-2-4 27,-4-8 0,2 1-88,-7-1 1,-1-1-91,-5-5 0,5 5 667,1-5 0,-1 5 0,-13 1 0,-2 1 0</inkml:trace>
  <inkml:trace contextRef="#ctx0" brushRef="#br0" timeOffset="316">1 208 8134,'0'-18'-168,"0"7"-258,0-1 919,0 9 1,0-13-106,0 5 0,7 1-17,5-1 1,3 5-87,2-6 1,8 6 131,4-5 1,6 7-214,5-2 1,4 4 14,8 2 0,-2 0-43,-4 0 0,2 6-130,-7 0 0,-1 7-248,-5-1 199,-1 11 10,-7-4 0,-8 8-2,-7-4-153,-8-4 199,3 14 1,-7-8-153,0 4 1,-9 3 216,-8-3 0,-3 2 12,-8-2 0,4 2-20,-4-8 0,1 6 20,-2-6 1,4-2-109,8-10 0,-1 3 80,1-9 1,7 3-1900,5-2 1030,3-4 769,2 6 0,15-24 0,4-3 0</inkml:trace>
  <inkml:trace contextRef="#ctx0" brushRef="#br0" timeOffset="841">1246 173 8207,'-18'0'0,"9"0"0,-5-2 1082,9-4-286,-1 5-479,-2-7-99,-1 0 1,-3 4 99,0-7 1,7 7 19,-7-2 1,6 4 177,-5 2 0,1 4-117,-1 8 0,1 3-294,4 20 1,-1 3 127,-5 14 0,3 6 0,3-1 0,4 9-68,-4-3 1,4 0-147,2-5 1,2 3-49,4-14 0,3 4-294,9-10 1,-1-3-1037,0-9 0,1-4 679,-1-8 1,0-7-517,1-4 0,5-4 44,0-2 1152,7-8 0,-3-9 0,8-10 0</inkml:trace>
  <inkml:trace contextRef="#ctx0" brushRef="#br0" timeOffset="1223">1557 363 10408,'0'18'823,"6"-1"-295,0 0 1,1 2-132,-1 5 1,-4-5 63,4 4 1,-4 2-266,-2-2 0,5 6-171,1-6 1,0 6-549,-6-6 1,6 0 323,-1-6 1,1-6-495,-6 1 344,8-8 195,-6 4 0,7-8-73,-3 0 1,-2-14-112,8-3 1,5-14-189,6-4 0,0 1 209,-6-6 0,6 3 80,0 2 0,0 9 518,-5 2-252,-1 13 0,0 3 432,1 8 1,-1 2 51,0 4 1,-5 9 291,-1 8 1,-5 8-319,5-2 1,-7-2 99,2 2 0,-4-2-282,-2 1 0,6 3-284,0-8 1,5 6-1777,-5-6 1141,7 0-1466,-3-6 1149,7-7 1,0-2-1012,1-8 1942,-9 0 0,7-8 0,-7-2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0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8001,'0'-9'1914,"0"-7"-1185,8 14-361,1-5 60,8 7-158,1 0 0,-7 2 86,1 3 1,-1-3 171,7 4 1,1-4-211,4-2 0,-4 2-44,4 4 0,-2-4-168,2 3 0,-3-3 76,3-2 0,2 0-53,-2 0 0,2 0-41,-2 0 1,-4 0-202,4 0 0,2 0 29,-2 0 0,0 0-298,-6 0 1,3 0-15,3 0 0,-10-5-307,4-1 0,-3 0-212,3 6 0,-5 0-180,-1 0 545,-7 0 0,4 2-142,-8 4 692,0-4 0,0 13 0,0-5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8001,'-18'0'1284,"7"2"-359,-1 4-697,8-4 1,-5 6 115,3-8-325,4 0 1,-4 0 281,12 0 1,4 5-1,7 1 1,2 2-129,4-2 1,4-5-92,8 5 0,1 2-625,5-2 1,3-1 330,8-5 0,2 0-1103,3 0 1315,-3 0 0,-2 0 0,-10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1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10683,'0'19'903,"0"4"0,0-2-597,0 8 0,0 0 121,0 6 0,0-7-287,0 1 1,6 0-240,0 6 0,1-7-8,-1 1 1,-2-8-278,7 2 1,-7-3 217,2-3 0,-2-6-467,2 1 209,-4-8 161,5 4 0,-7-10 542,0-4-114,0-4-135,0-7 0,6-8-104,0-4 1,5-9-69,-5-3 0,8-1-199,-3 2 0,4 5 170,3 1 1,-1 1-106,0 10 1,1 2 240,-1 9-154,0-3 43,0 13 0,-5-6 249,0 8-53,-1 0 173,-1 0 1,-1 0 209,-3 0 1,-2 8 19,7 3 1,-7-1 269,2 2 0,2 1-320,-3 10 1,3-4 24,-2 4 0,-2 2-167,7-2 0,-5 6-12,6-6 1,-3 2-212,3-2 0,1-3-206,-7 3 1,5-4-259,-5-2 0,6 0 49,-6 1 1,1-3-408,-1-3 1,-2 1 278,7-7 1,-5 0-186,6-6 0,-7 0 690,7 0 0,-1-8 0,7-2 0</inkml:trace>
  <inkml:trace contextRef="#ctx0" brushRef="#br0" timeOffset="290">1262 138 10281,'10'0'409,"-2"8"-158,-8 4 1,-8 3 643,-3 2-514,-5 8 1,-3 2-37,-4 8 0,4-1-99,-4 1 1,-2-1-538,2 1 204,0 0 165,13-1 1,-5 1-1085,3-1 0,4-7 209,3-4 1,-3-9-1364,2-3 1381,0-7 504,6 4 1,0-10 0,0-6 274,0-9 0,0 0 0,8-16 0,2 6 0</inkml:trace>
  <inkml:trace contextRef="#ctx0" brushRef="#br0" timeOffset="450">1020 311 8077,'-9'-7'649,"-7"5"1018,14-6-709,-13 8-312,13 0-70,-6 8 0,10 1-93,4 9 1,-2 1-88,8 4 0,-1-4-243,6 4 1,1 2-122,-1-2 1,6 2-298,0-2 1,2-4-694,-2 4 1,2-9 957,4-3 0,4 1 0,-7 5 0</inkml:trace>
  <inkml:trace contextRef="#ctx0" brushRef="#br0" timeOffset="849">1937 86 8009,'-17'-7'53,"5"-1"126,1-3 1,5-3 75,-6 8 0,6-5-28,-5 5 1,7-2-120,-2 3 76,-3 3 1,-1-6 51,-7 8 0,5 0-15,1 0 1,-1 2 144,-5 4 0,0 5-154,-1 12 1,3 4-197,3 8 0,-1-1 129,7 1 1,-5 7 10,5 4 0,0 2-67,6-2 0,0 4-179,0-3 0,8-5-634,3-2 1,-1-5 389,2-6 0,1-4-744,10-8 1,-4-2 441,4-3 1,-2 1-224,3-7 859,-5 0 0,13-22 0,-5-3 0</inkml:trace>
  <inkml:trace contextRef="#ctx0" brushRef="#br0" timeOffset="1260">2196 242 8016,'-11'0'868,"-1"0"1285,8 0-2250,-3 0 197,7 0-62,7 8 0,-5 1 89,4 9 1,-2-7 29,2 1 1,-4-1 24,3 7 0,-3-1 11,-2 0 0,0 6-504,0 0 0,0 0-99,0-5-285,0-1 359,0 0 309,0-7 18,0-2 180,0-8 1,6-2-253,0-4 0,0-4 75,-6-7 0,7 0-220,5-1 0,-3-5-48,3 0 1,-1 0-132,7 6 0,-1 5 126,0 1 0,-5 7 126,-1-2 0,1-1 35,5 1 0,-5 0 286,-1 6 0,-5 8 119,6 3 0,-9-1 527,3 1 1,-4 1 139,-2 5 1,2 0-108,4 1 1,-4-1-458,3 0 0,-3 1-162,-2-1 0,2-2-253,4-3-431,-4 3-132,13-5 1,-11-1-35,8-3 0,-6-4-643,5-2 1,-1-2 1264,1-4 0,12-3 0,-4-8 0</inkml:trace>
  <inkml:trace contextRef="#ctx0" brushRef="#br0" timeOffset="1493">3026 311 8016,'12'2'2541,"-1"4"-2262,1-4 1,5 6-267,1-8 26,-1 7 1,-2-3-277,-3 8 330,3-9 300,-5 5-386,7 0 1,0-6-200,1 4 1,-1-5-447,0-1 0,2 0 77,4 0 0,-3 0-241,3 0 1,2-1 362,-2-5 1,0 4 438,-6-4 0,0-4 0,1 1 0</inkml:trace>
  <inkml:trace contextRef="#ctx0" brushRef="#br0" timeOffset="1807">3683 138 8016,'10'0'197,"-2"-2"45,-8-3 1,2 3 3,3-4 340,-3 4 29,6-6 88,-8 6 298,0-5-513,0 7 329,0 0-575,8 0 0,-6 2 109,3 3 1,-3 5-124,-2 7 0,0 8 223,0 4 1,0 4-277,0 1 1,0 3-290,0 3 1,0-1-259,0 7 0,0-8-676,0 3 0,0-5-433,0-1 0,0-7 676,0 1 1,0-8-428,0 3 1232,0-13 0,0 4 0,0-5 0</inkml:trace>
  <inkml:trace contextRef="#ctx0" brushRef="#br0" timeOffset="2152">4150 69 8659,'-9'0'1322,"3"0"-950,12 0 1,3 6 224,9 0 0,-7 9 49,1 2 0,5 3-204,6 8 1,0-5 223,-6 6 1,7 0-424,-1 6 0,0 1-314,-6 5 1,-7-5-359,-5 4 0,-3-1-601,-2 1 0,-4 4 81,-7 8 0,-8-6 949,-16 0 0,-7 1 0,-2 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6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208 208 7958,'-18'-7'0,"7"-1"241,-1-4 0,8 3-16,-1 3 1,-3 2 662,2-7-491,-7 7-20,3-4-104,-7 8 1,0 8-19,-1 3 0,3 7-164,3 5 1,-1 6 103,7 11 0,-5-2-46,5 8 0,0 1-50,6 4 1,0 1-141,0 0 1,0-2-222,0-4 0,8 2-490,3-7 0,-1-1 36,1-5 1,1-9 321,5-2 0,1-5-522,-1-2 1,6-7 915,0-5 0,0-3 0,2-9 0,2-3 0</inkml:trace>
  <inkml:trace contextRef="#ctx0" brushRef="#br0" timeOffset="417">553 329 7958,'0'10'1050,"0"0"-739,0-5 1,0-1-200,0 8 0,0-1 187,0 7 0,0-1 337,0 0 0,0 8-362,0 4 0,0 4-230,0 1 1,0-5 39,0 0 1,0-6-173,0 6 1,0-8-292,0 2 1,0-4 75,0-2-303,0-7 319,0 5 1,2-18 118,4 3 1,4-18-4,7 1 1,0-12-93,1 0 1,-1-3 22,0-3 0,6 0 134,0 1 0,0 5 86,-5 0 0,-1 14-124,0-2 0,1 9 694,-1-4 97,0 8-117,0 4 0,-5 10-171,0 7 0,-9 6 64,3 1 1,-4-1 68,-2-6 0,0 6-76,0 0 1,0 6-544,0-6 0,6 2 183,0-2 0,1-4-713,-1 4 46,-4-4-373,6-1 622,-1-1 1,3-7-543,7-5 904,1-10 0,-1-5 0,0-7 0</inkml:trace>
  <inkml:trace contextRef="#ctx0" brushRef="#br0" timeOffset="751">1435 554 7692,'-17'0'-217,"6"0"1278,-1 0-295,8 0-263,-3 0 30,7 0 1,1 0 246,5 0-194,4 0 1,9 0-138,4 0 1,-2 0-176,8 0 0,0 0-122,5 0 0,-5 0-99,0 0 0,0 0-400,6 0 0,-1 0 281,1 0 0,-6 0-1181,-1 0 0,-5 0 77,6 0 1170,-8 0 0,4-8 0,-7-1 0</inkml:trace>
  <inkml:trace contextRef="#ctx0" brushRef="#br0" timeOffset="1378">2075 277 7880,'10'0'1327,"-2"0"1,-7 0-1211,5 0 1,-2 2-11,8 4 0,-7 2-91,7 3 0,-1 7 266,7-1 1,-7 8 155,1 10 0,-8-1-186,1 1 1,3 1-25,-2 5 0,0-3-486,-6 8 1,0-7 175,0 1 0,0-4-106,0-1 1,0-8 96,0-4 1,-6-4 111,0-2-40,0-7 148,6 5 1,0-15 84,0 0 0,0-7-37,0-11 0,6-7-310,0-3 1,7-5 123,-1-2 0,-3-5 52,3 0 1,0-3-13,5 3 0,0 5-32,0 1 1,1-1-73,-1 6 1,-2 4 5,-3 2 0,9-2-48,-4 2 0,4 0-113,-3 6 1,-1 6-78,0-1 1,-5 6 52,-1-5 1,1 7-303,5-2 249,0 4 0,1 4-180,-1 4 1,-5 3 484,-1 9 0,1 7 0,5 2 0</inkml:trace>
  <inkml:trace contextRef="#ctx0" brushRef="#br0" timeOffset="1754">2819 658 7825,'0'-10'1176,"2"-3"-1299,4 7 102,3-7 0,14 5 176,0-4 0,8-1 284,-2 7 1,-2-5 269,2 5 0,-3 0-250,3 6 0,4 0-131,-4 0 1,5 0-353,7 0 0,-11 0-319,5 0 0,-6 2-98,0 4 0,-4-4-1316,-8 4 1757,0 3 0,-7-7 0,-2 6 0</inkml:trace>
  <inkml:trace contextRef="#ctx0" brushRef="#br0" timeOffset="1996">3026 399 7888,'-11'0'358,"-1"0"424,8 0-840,4 0 1,10 0-455,7 0 1,-5 1 537,-1 5 0,-5-2 464,6 8 0,-8-7 505,1 7 1,-3 5-483,-2 6 0,0 8-100,0-2 0,0-2-222,0 2 1,0-1-257,0 7 0,0-6-34,0 0 1,0-8-341,0 2 1,0-4-528,0-2-39,0 1 0,8-9 1005,3-3 0,13-12 0,2-3 0</inkml:trace>
  <inkml:trace contextRef="#ctx0" brushRef="#br0" timeOffset="2237">3545 329 7888,'10'0'186,"-1"0"-99,-3 0 1,-2 0 13,8 0 1,-7 0 216,7 0 1,-8 2 330,1 4 1,3-2-296,-2 7 1,0 1 761,-6 5 0,0 6-488,0 0 0,0 8-311,0-2 1,5 4-341,1 1 0,0-1-272,-6-4 1,6 1-125,-1-7 1,3 6-459,-2-6 1,-4 0 40,4-5 0,1-7 259,-1 1 0,2-8 577,-2 1 0,3-10 0,8-5 0</inkml:trace>
  <inkml:trace contextRef="#ctx0" brushRef="#br0" timeOffset="2477">3995 1 7807,'9'7'1526,"-3"5"0,4 9-869,1 2 0,7 10 150,5 1 0,-2 5-425,8 13 1,-8-4-192,2 9 0,-4-1-117,-2 2 1,-1-2 79,-5 7 0,-3-5-861,-8 5 0,-17 2-465,-12 10 1172,-12-4 0,6-25 0,-4 1 0,-2-3 0,1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7916,'0'-10'1665,"0"3"-919,0-1-182,0 6 134,0-6 175,0 8-150,0 0 1,-8 8-253,-4 3 0,1 7-65,-6 5 0,3 4-354,-9 7 0,2 1-310,-2-1 0,4 1-111,-4 0 1,3-1 333,3 1 1,0-3-1378,0-3 0,5-4-970,0-7 129,9-9 2253,-5-1 0,8-16 0,0-1 0</inkml:trace>
  <inkml:trace contextRef="#ctx0" brushRef="#br0" timeOffset="182">52 69 7916,'-17'0'0,"6"0"853,-1 0 1224,8 0-1821,-4 0 1,10 8-25,4 4 0,4-3-106,7 3 1,0-1 147,1 7 1,5-1 139,0 0 0,2 2-408,-2 4 0,-2-3-265,8 3 0,-6-4-1090,6-2 1,-8-5 155,2-1 1193,4 1 0,0 5 0,7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2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7997,'9'-10'1344,"-1"1"38,-8 3-548,0 4 189,0-6-100,0 8-462,0 0 0,0 8-285,0 3 1,-2 5-111,-4 1 1,2 6-186,-7 0 1,-6 8-602,-6-2 1,-2 3 382,1 3 0,5-2-352,-4-4 0,4 1-613,2-7-252,-1 8 555,1-12 134,8-1 865,1-11 0,16-14 0,1-3 0</inkml:trace>
  <inkml:trace contextRef="#ctx0" brushRef="#br0" timeOffset="193">53 208 7997,'-18'0'0,"3"-2"1537,3-4-1124,5 4 1,9-6-272,3 8 0,5 2 115,7 4 1,8 4 0,4 7 0,4 0-78,1 1 0,1-3 17,-1-3 1,-1 3-833,-4-4 0,7-1 398,-7 2 0,8-7-925,-8 7 0,-2-8 1162,1 1 0,-7-3 0,4-2 0</inkml:trace>
  <inkml:trace contextRef="#ctx0" brushRef="#br0" timeOffset="370">813 225 7997,'8'10'473,"-6"-3"0,8-7 704,-5 0 0,-1 2-1700,8 4 0,-1-4 164,7 4 1,-1-4-1021,0-2 578,0-8 573,1 6 1,-7-6-65,1 8 1,-6 0 291,5 0 0,1 0 0,5 0 0</inkml:trace>
  <inkml:trace contextRef="#ctx0" brushRef="#br0" timeOffset="518">1384 277 7997,'17'0'398,"1"0"1,-1 0 625,0 0 1,1 0-585,-1 0 1,-2-2-172,-3-4 1,9 4-735,-4-3 1,4 3 165,-3 2 0,5 0-43,0 0 0,0 0-87,-6 0 1,0 5 428,1 1 0,-1 8 0,0-5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35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8218,'0'-10'2234,"0"-5"-1614,0 13-218,0-14 1,2 14 127,4-3 31,-4-5-347,13 0 0,-11 1-16,7 3 1,-7 2 67,2-2-2,4 4 0,-7-3-34,9 10 0,-6 5-29,5 7 0,-5 1-24,6-1 0,-7 6-105,7 0 1,-8 8-178,1-2 1,-1 3-197,2 3 1,-4-1 204,4 1 1,1 0-74,-1-1 1,0 3 102,-6 3 1,2-1 55,4 7 1,-4-2-22,3 2 0,-3 2 126,-2-8 1,0 1-76,0-7 1,0 1 19,0-1 1,0-7 40,0-4 0,0-3-39,0-3 301,8 0-206,-6 0 9,6-7 235,-8-2 29,0-8 0,0-10-345,0-7 0,0-2-172,0-10 1,1 0 23,5-6 1,-2-1 121,8-4 1,-1 3-85,6-3 0,1 1-92,-1-1 1,0 1-211,1-7 1,-1 8 126,0-2 0,6 3-22,0 3 0,0 1 217,-5 4 1,5-2-9,0 8 0,0 6 124,-6 5 1,0 3-112,1-3 0,1-1 111,4 7 1,-8-2 21,8 3 0,-13 3 379,7-4-164,-3 4-63,3 2-259,0 0-252,1 0-1166,-9 0 700,-1 0-503,-8 0 341,0 0 0,-8-8 0,-1-1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35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8246,'0'-9'1631,"0"-1"-1187,0 4 1,2 4 227,3-3 270,-3 3-534,6 2-153,-8 0 1,-2 0-155,-4 0-51,-3 7 0,-9 1-1,1 4 0,0 3 82,0-4 1,-1 5-176,1 1 1,-4 0 126,4 1 1,-5-7-160,11 1 1,-4-1 37,-3 7 1,7-7 134,-1 1 1,8-7-74,-1 7 146,-5-8-84,8 11 1,-6-11 108,8 8-9,8-9 1,2 11-45,7-8 0,0 1 14,1-1 1,1-2-82,4 7 0,-4-5 59,4 6 1,-4-7-189,-1 7 1,-1-8-137,0 2 0,0 1-262,1-1 1,-1 2-34,0-3 0,1-3-312,-1 4 0,-2-2 122,-3 2 1,3-4-297,-3 3 0,-3-3 324,3-2 1,-6 0-165,5 0 811,-7 0 0,4 0 0,-8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225 156 7857,'0'-12'343,"0"1"-83,0 7 1,0-5 504,0 3-232,0 4-158,0-14 0,-2 13-204,-4-9 1,4 6-83,-3-5-30,3 7-38,2-11 165,-8 13 0,6-8-207,-4 4 0,2 4-8,-1-3 0,1 1 24,-8-2 0,6 4 103,-5-4-128,-1 4 0,-5 2 140,0 0-114,7 0 0,-3 8 1,5 2 136,-2-1-61,7 7-16,-5-7 0,2 9 32,0-1-39,-7 0 12,11 8 38,-6-6 0,8 12-5,0-8-34,-7 8 188,5-12 0,-6 12-35,8-8 1,0 6-64,0-6-64,0 0 0,0-6-106,0 0-24,8 1 1,-4-3-253,7-3 0,-5-5 71,5-7 1,-5 0-349,6 0 350,-1 0 1,7-9 0,-3-7-1015,-4-5 821,5-10 32,-7 5 1,7-3-350,-5 0 500,5 8 1,-12-10-26,7 8-7,-7 0 153,4 6 255,-1-1 0,-5 7 438,4-1-106,-4 8 354,-2-3-511,0 7 1,0 2 16,0 3 1,0-1-31,0 8 1,0-6-8,0 5 0,2 1 16,4 5 0,-5 0 48,5 0 280,-4 1-295,-2 7 0,6 0 31,0 4 0,7 3 128,-1-3 1,-3-2-389,3 2 1,1-8-273,10 2 1,-3-4-206,3-2 1,-2-7 302,2-4 1,-2-6 55,8-6 0,7-11 0,8-10 0</inkml:trace>
  <inkml:trace contextRef="#ctx0" brushRef="#br0" timeOffset="2569">847 415 7790,'0'-9'930,"0"1"-354,0 8 134,0 0-6,0-8-199,0 7 65,0-7-52,0 8 374,0 0 0,2 9-382,4 9 0,-4 1-43,4 10 0,-2 0-186,1 5 1,-3 1-233,4-1 87,-4-7-552,-2-2 1,2-4-1525,4-3 123,-4 3 1817,13-19 0,-5-2 0,7-10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36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8063,'-17'0'0,"5"0"0,1 0 0,7 2 1135,-2 3-373,4-3 74,10 6-442,1 0 1,9-6 319,-1 3-328,0 5-308,8-8 0,-4 6-90,8-8 0,-6 0 112,6 0 0,-6 0-143,6 0 1,-8 5-774,2 1 1,-4 2 435,-1-2 1,-1-3-1625,0 9 2004,0-8 0,1 11 0,-1-5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36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11092,'9'17'532,"-3"1"0,-4-7-306,-2 1-40,0-1 1,0 12-82,0 0 1,0 0 103,0-5 0,0 5-196,0 0 0,0 2-50,0-2 1,0-4-81,0 4 0,0-4 87,0-1 1,0-1 68,0 0-78,0 0-107,0 1 0,0-7 231,0 1-64,0-8 80,0 3-6,0-7-317,0 0 1,2-7 118,3-5 1,-1-3-73,8-3 1,-6 1-14,5 0 1,-5-2 79,5-4 1,-5 3 23,6-3 0,-7 2-1,7-2 0,-2 4-6,1-4 0,5 4 51,-5 1 0,-1 1 13,1 0 1,-1-1 34,1 1 0,5 0 149,-5 0 1,5 5 53,1 1 1,-6 5-140,1-6 1,-6 8 384,5-1-74,1 3-127,5 2 1,-5 0-35,-1 0 0,-7 2 186,2 3 0,1-1-112,-1 8 1,0-1 76,-6 7 0,2-7 32,4 1 1,-4-1-97,3 6 1,-3 7 58,-2-1 1,0 5-35,0-5 0,6 8-79,0-2 0,0 4-15,-6 1 0,0-5 27,0 0 1,1-2-244,5 2 0,-4 1-245,4-7 0,2 0-1708,-3-5 0,11-1 246,1 0 1683,0-7 0,24-2 0,-5-8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4:38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364 242 8232,'-10'-7'928,"3"5"-68,7-6 65,0 8-462,0-8 1,2 6 20,3-3 0,5 3-181,7 2 0,6 0 182,0 0 1,2 0-113,-2 0 0,-1 5-271,6 1 0,-5 0-44,6-6 1,-6 6-208,6 0 0,-8 1-174,2-1 1,-3-4-1287,-3 4 20,0-4 1111,-7 5 0,-3-3-1431,-7 8 1909,0-1 0,-15 6 0,-4 1 0</inkml:trace>
  <inkml:trace contextRef="#ctx0" brushRef="#br0" timeOffset="185">35 951 9105,'-17'0'1999,"7"2"-1722,5 4 1,3 4-223,2 7 1,2 0-224,3 0 1,5 1 127,7-1 1,1-2-246,-1-3 0,6 3 73,0-3 1,2-4-324,-2-3 1,-2-3-35,8-2 0,-6 0-176,6 0 1,-8-2 744,2-3 0,4-5 0,0-7 0</inkml:trace>
  <inkml:trace contextRef="#ctx0" brushRef="#br0" timeOffset="462">381 865 8217,'2'-10'809,"4"4"1,4-3-708,7-3 1,8-3 6,4-2 1,5-3-114,7-3 1,10 4 156,13-4 1,1-2-75,-1 2 1,3 0 128,-4 6 1,3 1 5,-3 5 0,2 3-172,-7 8 0,-6 2-50,-6 4 1,-8 3-93,3 9 0,-12-1-6,-6 0 0,-12 8-20,-5 4 1,-4 4 86,-2 1 0,-16-5 0,-7 0 1,-4 0-137,-7 5 1,3-5-198,-9 0 0,1-8-203,-1 2 0,2-5 225,-9-7 1,9-3-166,-2-8 0,5 0 145,6 0 1,-3-14 369,3-3 0,-4-12 0,-1 2 0</inkml:trace>
  <inkml:trace contextRef="#ctx0" brushRef="#br0" timeOffset="1016">658 554 8217,'10'0'1390,"-3"7"-763,-7 5 1,6-1-228,0 7 1,0-3-324,-6 14 0,0-6-136,0 6 1,0-6-196,0 6 1,-2-8 141,-4 2 0,4-4-89,-4-2 1,4-5-365,2-1-694,0-7 722,0 4 1,0-10 128,0-4 1,0-9 253,0-8 0,2-2-42,4 2 0,-2 2 174,7-8 1,1 8-41,5-2 1,0 9 253,1 3 0,-7 7 248,1-2-27,-1-4 1,5 10 156,-5 0 1,-3 8-222,-8 9 0,-2 8 14,-4 4 0,-3 4-202,-9 1 1,-5 3-228,0 3 1,-8-1 208,3 7 0,1-6-174,-2 6 1,8-7 7,-2 1 0,3-5-212,3-7 0,6 3-54,-1-8 1,8 6 90,-1-6 1,3 2 15,2-2 1,0-4 86,0 4 1,0-3 46,0-3 1,5 0 57,1 1 0,2-1 200,-2 0 0,-5 0-18,5 1 0,-4-1 194,-2 0 0,0 2-12,0 5 0,6-5-72,0 4 1,-1 2-71,-5-2 0,0 6-56,0-6 1,2 6-1,4-6 1,-2 5-36,8-5 0,-7 2-63,7-1 0,-1-5 22,7 4 0,1-4-13,4-2 1,-2-5-78,8-1 1,0-7 93,5 2 1,1-4-265,-1-2 1,-3 0-71,4 0 0,-12 0-26,6 0 1,-2-6-274,-4 0 1,0-1-407,-6 1 1,-6 2 325,1-7 609,-8-1 0,4-5 0,-8-1 0</inkml:trace>
  <inkml:trace contextRef="#ctx0" brushRef="#br0" timeOffset="1337">744 1436 9714,'18'0'1122,"-7"0"-509,1 0 1,-1 5-295,7 1 1,-3 7-83,-4-1 0,5 3-246,-5 3 0,-3-1-368,-2 0 1,1 2-454,-1 5 1,-2-3 466,-10 8 0,-3-1-456,-9 7 1,-8 0 231,-9-1 0,-2 1 83,-9-1 0,0-9 423,-6-7 0,6-3 81,0-9 0,2-1-3,-2-5 0,-2-9-34,7-8 0,7-1 367,5-5 0,10 4-221,1 2 1,9-1 250,9 1 1,2 0-26,4 0 1,13 5 78,15 0 1,9 1-73,9-6 0,7-1-3,5 1 0,1 0-172,-2-1 1,4 7 8,-3-1 0,3 1-1062,2-6 0,-5-1 886,-1 1 0,-7-8 0,3-2 0</inkml:trace>
  <inkml:trace contextRef="#ctx0" brushRef="#br0" timeOffset="2198">1886 727 8898,'-10'0'1431,"2"0"1,8 1-1404,0 5 142,8-4 151,-6 6-119,13-8 1,-5 0-128,7 0 1,-5 0-281,-1 0 1,1 0-1153,5 0 719,0 0 409,-7-8 1,4 4-698,-9-7 544,9-1 0,-12-5 3,3 0 0,-3-1 193,-2 1 1,-7 6 265,-5-1 1,3 6-30,-3-5 667,0 7-245,-5-4 1,2 24-238,3 7 0,-1 9 85,7 9 0,0 5 31,6 11 0,0 5 40,0 7 1,0-6-122,0 1 1,6-7 45,0 7 1,7-14-398,-1 2 1,-1-12-458,7 0 1,-11-9 103,11-2 0,-7-8 263,1 2 1,-5-9-935,-7-3 736,8-7 0,-8 4 5,0-8 1,-10-2-1,-13-4 456,4 4-253,-13-13 0,3 5 365,-12-7-74,5 0-74,-6-8 1,9 7 135,4 1 1,-2 0-60,8 5 1,2 3 326,10-3-378,3 8 0,8-5-269,0 3 1,8 4 138,3-4 1,12-2 21,6 3 0,2-7 74,-2 6 0,3-1-31,-3 1 1,-4 4-73,-2-4 0,-4 4 0,-3 4 120,-5 4-62,-3 4 74,-8 7 0,-8 0 160,-3 0 1,-5 1-50,-1-1 1,-6-2 121,0-3 0,0 1-57,6-7 1,-1 6 582,1-7-556,7 1 174,-5-6-821,13 0 1,2-2 11,12-3 0,9-5-195,2-7 0,8-8 147,-3-4 0,11-4-268,1-1 0,6-7 89,-5 1 438,7 0-50,-12 5 1,6 6 110,-7 0 1,-8 8 10,-4-2 1,-4 10 868,-2 1-94,-7 8-110,-2-3 1,-12 9-186,-8 3 0,-1 7 201,-16 11 0,6 2-181,-6 4 1,2 3-55,-1-3 1,-3 2 128,8-2 1,5-4 84,7-8-570,7 8 1,-2-6 35,12 4 1,6-11-168,11-6 0,4-5 46,7-1 1,1 0-67,-1 0 1,1 0 66,-1 0 0,1-5-94,0-1 0,-7-6-282,1 7 1,-8-7 160,2 6 1,-9-5-811,-3 5 528,-7-7 99,4 11 1,-2-8-286,0 4 1,-3 2-5,-8-7 752,-5 7 0,-15-11 0,-2 5 0</inkml:trace>
  <inkml:trace contextRef="#ctx0" brushRef="#br0" timeOffset="2394">2318 52 8129,'0'-17'2564,"0"-1"-708,0 9-7,0 1-1395,0 24-342,8-13 1,-4 20-76,7-11 1,-5 3-1282,5 3 1,-5-1 42,6 0 1,-1 2 1200,7 5 0,-1 2 0,0 9 0</inkml:trace>
  <inkml:trace contextRef="#ctx0" brushRef="#br0" timeOffset="2644">2975 1107 8105,'8'10'4371,"1"-3"-3760,9 1 1,-7-6-5,1 4-722,-8-4-1085,3-2-1584,-7 0 2784,8 0 0,2 7 0,7 3 0</inkml:trace>
  <inkml:trace contextRef="#ctx0" brushRef="#br0" timeOffset="2749">3148 1539 8105,'0'18'623,"0"-1"1,0-6 864,0 1 1,0-6-590,0 5-920,0-7 21,0 4 0,8-8 0,1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08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12872,'17'2'1018,"0"4"0,1-4-580,-1 4 0,0 2 16,1-3 1,-1 3-171,0-2-57,1-4-93,-1 13 1,0-11-180,0 7 1,-5-5-364,-1 6-1110,-7-8-130,4 11 0,-2-11-1047,0 7 2695,-1-7 0,-5 11 0,0-5 0</inkml:trace>
  <inkml:trace contextRef="#ctx0" brushRef="#br0" timeOffset="740">50 813 7996,'-17'0'0,"6"0"824,-1 0-1118,8 0 0,-2 0 587,12 0 0,-2 0-172,8 0 0,1-2 130,10-3 0,-2-5-27,8-7 0,-6 5 10,6 1 0,-8 7-169,2-2 1,2 4-37,-2 2 0,0 0-143,-6 0 1,-1 10 148,-5 7 0,3 0-16,-8 6 1,-1 2 17,-5-2 1,0 6-26,0-6 1,0 8 116,0-2 1,-5-4 292,-1-2 1,-2-4 31,2-2-175,4 1-721,-5-9 362,7-1 1,7-10-176,5-4 1,5-17 106,6-11 0,4-18-378,8 0 1,7-17 129,4-1 1,4-3-202,2 4 1,0 2 318,0 4 1,-6-3 92,0 9 1,-8 7 302,3 9 0,-5 5-114,-1 1 0,-8 8 535,-4 4-423,4 4 0,-8 4 965,4 3-294,-11 4-367,3 8 1,-13 8 158,4 4 0,-4 9-4,-2 2 1,0 8-434,0-3 0,-6 5 33,0 2 0,-2 7-288,3 4 1,3-2 4,-4 2 0,-2-1-67,2 1 1,1 8 153,5-8 0,0 2 26,0-8 1,2-5-59,3-1 0,5 1 41,7-6 0,1-4 135,-1-2 1,2-4-100,4-2 1,-2-5-205,8-1 1,-6-7 138,6 2 1,-6-12-244,6-5 1,-8-1 8,2-5 0,-4 3 123,-1-9 0,-3-2 80,-4 2 1,3-6 8,-8 6 0,-1 0 78,-5 6 1,-2 0-125,-3-1 440,-5 1 0,-7 2-77,0 3 0,-1 3 73,1 3 1,5 4 432,1-4 456,7 4-487,-4 2 64,8 0-652,0-8 0,10-1 81,7-8 0,1-6-183,5-1 0,2-1 146,-2 2 0,2 4-170,-2-4 1,-2 4-125,8 2 0,-8 5-116,2 1 0,2 7-232,-2-2 0,0 4-387,-6 2 1,-5 0-593,-1 0 1,-1 2-57,1 4 433,-3 3 0,-8 14 1059,0 0 0,0 1 0,0-7 0</inkml:trace>
  <inkml:trace contextRef="#ctx0" brushRef="#br0" timeOffset="950">2298 727 9444,'0'9'2891,"0"7"-2969,0-14 634,0 5-739,8-7 1,-4 0-470,8 0 1,-7 0-642,7 0 0,-6 0 1293,5 0 0,1-7 0,5-3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11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7527,'0'11'71,"0"1"1,-2-8 164,-3 1 112,3-3 88,-6-2 382,8 0 6720,0 0-7023,0 8 0,2-4 39,4 7 1,-4-5-240,3 6 1,3-1-53,-2 7 1,0-7-7,-6 1 0,0-7 230,0 7-726,0-8 351,0 3-2724,0-7 197,0 0 2415,0-15 0,7-4 0,3-16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1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52 433 8383,'-9'0'348,"-7"0"0,13 0 544,-9 0 1,8-2 472,-2-4-422,5 4-721,1-5 227,0 7 5330,0 0-5589,7 0 1,3-2-183,7-4 1,2 2 133,4-7 1,4 5-49,8-6 0,-1 3-55,1-3 0,2-3-248,3 3 1,-4 3 18,5-3 0,-5 3 61,-1-3 0,-1-1 12,1 7 1,-2-2 34,-4 2 0,1 4-93,-7-3 1,2 1 62,-2-2 1,-9 4-387,3-4 17,-3 5-344,3 1-736,-8 0 575,-1 0-135,-8 7 0,0 3 466,0 7 1,-2-5 654,-4-1 0,-3 8 0,-8 8 0</inkml:trace>
  <inkml:trace contextRef="#ctx0" brushRef="#br0" timeOffset="279">658 122 8133,'-8'-18'1130,"6"1"-989,-6 0 0,8 5 854,0 1-70,0-1-342,0-5-83,0 7 60,0 3-368,0 7-462,0 0 547,0 7 1,-2-1-88,-3 11 1,-5-1 54,-7 13 1,-6-1-130,0 7 0,-6 0-89,6-1 1,-6 1 207,6-1-1102,-8 1 659,12 0 0,0-7-342,7 1 1,3-8-1546,-3 2-612,4 4 1528,1-7 1179,5-3 0,-6-10 0,8-7 0</inkml:trace>
  <inkml:trace contextRef="#ctx0" brushRef="#br0" timeOffset="475">312 226 8133,'-16'-12'2148,"5"0"-1507,-4 9 0,11-11 903,-8 8 128,8 1-1171,-3 5 1,9 7 132,3 5 0,3 3-183,4 3 0,9 6-351,-4 5 1,6-2-508,0 2 0,2-6-723,4 6 1,4-2 1129,-5 2 0,5 3 0,2-5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2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8514,'9'-8'527,"-1"6"1,-6-6 250,4 8-536,-4 0 0,5-2 272,-7-3 39,8 3-293,2-6 1,7 2 27,0 1 0,1-1 0,-1 6 0,6-6-151,0 0 1,10-5 122,1 5 1,3-7-213,9 1 0,0 2-136,6-1 1,-2 1-245,-4-1 0,2-3-8,-8 9 1,1-3-296,-7 2 1,-1 4 238,-4-4 0,-4 4-631,-8 2-927,0 0 995,-7 0 959,-2 8 0,-24 2 0,-3 7 0</inkml:trace>
  <inkml:trace contextRef="#ctx0" brushRef="#br0" timeOffset="244">710 18 8186,'-18'0'623,"7"-6"993,-1 0-730,9 1-244,-5 5-29,8 0-339,0 0-268,-8 0 1,4 9 108,-7 8 1,1 3 53,-1 8 1,-10 1-7,3 6 1,-5-1-330,0 1 1,4 0-297,-4-1 0,4-5 231,1 0 0,1-2-701,0 2 1,1-4 99,5-8 0,1 0 832,5 0 0,-5 1 0,-7-1 0</inkml:trace>
  <inkml:trace contextRef="#ctx0" brushRef="#br0" timeOffset="426">312 156 8186,'-17'0'0,"5"0"2481,1 0-1744,-1 0 1,3 2 195,3 4 1,4-2-287,2 7 0,0-5-6,0 6 1,13-1-491,5 6 1,12 1-282,5-1 0,0 2-3180,5 4 3310,4-4 0,0 22 0,8-5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23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8007,'0'-10'633,"8"2"-882,-6 8 0,7 6 106,-3 0 1,-2 1 59,7-1 0,-5-4-258,6 4 1,-1-4 111,6-2 1,-5 0-22,-1 0 1,1 0 249,5 0 0,1 0 0,-1 0 0,8 7 0,2 3 0</inkml:trace>
  <inkml:trace contextRef="#ctx0" brushRef="#br0" timeOffset="132">589 156 8007,'17'0'265,"0"0"0,1 0 459,-1 0 0,0 0-534,1 0 0,7 0-429,3 0 1,5-6-565,2 0 0,1-5 426,5 5 1,-5-6 376,4 7 0,-3-9 0,-2 5 0</inkml:trace>
  <inkml:trace contextRef="#ctx0" brushRef="#br0" timeOffset="261">1436 87 8007,'18'0'290,"-1"0"-328,0 0 1,0 2-248,1 3 0,5-3 97,0 4 1,13-4-18,-1-2 0,13-6-35,4 0 0,0-7 240,5 1 0,-3 5 0,-2-16 0,0 3 0</inkml:trace>
  <inkml:trace contextRef="#ctx0" brushRef="#br0" timeOffset="336">2266 0 8007,'-7'10'143,"-11"5"43,-10-3-186,3 3 0,-8 2 0,6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2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8196,'0'-17'0,"0"6"1231,0-1-739,0 8 1,8-5-175,4 3 0,11 2-377,5-7 1,7-1-175,5-5 1,5-1 218,6 1 0,5 2-19,-4 3 1,4-3 117,-10 3 0,-2 3-218,2-3 1,-5 6-47,5-5 1,-14 5-106,3-5 0,-6 7-255,0-2-379,-4 4-231,-8 2 762,-8 0 1,-3-2 386,-12-4 0,-1 3 0,-5-9 0,-3 6 0,3-5 0,-3 1 0,-2-1 0,-1-11 0,1 5 0,-6-4-47,0 4 0,0-1 47,6 1 0,-1 0 217,1 0 0,0-1 25,-1 1 1,3 5 929,4 1-801,-5-1 1,14 1 892,-4-1-437,5 9-333,1-5-330,0 8 1,0 2-144,0 4 0,0 11-116,0 12 1,0-1 105,0 7 1,0-4-11,0 9 0,-2 4 17,-4 2 1,2-1-152,-7 1 0,5-8-33,-6 3 1,3 1-155,-3-2 0,4-5-48,8-6 1,0-8-871,0 2 88,0-4 564,0-9 586,0-3 0,8-7 0,2 0 0</inkml:trace>
  <inkml:trace contextRef="#ctx0" brushRef="#br0" timeOffset="180">260 433 8162,'-18'-17'0,"7"7"809,-1 4-1,1-3-427,-6 7 0,5-6-12,1 8-348,7 0 1,-2 6 129,12 0 0,-1 7 122,13-1 0,-5 5-270,10 6 1,4-4 89,2 4 1,6 2-862,5-2 0,0 0 768,12-5 0,-4-1 0,12 0 0</inkml:trace>
  <inkml:trace contextRef="#ctx0" brushRef="#br0" timeOffset="473">1228 416 8091,'16'-2'618,"-5"-4"1,4 4-532,-3-4 0,5-1 92,6 1 1,4-7-98,8 1 0,-1 2 4,1-1 0,1 1-10,5-1 0,-10 1 23,3 4 1,-9 4-157,4-3 1,-8 3-435,2 2 0,-4 0-1,-1 0-893,-1 0 515,-7 7 870,-3-5 0,-14 6 0,-3-8 0</inkml:trace>
  <inkml:trace contextRef="#ctx0" brushRef="#br0" timeOffset="680">1609 87 10133,'-10'0'1436,"-3"2"-1490,7 4 0,0-2 121,6 7 1,0 1-255,0 5 0,0 0 124,0 1 0,0 5 11,0 0 0,-2 8-17,-4-3 0,-3 5-122,-9 2 1,1 1-44,0 5 0,-6-5-134,0 4 0,2-9-1228,9-2 700,-3-8 896,5 4 0,0-15 0,3-3 0</inkml:trace>
  <inkml:trace contextRef="#ctx0" brushRef="#br0" timeOffset="863">1401 243 8091,'-8'-10'575,"-1"3"189,-8 7 1,5 0 63,0 0-371,9 0-508,-5 7 0,10 3 121,4 7 0,3-5 9,9-1 0,6 1 119,5 5 1,4 0-821,2 1 1,7-3 150,4-3 0,4 1 471,2-7 0,7 7 0,3-3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26.8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1782 8670,'0'-12'2406,"0"1"0,5-1-1558,1-5 0,6 0-407,-7-1 0,7 7-235,-6-1 0,0 7-325,-6-7 484,0 8 0,5-5-130,1 3 0,0 2 431,-6-8 1,0 1-734,0-6 1,6-3 87,-1-3 0,9-4-144,-3-7 0,-1-1 171,1 1 0,-1 1-221,2 4 0,3-2-218,-3 8 1,-3 0 314,3 6-50,-9 0-48,5-1 1,-2 7 370,0-1-168,-1 9-614,-5-13 548,8 7 0,-4-7-53,8 5 0,-7-3-292,7 8 1,-8-1 158,1 1-425,5 4 338,-8-6 0,11 6-280,-7-3 529,0 3 0,0-8-308,-1 4 91,9 4 1,-10-7 213,7 3 1,-5 4-582,6-4 476,-1 4 0,6-3-126,1-1 1,-1 0 286,0 6 0,1 0-268,-1 0 1,-6 0-89,1 0 0,-1 0 187,7 0 0,-3 2-283,-3 4 391,3-4 1,-5 5 161,7-7 0,-6 6-158,1 0 123,-1 0 0,7-6-44,-1 0 0,-5 0 3,-1 0 1,1 0-7,5 0 0,0 0 2,1 0 0,-1 2-134,0 3 74,0-3 1,1 12 16,-1-8 1,0 7 52,1-1 0,-1 1 71,0-1 1,0 3-7,1-4 0,-7-1 27,1 2 0,-1-7-43,7 7 1,5-8-49,0 1 1,2 3-9,-2-2 0,-4 0-89,4-6 1,2 0-15,-2 0 0,6 0-2,-6 0 0,2 2-31,-2 3 0,-2-3-5,8 4 0,-6-4 40,6-2 0,-6 0 81,6 0 0,-6 6-10,6 0 1,-6-1 7,6-5 0,-3 0 6,3 0 0,4 0-36,-4 0 1,3 0 36,3 0 1,0-5 63,-1-1 0,-5-2-13,0 2 0,-6 2 46,6-7 0,-6 5-37,6-5 0,-8 5 19,2-6 1,-4 9-77,-2-3 1,1 2 0,-1-2 1,6 4 11,0-4 0,0 5-53,-6 1 1,1-6 31,-1 0 1,2-6-5,4 7 0,-4-7-5,4 6 0,2-7 15,-2 1 1,2-1 30,-2 1 1,-3-3 17,3 4 0,2-3 10,-2 3 1,6-5-73,-6 5 1,5 1 16,-4-1 0,1 1-30,-2-2 1,-4-3 38,4 4 1,-4-3-69,-2 3 1,-5-5 64,-1 5 1,1 1-37,5-1 1,1 5 34,-1-6 0,0 6 12,0-5 0,6 5-126,1-5 1,1-1 89,-2-5 1,-2 0-77,8-1 1,-6 1 67,5 0 0,-5 5-67,6 1 0,-8-1 91,2-5 0,2 5 1,-1 1 1,-1 1 18,-6-1 1,6-5 25,0 5 1,0-5-10,-6-1 1,1 0-13,-1-1 0,0 1 4,1 0 0,-1 0 24,0-1 1,-5 7-49,-1-1 1,-5 6 100,5-5-29,-7 7-32,12-11-36,-7 5 0,7-7-35,-5-1 1,5 1 25,-5 0 0,4 0-43,3-1 0,-5 1-19,4 0 1,-3 5-23,9 1 1,-10 1 39,-1-1 0,-1 1-25,7 4 1,-1 4 13,0-4 0,1-1 3,-1 1 1,-6-2-36,1 3 1,0 3 15,5-4 1,0-4 30,0-1 1,1 1 18,-1-1 1,-5 5-325,-1-6 159,1 8-70,5-3 156,0 7-54,-7 0 140,-3 0 1,-7 0-1,0 0 1</inkml:trace>
  <inkml:trace contextRef="#ctx0" brushRef="#br0" timeOffset="1375">3840 156 10000,'0'-9'3272,"0"-1"-3335,0 4 884,-8 4-818,6-13 1,-6 5-156,8-7 419,0 7 0,0-5 12,0 4 0,0 1 346,0-2 1,0 7-29,0-7-330,0 8 250,0-3 108,0 7-1036,0 0-998,0 7 1347,-7 3 1,5 7-10,-4 0 1,4 1-84,2-1 1,6 0-92,0 1 1,7-3-163,-1-3 1,9 3-93,2-4 0,8 5 528,-3 1 0,-1-5-36,2-1 0,0-1-495,6 1 0,-3 5-84,-3-5 0,-2-1 24,-4 1 1,-4-5 201,4 6 1,2-7 106,-2 7 0,2-6 193,-2 5 1,-3-5-38,3 6 0,-2-7 177,2 7 0,-2-3-38,8 3 1,-8 3 21,2-3 0,4 1-41,2-1 0,-4 3 38,-2-3 1,4-3 70,1 3 1,-1-3-85,2 3 0,0 1 37,6-7 1,-7 6-30,1-6 0,0-1-33,6-5 0,-7 0-60,1 0 1,0 0 31,6 0 1,-1 0-52,1 0 0,-1-2 25,1-3 0,0 3-40,-1-4 0,1-2 105,-1 2 1,-5 1 13,0 5 1,-2 0 15,2 0 1,3 0-2,-3 0 0,-2 5-69,2 1 0,0 6 6,5-6 0,-5-1-55,0-5 0,-2 0-7,2 0 0,3 0-40,-3 0 1,2 0 84,-2 0 0,1 0-32,-6 0 1,6 0 21,-1 0 1,-2-2 186,2-3 1,0 3-147,5-4 1,3 4 17,3 2 1,-1-6-2,7 0 0,-2 1 2,2 5 0,2 0-76,-8 0 1,1-6 60,-7 0 1,1 0-29,-1 6 0,1-5 5,0-1 0,-1 0-8,1 6 1,-1-2 15,1-4 0,0 3 4,-1-9 0,8 6 97,4-5 0,-1 1 169,1-1 0,0-3-253,6 8 0,-6 1 29,0 5 1,0-2 81,6-4 0,-6 4-106,0-4 1,0 4-15,6 2 1,0 0-5,0 0 1,2 0-12,3 0 1,-7-2-39,8-3 0,-14 3 6,8-4 0,-10 2 63,5-2 1,-7 4-21,6-3 1,-8 3 11,3 2 0,-5 0 6,-1 0 0,-1 0 6,1 0 1,5 2-18,1 3 0,-1 3 3,-5 4 1,-3 3 12,-3-3 0,4-3-4,-4 3 0,-2-7 122,1 7 0,-7-6-86,3 5 0,-5-7 121,-2 2 0,0 2-34,1-3 0,5 7-37,0-6 0,-6 5 16,-5-5 0,-1 5 2,6-5 1,-5 6-44,-1-6 1,-5 7-8,6-2 1,-8-1 166,1 2 0,3-7-145,-2 7 0,0-6 720,-6 5-84,0-7-520,0 11 0,0-11-44,0 8 0,1-8 178,5 1 27,-4-3-297,6-2 0,-8-2-674,0-3 0,-2-7 305,-4-11 1,4-6-3163,-4-11 3449,5-12 0,-7-9 0,-2-9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7955,'27'0'0,"-2"0"1169,-8 0 0,0 0-241,1 0-1082,-1 0 1,-2 7 153,-3 5 0,-4 3 0,-8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3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1072 8329,'8'-44'-379,"1"4"-48,8 11 1,1-2 469,-1 8 0,8 0 1,2 4 147,0-4 1,5 4-379,-3-5 1,4 0 219,2 0 0,-1-1-7,1 2 0,-3 2 75,-3-8 0,6 8 165,-1-2 1,1-4-85,5-1 1,-1 3-123,1 2 0,-2-2 143,9 1 1,-7-1-79,6 2 0,-2 4-47,2-4 0,10-2-16,-4 2 0,6-6-10,-1 6 1,-1-6-6,7 6 0,1-2-165,5 2 0,-4 4 12,4-4 1,-9 4 148,9 2 1,-3-1-105,3 1 0,6 2 86,0 3 0,3-1-12,-8 7 0,4 0-55,-4 6 0,-1 0-110,6 0 1,-4 0 131,-2 0 0,6 0-5,0 0 0,-4 0 26,-2 0 0,-9 0-22,9 0 0,-6 6 168,1 0 1,1 5-87,-7-5 1,1 7 17,-1-1 0,-2 3-71,7 3 0,-5-1 6,5 0 0,-5 0 0,5 1 0,1-1-3,5 0 0,-2 1-155,-4-1 0,5 6 87,-5 0 1,-1 2-39,1-2 1,-2-2 83,3 8 1,1-6-5,-7 6 0,-1-6 52,-5 6 1,-2 0 8,-4 5 0,-1 3-35,-5 3 0,2-2 6,4 9 1,4-1 12,-4 6 1,-1-1-13,1 1 1,-2 0-198,2 0 1,2 0 185,-8 0 0,7-2 3,-7-4 1,0 4 32,-5-4 1,3-2 104,-3 2 1,3 0-95,-9 6 1,4 0 15,1 0 1,1-4-4,-1 4 0,-1-4-21,-4 10 1,4-5-93,-5-1 1,5 0 30,2 0 0,-6 6-25,-1-1 1,-7 9-16,3-3 0,-5 2-22,-2-1 0,-7 3 39,-5-3 1,3 3-18,-2 2 0,0 0 17,-6 0 0,0 0 6,0 1 0,0-1-81,0 0 0,0 0 28,0 0 1,0-5-2,0-1 1,0 1 30,0 5 0,0-6-11,0 1 1,-2-7-19,-4 7 1,-4-9-1,-7 3 1,6-4 40,-1-2 1,0-6-24,-5 0 1,-6-2 222,0 2 0,-2 4-207,2-4 0,2-2 10,-8 3 0,0-7-6,-5 6 0,-1-2 101,0 2 1,1 4-50,-1-4 1,-5-1-1,0 1 1,-3-6 59,3 6 0,2-5-89,-9 5 1,-1-6 64,-9 6 0,1-2-140,-7 2 0,3 4 139,-9-4 1,4 4-280,-10 2 1,7-6 250,-1 1 0,8-9 26,-14 2 0,2 3 0,-8-3 0,-3-2 96,3-9 1,0 2-108,-5-8 0,3 6 16,-9-6 1,3 6-50,3-6 0,-6 0-10,-1-6 1,-4 0 5,4 1 0,1-9-6,6-3 1,-1-4-15,1-2 0,-1 0-18,1 0 1,1 0 4,4 0 1,-3-13 22,3-5 0,-1-5 25,1 0 1,-4-4 35,5-7 1,1-3 117,-2-3 1,6 1-135,-5-7 0,5 6 12,-6-6 1,2 5-26,-2-5 0,-3 0-2,3-6 0,-1 0-106,1 1 0,-2-1 77,8 0 0,0-6-39,6 0 1,-6-7 37,0 2 0,35 27 0,0-1-4,2 0 0,1-1 0,-1-2 0,1-1-4,2 4 1,1-1-1,0-3 1,0 0 2,3 0 1,-1 1 0,-4-5-1,1 0 19,3-1 0,0-1 0,-2 1 1,-1 0 0,6 3 1,1 0-1,-30-38 74,6 0 1,6 8-82,0-2 1,13 4 167,-1 2 0,11 8-133,-1 3 0,7-2 1,6 3 1,-3-3-57,8 2 1,1-1-13,5-5 1,0-5 25,0 0 0,2-2-112,3-10 1,-1 8 33,8-2 1,-8-3-108,1-3 1,3 4 403,-2 2 1,1 6-78,-1 6 1,2-3 70,3 9 1,3 5-145,-8 6 1,7 5 263,-1-5 0,3 6-285,2-6 0,1 7 28,-1-1 1,6 3-74,0 3 1,0-7 233,-6 1 1,6 0-288,0 5 1,1 1 66,-7-1 1,6 0 3,0 1 0,0 1 25,-6 4 1,-5 4 5,-1 8 0,1 0 24,5-1 0,-5 3 9,-1 4 0,1-3-87,5 8 1,0 1 45,1 5 0,1 0-73,4 0 0,-2 0 6,8 0 0,5 0-11,7 0 1,1 0-137,-2 0 0,-3 0-272,3 0 0,-5 7 459,-6 5 0,3 11 0,-5 4 0</inkml:trace>
  <inkml:trace contextRef="#ctx0" brushRef="#br0" timeOffset="1041">3892 6952 8255,'9'-8'-7,"-1"-1"181,-8-9 0,0 7 365,0-1 0,0 6-114,0-5 0,-2-1-148,-4-5 0,4 6-249,-3-1 0,3 1 107,2-7 0,-6 1 104,0 0 0,0 5 152,6 1-196,-7 7 1,3-4-145,-8 8 0,1 0-57,-7 0 0,-1 8-419,-4 3 1,-4 12 236,-7 6 0,-3 4-14,-3 1 1,3 3 134,-3 3 1,9-3 182,2 3 0,2-3-183,-1-3 322,3-7-260,7 6 1,9-14 59,3 4 0,4-4 10,2-1 0,10-7 92,7 1 1,8-3-86,10 3 0,9-5 194,8-7 0,1 6-112,11 0 1,-3 7-185,3-1 0,-10 3 51,-8 3 1,-10-1-121,-1 0 1,-4 2 149,-14 4 0,2-3-6,-13 3 0,0 2 73,-6-2 0,-2 2-93,-4-2 0,-11-2-157,-12 8 0,-4-8-149,-2 2 0,-7-4-306,-4-2 0,-4-1-145,-2-5 0,0-3 732,1-8 0,-1 0 0,0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34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1 968 8202,'0'-17'-1391,"0"6"1098,0-1 0,0 6 153,0-5 1,1 7 24,5-2 146,-4-3 1,6 5-42,-8-8 0,0 6 287,0-5 555,0 7-381,0-11 0,0 11 116,0-8-293,0 8 0,-2-5 192,-4 3-120,4 4 1,-5-7 138,7 3-179,0 4-171,0-6-252,0 8 0,5 8 100,1 3 1,2 12 125,-2 6 1,-5 4-31,5 2 0,-4 1 2,-2 4 1,0-3-142,0 3 0,0 3 83,0-3 0,0-6-3,0-5 1,0-8 19,0 2 1,2-3-189,4-3 220,-4-7-39,5-3 127,-7-7 0,6-7-84,0-5 0,2-9-163,-3-2 0,-1-8 28,8 2 0,-6 2 29,5-1 0,-5 5-19,5-6 1,1 8-148,5-2 0,-1-2-410,-5 1 0,10 1 238,-3 6 0,-3 0-172,-4 0 1,1-1 168,5 1 1,-7 5 340,-4 1 1,-3 1-246,3-1 232,-4-5 0,6 13 50,-8-9 387,0 8 0,0-5 1190,0 3-1159,0 4 0,0-4 44,0 12 1,0 3-110,0 9 0,-6 1-93,0 4 1,1-2-85,5 8 1,0-6-240,0 6 0,0-8 67,0 2 1,0-4-213,0-1 0,0-1-524,0 0 375,7 0 59,-5 1 1,6-7-154,-8 1-35,0-8 207,8 3 0,-7-5-392,5 4 351,4-4 1,-1 6 38,9-8 0,-7 0-164,1 0 0,-1 0 438,7 0 0,7-16 0,1-3 0</inkml:trace>
  <inkml:trace contextRef="#ctx0" brushRef="#br0" timeOffset="352">1004 69 8168,'0'-25'708,"0"6"0,1 2-618,5 11 1,-2 4-215,8 2 1,-9 2-509,3 4 343,-4 3 0,-2 11 226,0 3 1,-8 3 91,-3 9 0,-4 2 118,-3 3 1,-5-4-143,0 5 1,6 1 9,5-2 1,3 1-98,-3-7 1,-1-7 336,7-4 0,0-3 15,6-3 1,2-6 39,4 1 0,3-8 92,9 1 1,7-5-120,4-5 1,11 1-236,6-8 0,-2 1 117,2-6 1,-7 5-195,1 0 0,-3 3-95,-3-3 1,-5 5-227,0 7 1,-14 0-65,3 0 0,-7 2-290,1 3 0,-5 5 704,-7 7 0,0 8 0,0 2 0</inkml:trace>
  <inkml:trace contextRef="#ctx0" brushRef="#br0" timeOffset="534">1159 761 8107,'0'-21'1073,"0"3"0,2 11-433,4-5 0,-2 8-376,7-1 1,1 3-97,5 2 1,-5 13-146,-1 4 1,-5 12 210,5 0 1,-7 13-29,2 10 1,-4 2-1231,-2 9 0,0 1 603,0 5 1,2-6 420,4 1 0,3-8 0,9 3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3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52 571 8076,'-6'-17'0,"1"0"3172,-1 7-2305,6 2 0,8 8-740,3 0 1,4-5-99,3-1 0,-3-2-116,-3 2 0,3 4 80,-3-3 0,-3 3-70,3 2 0,-7 0-979,7 0 0,-8 7 261,2 5 795,-5 11 0,-1 4 0,0 7 0</inkml:trace>
  <inkml:trace contextRef="#ctx0" brushRef="#br0" timeOffset="372">18 952 8149,'-10'-8'-204,"2"6"0,16-8-5,3 5 1,5-3 260,1-4 1,0-3-75,1 4 0,-1 1 682,0-2 1,3 9-356,3-3 1,-4 4-261,4 2 0,-4 2-110,-2 4 0,1 3-133,-1 8 1,-7 1 1,-5-1 1,-3 2 155,-2 4 1,-2-2 284,-3 8 1,-7-6-161,-11 6 1,4-8 226,-4 2 0,3-3-130,3-3 1,6-6-114,-1 1 40,1-8-28,1 3 1,2-14-184,8-5 0,2-3-17,4-2 0,9 5 322,8 1 1,2 5-154,-2-6 0,2 8 687,4-1 0,4 3-96,-4 2 1,3 5 135,3 1 1,0 6-334,-1-6 1,-5 1-154,0-1 1,0-4-739,5 4 0,1-4 351,-1-2 0,1-8-1378,0-4 0,-1-5 1474,1-6 0,7-12 0,2-9 0</inkml:trace>
  <inkml:trace contextRef="#ctx0" brushRef="#br0" timeOffset="1293">1193 52 7988,'0'-9'2307,"2"1"-1625,4 8 1,4 6-187,7 0 1,0-1-147,1-5 1,-1 6-209,0 0 1,6 0-24,0-6 1,2 0-161,-2 0 1,-3-6-228,3 0 1,-4 0-1439,-2 6-863,0 0 437,-7 0 1720,-2-7 0,-10 5 412,-4-4 0,-4-2 0,-7 3 0,0-7-44,0 6 0,-1 1 44,1 5 195,0 0 0,1 1 835,5 5 833,-5 4-1268,15 15 0,-7 0 48,8 4 0,0-4-228,0-8 0,0 0-351,0 0 0,0 1-87,0-1 1,0 0-31,0 1 1,0-1-23,0 0 0,0 0-896,0 1-461,0-9 1021,0 7 0,2-14-510,4 3 160,-5-3 38,15-2 431,-7 0 248,9 0 56,-1 0 1,-5 0 573,-1 0 388,-7 8-722,4-6 0,-8 13 23,0-3 1,-2-3-106,-4 3 0,-4 1-21,-7 11 1,-2-3 6,-4 7 1,2-4-44,-8 4 1,8-7 59,-2 3 1,9-5 77,3-2 1,5-5-276,-6-1 157,8-7 1,-1 4-263,10-8 1,1 0 87,12 0 1,-3-8-96,14-4 0,0-3-59,5-2 0,-1 1-75,-4 5 0,1-3 55,-7 9 0,0-1 77,-5 6 1,-7 0 200,1 0 1,-8 2-100,1 4 1,-5-1 343,-5 13 1,-5-5-144,-7 10 1,-8 4 48,-4 2 1,-4-2-79,-1 2 0,-1-6 110,1 5 1,1-6-134,4 1 0,4-4-148,8-2 1,5-5-139,1-1 190,7-7 0,-2 4-191,12-8 1,5-8 47,12-3 1,4 1-15,8-2 0,5-5 75,1-6 0,5 0-17,-6 6 1,4 1 127,-9 5 1,3-3 166,-9 9 0,-4-1-251,-2 6 0,-4 0 43,-1 0 0,-3 9-698,-3 9 1,-5 1 331,-7 10 1,-7-6-236,-5 6 0,-3-1 14,-3 7 582,-7-8 0,-1 6 0,-9-6 0</inkml:trace>
  <inkml:trace contextRef="#ctx0" brushRef="#br0" timeOffset="1493">1539 1038 7988,'-7'10'359,"5"-3"1,2-7 196,11 0 0,7 0-118,5 0 0,2 0 291,3 0 1,5 6-155,-4 0 1,2 5 10,-3-5 0,3 8-346,-8-3 0,-2 5-303,-9 1 0,-2-6-325,-5 1 1,-3-1 341,4 7 1,-12-1-257,-5 0 1,-7-1 139,-5-5 0,2-3-499,-8-8 0,8 0 459,-2 0 0,4-10 477,2-7 0,7-8-189,4-10 0,6-5 215,6 0 1,11-1-444,12 7 0,6 1 139,5 4 1,2 4-661,5 8 663,2 7 0,3-5 0,10 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41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4376 8019,'-10'0'-281,"2"8"439,8 1-225,0 1-359,0-2 260,0-1 103,0-5 1,2 6 66,4-8 0,-2 0 172,7 0 1,-7-2 46,2-4 211,4 4-286,-1-5 0,9 7 24,-1 0 0,0 0-7,0 0 0,1 0-22,-1 0 0,2 0-94,4 0 0,-2 0 83,8 0 1,-2-2-170,2-4 1,4 4 37,-4-4 0,3 2-55,3-1 0,-1 1 84,1-8 1,1 6-14,5-5 1,-5-1-92,5-5 1,-5 0 98,-1-1 0,-1-1-85,1-4 1,-1 4 68,1-4 1,5-4-39,1-2 1,-1 2 42,-5-1 0,-1 1 0,1-2 0,5-4-14,1 4 1,-1-1-1,-5 1 1,5-10-19,0 5 0,6-5 0,-5 5 0,5-7-46,-6 1 0,6-8 59,-5 2 1,5-4-50,-6-2 0,6 6 13,-5 0 1,7-4-7,-2-2 1,4-4 7,2 10 0,-6-2 3,0 2 1,-6-2 107,6 8 0,-7-3-96,1 3 0,-3 3 213,-3-3 0,1 2-116,-1-3 0,1 5 29,-1-5 0,1 3-74,0-2 1,-1-5 7,1-6 0,1 4-18,5 1 1,-5 0-131,5-6 0,-3-1-45,2-5 1,-3 4 97,3-4 1,-3-1-1,-3 1 1,1 1 16,-1 5 0,-5 6 128,0 0 1,-6 7-81,6-1 0,-6 3 12,6 3 0,-8 5 29,2 0 0,2-2 17,-2-9 1,8 1 88,-2-7 1,-2 6-64,1-6 0,1 0-104,6-6 0,-1 0 58,1 0 0,-2 0-100,-5 0 1,3 1 53,-8-1 0,6 0-6,-6 0 0,0 0-31,-6 0 1,-1 6-133,-5 0 1,3 9 211,-8 3 1,-1 1-74,-5 10 0,0 0 236,0 6 0,0-1-72,0 1 0,0 6 75,0-1 0,6 1-89,0-7 0,7 1-39,-1 0 1,3-6 8,2 0 0,1-2-119,-1 2 0,0 1-92,1-6 0,-1 6 109,0-1 1,-5 4-66,-1 2 0,-7 0 36,2-1 1,-4 7 153,-2-1 1,0 6-4,0-5 0,-2 7 548,-4-2-248,4-3 141,-13 7-459,13-14 0,-8 15 237,5-5-1002,3 4 416,-6 2-355,8 0 0,0 2-919,0 4 1533,0 3 0,-8 8 0,-1 1 0</inkml:trace>
  <inkml:trace contextRef="#ctx0" brushRef="#br0" timeOffset="754">3373 295 8266,'-35'0'0,"8"0"-338,4 0 1,10 6 33,1-1 1,8 3 174,-2-2-283,5-4 186,8 5 1,-3-7 535,8 0 409,-9 0 793,5 0-1127,-8 0 1,2 0-102,4 0 1,-2 0-140,7 0 0,1 0-16,5 0 1,0 0-79,1 0 0,5-7-159,0-5 1,7-3 35,-1-2 0,4-1-137,2 1 0,-1 0 9,1-1 1,-1-5 80,1 0 1,-1 2 98,1 10 1,-8-5-36,-4 5 0,-4 3 59,-2 2 1,-7 2 40,-4-1 231,-4 3 4,-2-6 473,0 8-666,0 0 90,0 8-210,0-6 253,0 5-591,0-7 407,0 0 424,7 0-231,-5 0-33,14 0 38,-14 0-251,13-7 1,-11 5 9,7-4 1,-5 4-73,6 2 0,-7-6 77,7 0-263,-8 1 387,11 5-132,-13 0 243,6 0-211,-8 0 593,0 0-613,8 0 83,-7 0-84,7 0 75,-8 0-59,0 0 118,0 7 1,0-3-11,0 8-49,8-8 0,-6 11 39,3-3 0,-3 3 13,-2 2 1,6 0 31,0 1 0,0 1-84,-6 4 0,0 4 79,0 8 0,5 5-49,1 0 0,0 6-285,-6-5 0,0 7-446,0-2 1,0 4-1508,0 2 2132,0-8 0,8 6 0,1-6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46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8230,'-10'-9'3197,"3"1"-2768,7 8-107,0 8 0,5 1-72,1 9 0,0 7 153,-6 3 0,0 5-92,0 2 0,0-1-277,0 1 1,-2 5-24,-4 0 0,4-1-74,-3-10 0,-3 1 219,2-6-62,0-1 1,4-8-552,-3-4 105,3-3-10,-6-8 1,10-8-62,4-3 0,3-14-61,9-10 0,7-7 107,3-10 0,5 2-67,2 4 1,-1-2 282,1 8 1,-6-1-66,0 7 0,-8 5 358,2 0 0,-2 8-95,2-2 1,-10 6 368,5 5 0,-13-3 4,1 3 304,4 5 1,-8-3 541,3 4 218,-3 4-598,-2-5-519,0 7 1,0 7 49,0 5 0,2 3-105,4 2 0,-2 8-180,7 4 1,-1 4 74,2 2 0,3-3-430,-4-3 0,7 2-155,5-8 1,-4 6-404,4-6 1,2 0 442,-2-6 1,8-7-154,-2-5 0,11-3-1038,6-2 0,4-7 1539,2-5 0,15-11 0,4-4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45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312 226 8247,'8'-18'-97,"3"1"1,-1 0 86,1 0 1,7 1-1,3 3-219,-6 1 508,2 1-74,-7 1 0,0 0 429,-5 5-142,-3 3-110,-2-6-442,0 8 205,-7 0-411,5 0 3,-6 0 112,8 0 1,-2 0 15,-4 0 19,4 0 402,-5 0-256,7 0 0,-2 0 388,-4 0-205,4 0 168,-6-8-208,8 6 8,0-5-18,0 7-403,0 0 234,-7 0-80,5 7 0,-8 1 54,5 4 1,3 3-55,-4-3 90,4 3 0,-4 2-2,0 1 0,1 1 40,5 4 0,0-2 121,0 8 1,0 0 38,0 5 1,0 3-88,0 3 1,0 4-131,0 8 1,0 2 84,0 4 1,0 1-150,0 5 0,2 3 52,3-4 0,-3-3 29,4-3 0,-2 3 52,2-2 1,-4-5 84,3-1 1,3-4 48,-2 10 0,-1 2-141,-5-3 0,0 3 30,0-3 1,0-1-1,0 8 0,0-11 101,0-1 0,2-2-132,4-10 0,-4 1-9,4-7 0,-4 1-30,-2 0 0,2-3-23,3-3 1,-3 2-74,4-8 0,-4 0 133,-2-6 0,6-5-289,0-1 0,-1-5 79,-5 6 1,2-9-697,4 3 175,-4-4-72,6-2 296,-8 0 1,0-9-163,0-9 0,0-7 625,0-9 0,-8-16 0,-2-4 0</inkml:trace>
  <inkml:trace contextRef="#ctx0" brushRef="#br0" timeOffset="430">277 1 8200,'-17'0'0,"6"0"165,-1 0 108,8 0 1,-5 0-32,3 0-116,4 0 0,-11 2 187,7 4 0,-8 3-102,3 8 1,-5 8-19,-1 4 1,0 12-105,0 5 1,5 4-121,0 2 0,3-1 102,-3 1 1,-3-6-194,3 1 1,5-9-138,1 2 1,2-5 113,-2-6 0,4 2-230,-3-8 1,3-6-144,2-6 99,0-7 1,7 4-22,5-8 0,3-8-482,3-3 922,-1-12 0,0-4 0,1-8 0</inkml:trace>
  <inkml:trace contextRef="#ctx0" brushRef="#br0" timeOffset="645">243 208 8298,'0'-17'318,"-8"0"1,0 0-159,-3-1 0,3 7 80,8-1 1,0 1-65,0-7 1,8 1-15,3 0 1,3 5 76,-3 1 0,5 7 187,-5-2 0,7 4-155,5 2 1,-2 8-31,8 3 0,-8 12-193,2 6 0,2 4 103,-2 2 0,0-1-176,-6 1 0,1 5 102,-1 0 0,-6 1-994,1-7 0,-2 1 122,1 0 795,4-1 0,-5-7 0,7-2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5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18 8353,'0'-10'98,"0"2"1,2 8-170,4 0-41,-4 0 134,6 0-47,-8 0 0,0 2-40,0 4 0,0-2 69,0 7 0,0-5 103,0 6 1,0-7-1,0 7-44,0 0 1,0 5-46,0 0 0,5-5-2,1-1 1,6 1 24,-7 5 0,3 0 14,-2 1 0,-2 1 129,7 4 1,-7-4-142,2 4 1,-2 2 147,2-2 1,-5 8-99,5-2 0,-4-2 9,-2 1 1,2 1-39,4 6 1,-4-6-18,4-1 1,-3-4 9,3 4 0,-4-1-5,4 2 0,1 4-110,-1-4 0,6-3 108,-6 3 0,1-6 5,-1 6 0,2-8 4,3 2 1,3 2 7,-9-2 0,7 2-24,-6-2 0,1-1-2,-1 6 1,-4-5-92,4 6 0,2 0 100,-3 6 0,1-5-132,-6 5 1,0-10 106,0 10 1,0-7-93,0 1 0,0 2 69,0-8 0,0 0 2,0-6 0,0 1-10,0-1 0,0 0 2,0 1 1,2-1-7,4 0 1,-4 0-1,3 1 1,-3-7-111,-2 1 0,0-1 110,0 7-175,8-1 0,-6 0 91,4 0 0,-4 1-44,-2-1 63,0 0 40,-8 1 0,6-7 96,-4 1 1,2-8-167,-1 1 296,3-3-210,-6 6-161,8-6 0,0 7 113,0-3 20,0-4 1,2 12 3,4-9 16,-4 9 1,11-5 17,-7 9 0,2-3 12,-3-3 0,-3 3 98,4-4 1,-2-1-45,2 2 0,-4-7 92,3 7-126,-3-8-12,-2 3 1,0-8-122,0-5 1,2-4-226,4-7 0,-4-8 335,4-4 0,3-11 0,1-4 0</inkml:trace>
  <inkml:trace contextRef="#ctx0" brushRef="#br0" timeOffset="582">121 191 8516,'10'-8'-1991,"-2"6"2025,-1-13-48,-5 5 0,8-2 186,-4 1 339,-4 7-122,5-11 494,-7 13-600,0-6 0,-2 2 525,-3 1-792,3-1 0,-12 13 170,9 5 1,-9 3 47,3 3 1,1-1-139,-2 0 0,9 6-173,-3 0 1,-2 6 76,2-6 0,1 2-138,5-2 1,-6-3-97,0 3 0,-2-4 190,3-2 1,1 0-193,-8 1 0,8-1 133,-1 0 0,1-1-376,-2-5-167,4 5 76,-6-7 0,10 1 570,4-4 0,4-5 0,7-1 0</inkml:trace>
  <inkml:trace contextRef="#ctx0" brushRef="#br0" timeOffset="841">139 277 8474,'0'-11'-687,"0"-1"1,0 6 640,0-5 0,0 5-51,0-6 0,0 7-31,0-7 0,6 6 143,-1-5 207,1 7 87,-6-4-193,0 8 180,0 0 1,0 8 229,0 3 0,6 5 7,0 1 0,5 6 151,-5 0 1,13 8-215,-2-2 0,12 3-134,0 3 1,4-2-424,1-4 0,9 1-532,3-7 1,4 0 618,2-5 0,-1-1 0,1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5:59.363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0 1643 10668,'0'-17'-209,"0"-1"0,6 1 469,0 0 0,7-1 198,-1 1 1,1 0-96,-1 0 0,3-5 234,-3 5 0,-5-4-37,-1 10-373,4 3 1,-8-2 163,3 4 1,-1 5 137,2-5-419,-4 4 1,7 2-59,-3 0 1,-2 2-104,8 4 0,-7 3 117,7 8 0,-6 8 105,5 4 0,-5 4-147,5 1 1,-7 3-80,2 3 1,2-1 136,-2 7 1,-1-6-31,-5 6 0,0-7-78,0 1 1,0 2 166,0-1 1,0-3-132,0-9 0,0-2-26,0-4 0,-5-10 178,-1 5 0,0-11 475,6 5-147,0-8 0,-6 2-380,0-12 1,1-4-15,5-7 0,0-14-545,0-3 1,0-14 262,0-4 0,5-2-169,1-10 0,8 9 78,-3-3 1,5 6 134,1 6 1,0 2 90,0 4 0,7 9 90,-1-4 1,2 12-42,-2 0 0,2 6-31,3 5 0,5-1-295,-4 7 1,-2-2 45,2 3 0,-1 3-502,7-4 0,0 4 760,-1 2 1,1 0-1,-1 0 1</inkml:trace>
  <inkml:trace contextRef="#ctx0" brushRef="#br0" timeOffset="311">1314 847 12415,'-11'-26'493,"-1"3"0,9 9-523,-3 3 1,6 5 311,6-6 0,3 1 21,8-7 1,-5 9-319,-1 3-589,1-4 469,5 9 0,-7 1-190,-4 11 1,-4 12 305,-2 6 0,-10 6 57,-7 5 1,-3 2 3,-8 4 0,-1 2-219,-6-7 0,8-1 567,4-5 0,0-7-58,6 1 0,2-10 55,9-1 1,4-1-47,-4-5 1,12-5-421,5-1 0,14-6 284,10-6 1,7-3 200,10-9 0,6-5-301,-1 0 0,3-2 13,-2 2 1,-10 10-1147,4-5 1,-12 13 215,0-1 1,-9 6-711,-2 6 1540,-16 11 0,10 10 0,-13 7 0</inkml:trace>
  <inkml:trace contextRef="#ctx0" brushRef="#br0" timeOffset="515">1557 1435 9560,'-12'-1'228,"0"-5"0,9 2 744,-3-8 1,4 7 476,2-7-382,0 8-933,8-3 0,-5 22-2,9 8 1,-8 10 92,2 7 0,-3 4-379,3 8 0,-4 8-553,4 3 1,-2-1 169,2 1 0,-3-13-728,9 2 1,-6-12 177,5 0 0,-5-9 330,5-2 0,-5-15 750,6-3 1,-1-7 0,7-4-1</inkml:trace>
  <inkml:trace contextRef="#ctx0" brushRef="#br1" timeOffset="861">2473 726 8538,'0'-17'156,"-8"8"0,5 1-100,-9 8 0,6 2-137,-5 4 1,-1 11-96,-5 12 1,-2 5-188,-4 7 1,1-3 286,-6 8 1,7-7-58,-3 1 1,7-4 139,6-1 0,3-2-144,8-5 1,0-1 112,0-4 0,2-3-6,4 3 0,-2-4 195,7-2 1,1 2 115,5 4 0,0-3 275,0 3 0,1 4 144,-1 1 1,-2 5-262,-3 2 1,1-6-329,-7-1 0,6 1 125,-7 6 1,3-6-272,-2-1 1,-4-6-162,4 1-627,3-4 439,1-2 0,1-7-334,1-4 1,-3-6-856,3-6 1573,-4-4 0,-1-23 0,3-3 0</inkml:trace>
  <inkml:trace contextRef="#ctx0" brushRef="#br1" timeOffset="1048">3044 415 8365,'-2'-17'2083,"-4"0"-1146,4 7-1133,-6 2 22,16 8 0,-4 0-557,8 0 0,-7 8 205,7 3 1,-8 13 39,1 4 0,-3 13 486,-2 5 0,-15 11 0,-4 5 0</inkml:trace>
  <inkml:trace contextRef="#ctx0" brushRef="#br1" timeOffset="1400">2854 1072 8922,'25'-17'1443,"-2"0"-1086,11-1 0,-3-3-238,9 4 0,-3-2-171,-3 13 1,-5 0-460,0 6 1,-8 2-18,2 4 1,-9 11 339,-3 12 1,-7 6-461,2 5 0,-10-2 288,-2 9 1,-13-9 92,2 2 1,-6-5 296,0-6 0,7-2 383,-7-4 0,13-10 102,-7 4 0,11-9 8,1 4-274,3-9 1,4 5 53,3-8 1,5 0 156,7 0 1,1 0-154,-1 0 1,6 0-159,0 0 1,0 0-101,-6 0 0,-5 8-257,-1 3 1,-1 7-25,2 5 1,-5-2 136,-7 8 0,0-6 99,0 6-28,0-8 0,0 4 631,0-8-355,0-7 1,2 3-57,4-7 0,-2-2-103,7-10 0,1 0 42,5-11 1,6 1-114,0-12 0,14-3-186,-3-9 1,5 3 163,-5-3 0,1-12 0,0-2 0</inkml:trace>
  <inkml:trace contextRef="#ctx0" brushRef="#br1" timeOffset="2526">3753 311 8511,'-18'-25'1461,"9"6"2139,1 2-2639,8 9-684,8 8 1,-4 2-278,7 4 1,-5-2 89,6 7 1,-1 1-839,6 5 1,1 6-15,-1 0 1,0 0-396,1-5 1,-1-3 503,0-4 0,-5-3-321,-1-8 0,1-2 624,5-4 1,0-13 349,1-15 0,-1-3-77,0-9 0,-5 6 77,-1-6 0,7 9 253,5 2 1,5 3 99,-5 9 0,8 2 381,-2 9 0,9-1-185,3 7 0,5 0 299,-6 6 1,1 2-298,-7 4 1,-5-2-99,0 7 1,-8 1-388,2 5 0,-6 6 62,-5 0 0,-3 6-490,-3-6 0,-4 8 12,4-2 0,-6 3-295,-6 3 0,-3-3 250,-9-3 0,-5 2-197,0-8 0,0 0 127,6-6 1,-1-7 17,1-4 0,0-4 14,0-2 1,1-2 217,5-4 0,3-4 384,8-7 1,0 6 65,0-1 1,0 6 222,0-5 0,2 7 55,4-2 72,-4 4-285,5 2 1,-1 2 16,0 4 0,-2 4-422,-10 7 0,2 6 75,-7 0 0,-3 8-610,-9-2 0,2 3 185,-8 3 1,8-8 6,-2-4 0,4-4 180,1-2 0,3-5 74,3-1 886,5-7-604,7 4 1,2-8 426,3 0 1,5 0-239,7 0 1,1-6 686,-1 0-643,8 1 0,-8 6-361,1 5 0,-9 6 179,-9 11 1,-2-2-158,-4 8 0,-5 2-175,-12 9 1,-4-4 18,-8 5 1,-3-5 118,3-1 0,-3-1 25,9 1 1,-2-2 630,3-5-63,3-3 57,15-7-444,2-9 1,18-3-10,7-12 0,4-3-53,14-9 0,3-7 92,14-3 1,0-5-379,0-2 1,-2 3 86,-4 3 0,-6 4-502,-11 8 0,-4-1 203,-8 1 0,-5 2 69,0 3 0,-9 3 192,3 3 0,-12 4 165,-5-4 1,-5 6 154,-1 6 0,-6-2-129,0 7 0,-2 1 239,2 5 1,6-5-96,-1-1 1,1 1 364,6 5 0,3 0-113,2 1 0,4-1 39,2 0 1,0 2-217,0 4 0,8-1-78,3 6 1,-1-5-393,2 6 1,-3-6 187,3 6 0,1-8-382,-7 2 0,2-3 193,-3-3 0,-3-6-108,4 1 1,-4-6 32,-2 5 194,0-7 1,-2 2 43,-4-12 0,4 2 311,-3-7 0,3 5-29,2-6 1,0 7-27,0-7 113,0 8-238,7-3 1,5 7 199,11 0 0,-4 7-76,4 5 1,2 3-72,-2 2 1,0 3-136,-5 3 1,1-2-178,4 8 0,-6-8-348,1 2 1,-3 2 242,-9-2 0,5 2-190,-5-2 0,0-10 159,-6 5 1,-2-7 63,-4 1 0,2-5 86,-7-7 1,5 0 164,-6 0 0,9-13-11,-3-4 0,4-6 394,2 0 0,0 9 493,0-3 1,0 9 78,0-3 38,8 7 1,-7-2-363,5 12 0,-4 3 599,-2 9 0,0 1-458,0 4 0,0-2-134,0 8 0,2-6-534,4 6 1,5-8-454,12 2 0,6-12-977,12-5 1,12-6 885,17-6 0,16-13 435,-35 4 0,2-4 0,2-5 0,1-2 0,5-5 0,-1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1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8288,'0'-11'-103,"0"-1"160,0 9 1,2-11-88,3 8 97,-3-7 358,6 11-158,-8-13 1,2 7 44,4-4 1,-4 3 131,3 3 19,-3 4-226,-2-13 1,2 7-136,4-3 0,-4 1 245,4 4 8,-4 4-228,-2-5 1,2 5 99,3-4 209,-3 4-96,6-6 19,-8 8-169,0 0 0,0 8-60,0 3 0,0 7 140,0 5 1,2 4 65,4 7 1,-5 7-83,5-1 1,-4 0 50,-2-5 0,6 0-113,0-1 0,-1 6-115,-5 1 1,2-7 31,4-5 0,-4-6-160,4 6 0,-4-8 97,-2 2-144,0-3 1,2-5-107,3-4 198,-3 5 225,6-14-201,-8 5 1,0-14-156,0-5 1,0-9 2,0-2 1,0-2-163,0 2 1,0 2-7,0-8 1,2 8-291,4-2 1,3-2 86,9 2 0,-1-6 60,0 6 0,-3 0-25,3 6 0,-9-7 219,9 1 0,-4 6 187,5 6 0,-7 1-235,1-2 506,-8-3 139,3 13 767,1-13 111,-6 13-547,6-6-123,-8 8 0,0 8-152,0 3 0,0 5 100,0 1 1,2 2-187,3 4 0,-3-3-351,4 3 0,2 2-101,-3-2 1,9 5-398,-3-4 0,5 1-202,1-2 0,6-4 354,0 4 1,6-6-1415,-6-5 0,6 3 1795,-6-3 0,8-5 0,-4 1 0</inkml:trace>
  <inkml:trace contextRef="#ctx0" brushRef="#br0" timeOffset="261">865 433 8087,'0'-17'-360,"0"7"1,0 1-200,0 3 1115,0 4 1,2-12 95,4 9 1,-2-1 357,7 6 1,-5-2-524,6-4 1,-1 4-187,7-4 0,-1 5-104,0 1 0,0 0 53,1 0 0,5 0-237,0 0 0,6-2 80,-6-4 0,2 4-575,-2-4 1,-4 4-129,4 2 1,-4 0-440,-1 0 0,-1 0 407,0 0 642,0 0 0,1 8 0,-1 2 0</inkml:trace>
  <inkml:trace contextRef="#ctx0" brushRef="#br0" timeOffset="549">1626 53 8259,'0'-10'51,"0"-5"1,2 13 663,4-4-335,-4-4 0,7 8 92,-3-3 101,-4 3-98,6 2-64,0 7 0,-7 3 440,5 7 0,-2 6-265,2 0 1,-4 10 194,4 2 1,-5 7-307,-1 10 1,0 7-722,0 5 0,0 11-685,0 5 0,0 7 612,0 5 0,0 4 0,0-44 0,0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21.56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35 10373,'0'-17'-1621,"0"7"1246,0 2 285,7 16 0,3 0-228,7 3 23,8-3 0,-6-8 274,4 0 0,4 0 1,0 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2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243 104 8042,'0'-11'477,"0"-1"797,0 8-193,0-11-663,0 5 1,-2 1-14,-4 3-174,4-4 31,-13 9-127,5-7 0,-7 6 32,0-4-268,-1 4 0,1-5-494,0 7 332,-1 7 142,9-5 0,-7 14-51,5-5 1,-3 4 73,3 3 0,-3 5 137,9 0 0,-3 8-159,2-3 580,4 5-279,-5-6 0,7 4-11,0-8 1,0 6 120,0-6-305,7 0 0,3-8-292,7-3 1,1-5-112,-1-7 0,0 0 151,0 0 1,6-9-41,1-9 0,1-5-68,-2-5 1,-4-5-143,4 4 0,-6 2 253,-5-2 0,1 8 195,-7-2 0,2 4 398,-3 2 1,-3 5-77,4 1 623,-4 7-485,-2-4-126,0 8 0,0 8 147,0 3 0,-2 5-76,-4 1 0,4 0 94,-3 0 0,3 3-109,2 3 0,0-4-110,0 4 1,0 2 130,0-2 0,0 0 83,0-6 1,0 3-412,0 3 0,7-10 49,5 4 1,3-5-176,3 0 1,-1 1-213,0-7 1,2-1-581,4-5 1,-1-1 59,6-5 1,-1-4 842,2-7 0,4-8 0,-6-2 0</inkml:trace>
  <inkml:trace contextRef="#ctx0" brushRef="#br0" timeOffset="556">848 467 7946,'10'0'1358,"-3"0"-1435,1 0 0,0-1-55,3-5 1,3-4 89,-9-7 1,7 0-191,-6-1 0,5-5 64,-5 0 0,0-2 143,-6 2 1,0 4 56,0-4 1,-2 4 53,-4 1 1,2 3 54,-7 3 0,-1-1 256,-5 7 0,5 0-114,1 6 1,-1 2 84,-5 4 0,0-2-27,-1 8 1,7 1-191,-1 10 0,3-4-4,-3 4 0,3-3-17,3-3 1,4 0-157,-4 0 0,4 1 83,2-1 0,0 0-85,0 1 1,0-7-552,0 1 294,0-8 24,8 3 0,2-7-145,7 0 1,0-7-217,0-5 0,1-5 215,-1-6 0,0 5-104,1 1 1,-7 2 156,1 9 685,-8 0 481,3 6 1,-13 10-486,1 7 0,-9 8 353,3 10 0,-5 1-30,-1 4 1,0-3 199,-1 3 0,7 3-526,-1-3 1,9 0-304,-3-5 0,4-2 5,2-5 1,2 3-128,4-8 1,3 0-167,8-5 145,1-9 114,-1-1 1,6-2-99,0-1 0,6 1 201,-6-6 1,0-2 185,-6-4 1,1 3-95,-1-9 1,0 6 150,1-5 0,-7-1-331,1-5 0,-9 5-238,3 1 1,2-1-736,-2-5 1,-1-2 512,-5-4 0,0 4-301,0-4 1,0 3 753,0 3 0,0 0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21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0 329 8586,'2'-9'-138,"4"3"0,-2 2-327,7-2 0,1 2 762,5-7-163,1 7 1,-1-9-272,0 7 1,0 0-293,1 6 1,5-6 428,0 0 0,8 1 0,-4 5 0</inkml:trace>
  <inkml:trace contextRef="#ctx0" brushRef="#br0" timeOffset="151">779 191 8546,'2'9'0,"3"-3"0,-3-4-244,14-2 1,-5-6-410,12 1 0,-4-7 246,4 6 1,-1-1 406,1 1 0,-4 4 0,4-4 0,4-3 0,0-1 0</inkml:trace>
  <inkml:trace contextRef="#ctx0" brushRef="#br0" timeOffset="255">1228 87 8503,'27'-8'-61,"6"1"89,-4-5 0,-4-1 262,-2 7 1,-6-2 141,-6 2 1,-1 5 154,-4-5 0,-2-2-107,7 2 1,-5 1-851,5 5 0,1 0 254,5 0 116,1 0 0,7 7 0,1 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2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206 122 8412,'0'-18'-87,"0"1"0,2 6-30,3-1 1,-3 6 340,4-5 1,-2 7 310,2-2-542,-4-3 345,5 7-83,-7-6 1,6 10-40,0 4 1,0 3 27,-6 9 1,0 1-76,0 4 0,0 11-131,0 13 1,-6 4 99,0 7 0,0 5 49,6 12 0,0-2-415,0 8 0,0-6 230,0 6 0,0-6-107,0 5 0,6-7-114,0 2 1,0-11-305,-6-7 1,5-11 193,1-5 0,0-12-149,-6-6 0,0-4 52,0-2 0,2-7 59,4-4 0,-5-6 179,5-6 0,2-4 284,-2-7 1,7-16-1,-3-3 1</inkml:trace>
  <inkml:trace contextRef="#ctx0" brushRef="#br0" timeOffset="364">327 87 8412,'0'-17'28,"0"0"411,0-1 0,0 7 446,0-1-26,0 8-634,0-3 0,-2 9 0,-4 3 0,2 7-75,-7 11 1,-1 4-176,-5 7 1,-2 7-47,-4-1 0,-2 8 178,-4-2 1,-2 2-160,8-2 1,-6-3-17,6-9 1,2 1-580,9-1 1,-1-7-454,7-4-122,-7-3 756,11-11 0,-4-1-50,12-8 0,-2-10 516,7-7 0,1-2 0,5-10 0,0 8 0,8-12 0,2 6 0</inkml:trace>
  <inkml:trace contextRef="#ctx0" brushRef="#br0" timeOffset="525">258 208 8412,'0'-11'1189,"0"-1"-441,0 8 0,0-5 54,0 3 0,2 4-149,3-4 0,-1 4 61,8 2 1,1 8-190,10 4 1,-2 3 44,8 2 1,0 8-1112,6 4 0,-1 4 412,1 1 0,-1 1-622,1-1 1,-1 1 750,1 0 0,0 7 0,-1 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2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8410,'-10'-17'989,"3"7"-34,7 2-847,0 8 1,0 2 71,0 4 0,5 6 72,1 11 1,2 3-49,-2 9 0,-4 0-97,3-1 1,-3 3 59,-2 3 1,0-3-186,0 3 1,0-9-141,0-2 1,0-8 127,0 2-183,0-4 21,0-2-139,0-7 360,0-3 1,0-8-3,0-5 0,0-4-146,0-7 1,0-8-171,0-4 1,6-4-119,0-1 0,0-1 132,-6 1 0,7-1 39,5 1 1,-3 1 155,3 4 0,-1 4 139,7 8 1,1 7-104,4 4 1,-4 4 176,4 2 0,-3 2 532,-3 4 0,-2 4-293,-3 7 0,1 0 454,-7 1 1,2 5-295,-3 0 1,-3 6-10,4-6 0,-4 0-313,-2-6 0,0 6-260,0 0 1,6 0 120,0-6 0,1-5-148,-1 0 0,-4-1-166,4 6 1,1-5-1189,-1-1 254,0 1 1,0 5-223,-1 0 1399,1-7 0,-6 5 0,0-5 0</inkml:trace>
  <inkml:trace contextRef="#ctx0" brushRef="#br0" timeOffset="199">606 347 8574,'0'9'202,"0"7"0,6-12 2249,0 7-1701,7-7 1,-3 9-113,7-7 0,6 0-251,0-6 0,8-2-199,-2-4 0,9 2-211,2-7 0,1-1-328,-7-5 1,7 5-347,-1 1 1,-5 5 696,-7-5 0,-6 7 0,2-4 0</inkml:trace>
  <inkml:trace contextRef="#ctx0" brushRef="#br0" timeOffset="919">1073 87 8369,'0'-17'116,"2"7"-116,4 5 0,-3-3 260,9 2 0,-6 0 1092,5 6-987,1 0 1,5 8-130,0 4 1,-5 5 323,-1 6 1,-5 6-117,6 11 0,-8-3-528,1 3 0,-3 2 113,-2-1 1,0 7-77,0-2 0,0-4-146,0-2 0,0-3-271,0-3 0,-6-1-1,1-4 38,-1-4 731,6-8-237,0-7 0,0-6-4,0-16 0,0-1-78,0-16 0,0-2 69,0-9 0,8-4-26,3-8 1,1 6 8,5 0 0,-4-1-89,10-4 0,2 1-177,-1 3 1,4 5 74,-5 8 0,0 7-423,-5 4 300,-1 3 0,0 5-32,1 4-154,-1 3 1,0 8-95,1 0 0,-7 2-467,1 4 1024,-1 3 0,6 16 0,1 2 0</inkml:trace>
  <inkml:trace contextRef="#ctx0" brushRef="#br0" timeOffset="1128">1695 364 8289,'-26'0'1916,"8"0"-2025,11 0 1,8 0 370,5 0 0,-2-6 612,8 0 0,5-1-371,6 1 0,8-2-188,-2-3 1,3 1-1060,3 4 1,5 4 487,0-3 1,1 3-335,-7 2 1,-5 0 327,0 0 1,-8 0-1635,2 0 1896,-4 0 0,-1 7 0,-1 3 0</inkml:trace>
  <inkml:trace contextRef="#ctx0" brushRef="#br0" timeOffset="1324">1903 174 8546,'-12'0'1283,"1"0"-1106,7 7 0,-4-3 274,8 8 0,0-1-80,0 7 1,0-1-167,0 0 1,0 8-247,0 4 1,0-2-358,0 2 0,0 0-21,0 5 0,0 1-378,0-1 1,0-1 137,0-4 1,0 2 658,0-8 0,0 7 0,0-3 0</inkml:trace>
  <inkml:trace contextRef="#ctx0" brushRef="#br0" timeOffset="1637">2353 87 8241,'0'-17'0,"0"7"416,7 3 0,3 7 576,7 0 0,6 0-517,0 0 0,2 0 61,-2 0 0,-2 7-897,8 5 246,-8 3 0,4 5-46,-7 3 0,-1-2-164,0 8 1,-7-1-537,-4 7 0,-6 1 432,-6 5 0,-6-5-108,-11 5 1,-4 1 47,-7-2 1,-1-5 927,1-6 0,1-8 121,4 2 1,6-4 1419,12-2-1649,3-7 0,12-2-113,7-8 1,10-2-369,20-4 1,3-6 337,8-11 0,0 2-1803,0-8 1615,7 8 0,3-11 0,7 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24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502 208 8379,'0'-12'-1803,"0"1"1592,-7 7 0,5-6-157,-4 5 350,4 3 1,0-8 17,-4 4 0,4 4 0,-13-5 207,13 7-216,-13 0 114,13 0 242,-6 0-567,8-8 283,0 6-63,0-6 0,0 1 0,0-3 0</inkml:trace>
  <inkml:trace contextRef="#ctx0" brushRef="#br0" timeOffset="369">450 104 8379,'-9'-2'-969,"3"-4"831,-4 4 1,9-7 201,-5 3-25,4 4 1,2-7-51,0 3-14,0 4 163,8-14-7,-7 15 346,7-15-360,-8 14 0,0-7 538,0 3-119,0 4-134,0-6-278,0 8 0,-2 0-182,-4 0 95,5 0 1,-9 2-429,4 4 16,4-4 321,-13 13 0,13-5 222,-4 7 1,-1 6-83,1 0 1,-2 8 63,2-2 1,4 11-5,-3 6 1,3 4 181,2 2 0,0 8-171,0 3 1,0 2-54,0-1 0,0-5-407,0-7 1,7 4 184,5-4 0,-2-4-134,1-13 0,-7-7 97,2 1 1,1-8-693,-1 2 383,0-11 232,-6 3 237,0-13-263,0 6-348,0-8 0,0-8 606,0-3 0,0-5 0,0-1 0</inkml:trace>
  <inkml:trace contextRef="#ctx0" brushRef="#br0" timeOffset="644">433 104 8360,'-17'-8'-181,"5"5"-271,1-9 676,7 8-191,-11-4 1,13 7 344,-4-5 52,-4 4 1,3-2-172,-5 16 1,-9 1 95,4 16 1,-4 0-393,3 5 1,-5 7 134,0-1 1,-8 6-160,3-6 0,3 3-153,1-3 0,0-5-183,0-1 0,7-1 26,6-10 0,1 0-208,-1-6 1,3-5 578,8-1 0,0-7 0,0 4 0</inkml:trace>
  <inkml:trace contextRef="#ctx0" brushRef="#br0" timeOffset="814">433 87 8360,'-9'0'2668,"-5"2"-1909,8 3 0,1-1-35,5 8 1,0 5-121,0 6 1,0 8-278,0-2 0,9 3-531,8 3 1,8 0-551,10-1 0,2 1-895,3-1 1649,4 1 0,0-1 0,-1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0.84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18 121 8288,'-7'-17'953,"5"0"21,-6 7 14,8-5-310,0 13-371,0-6 0,2 8-88,4 0 1,-4 8 67,3 3 1,-1 7-236,2 5 0,-4 4-8,4 7 1,-4 1-107,-2-1 0,-6 1 41,0-1 1,0 1-97,6 0 1,0-7-81,0 1 1,0-8-166,0 2 0,0-9-386,0-3 243,0-7 424,8 4 0,7-18-98,8-7 0,0-8-118,-5-9 1,-1-1 121,0 0 0,1-5 2,-1 0 1,-6-1 79,1 7 1,-1 7 95,7 4 1,-7 4 222,1 1-304,-8 1 555,3 7 129,1 3 150,-6 7-528,6 0 1,-6 5 37,3 1 0,-3 8 76,4-3 0,-4 5 132,-2 1 1,0 6-244,0 0 0,0 8 37,0-2 0,0-3-560,0 3 1,0 0-177,0 6 1,6-1-443,-1 1 0,9-8 396,-3-4 1,5-4-775,1-2 1288,0 1 0,8-9 0,2-1 0</inkml:trace>
  <inkml:trace contextRef="#ctx0" brushRef="#br0" timeOffset="221">623 294 8251,'-9'0'173,"1"0"179,8 0 0,8 0 758,3 0 0,5 0-677,1 0 0,8 0-168,4 0 0,-2 0-776,2 0 0,-2 0 169,1 0 0,3 0-28,-8 0 1,0-6-489,-6 1 858,1-1 0,-1 6 0,0 0 0</inkml:trace>
  <inkml:trace contextRef="#ctx0" brushRef="#br0" timeOffset="492">831 156 8370,'-10'-12'-91,"5"1"-13,3 7 1512,2-4-356,0 8 119,0 0 1,2 8-668,3 3 1,-3 7-84,4 5 1,-4 4 140,-2 7 1,-6-1-771,0-4 0,-5 9 199,5-3 1,0 3-1239,6-3 0,0-6 711,0-1 0,0-4-1196,0 4 1732,8-14 0,2 9 0,7-14 0</inkml:trace>
  <inkml:trace contextRef="#ctx0" brushRef="#br1" timeOffset="859">1108 121 11513,'-16'-2'734,"5"-3"-978,3 3 590,8-6 1,2 8 46,4 0 1,-2 0 213,7 0 0,1 8-303,5 3 1,-5 6 56,-1 7 1,1-3-813,5 7 1,0 1 229,0 6 1,-7-1-268,-4 1 1,2-6 241,-3 0 0,1-2-130,-6 1 0,0 3-37,0-8 0,-6 0-86,1-5 1,-3-9 134,2-3 344,4-4 1,-7-4 312,3-4 1,4-9-141,-4-8 0,12-16 69,5-1 0,5-4-22,1-8 1,6 10-71,0-10 1,2 11 90,-2 1 0,2 4 38,4 1 1,-4 8-123,-8 4 1,1 6 16,-1 5 1,0-1-487,0 7 1,1 0-42,-1 6-869,0 0 0,-1 4 150,-5 8 1092,5-1 0,-14 22 0,5-6 0</inkml:trace>
  <inkml:trace contextRef="#ctx0" brushRef="#br0" timeOffset="1046">1592 381 9199,'2'-10'1562,"4"4"0,-3-1-873,9 1 1,-6-2 56,5 2 0,1 4-226,5-3 1,0 3-387,1 2 0,-1 0-361,0 0 1,2 0-548,5 0 1,-3 0-4,7 0 0,-6 0 777,1 0 0,4 7 0,-1 3 0</inkml:trace>
  <inkml:trace contextRef="#ctx0" brushRef="#br0" timeOffset="1247">2076 208 8331,'-9'-8'0,"-5"4"569,8-7 0,1 5 2219,5-6-2044,0 9 1,0-7 779,0 4-1141,0 4-148,7 2 0,-3 18-175,8 10 0,-7 7 70,7 5 1,-8 4-1260,1 8 0,3 0 1129,-2 0 0,0 8 0,-6 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9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8229,'18'-2'1272,"-1"-4"1,-6 2-431,1-7 1,0 1-219,5-2 1,6-3-535,0 3 0,0 5-345,-6 1 0,1-2-730,-1 3 62,0-1-1155,0 6 2078,-7 7 0,5 11 0,-5 9 0</inkml:trace>
  <inkml:trace contextRef="#ctx0" brushRef="#br0" timeOffset="342">1090 18 8213,'-10'0'-196,"3"0"0,7-2 2067,0-4-651,0 4-608,0-5 0,-2 7-406,-4 0 0,2 0 42,-8 0 0,1 7-226,-6 5 1,-8 3 71,-4 2 0,2 8-96,-2 4 1,0-2-368,-5 2 1,5 0-672,0 5 0,10 1 369,2 0 671,-1-9 0,9 7 0,-9-6 0</inkml:trace>
  <inkml:trace contextRef="#ctx0" brushRef="#br0" timeOffset="525">813 122 8307,'-17'0'1849,"7"2"-1300,4 3 1,6 5 351,6 7 1,4 1-700,7-1 1,0 6 54,1 0 0,5 8-2459,0-3 2202,8 5 0,3 17 0,10 4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8057,'12'0'-1246,"-1"0"1497,-7 0-295,4 0 0,-8 2-138,0 4 0,2-4 6,3 4 176,-3 3 0,14-7 0,-7 6 0</inkml:trace>
  <inkml:trace contextRef="#ctx0" brushRef="#br0" timeOffset="142">380 121 10201,'10'-7'653,"5"3"-329,-3-8 1,3 8-1118,3-1 0,-1-3 293,0 2 1,1 0-368,-1 6 0,-6 0 867,1 0 0,7 8 0,8 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8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0 8576,'-10'2'1610,"4"4"-1271,-3-4 1,1 13 146,-4-3 0,-5-1-282,0 6 0,-1-3-96,-5 9 1,4-2-214,2 2 1,-2-2-560,-4 8 0,9-8-1211,-3 2 1294,3 4 0,3-8 581,-1 4 0,9-3 0,-5-3 0</inkml:trace>
  <inkml:trace contextRef="#ctx0" brushRef="#br0" timeOffset="179">1 173 8250,'0'-10'1260,"0"3"-766,0 7 0,2 0 95,4 0 1,1 2-323,5 3 0,3 5-153,-3 7 1,9 1-944,2-1 0,2 2 199,-2 4 630,-4-4 0,14 14 0,-6-6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8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8416,'-8'-10'1533,"6"-5"-1000,-13 13 105,13-6-418,-13 8 0,5 2-1,-7 4 1,-1 5-91,1 12 0,-2 2-288,-4 4 0,4 4 69,-4-4 1,2 3-303,-3 3 0,7-8 39,0-4 1,1 2 86,11-2 0,-7 0-255,6-6 0,1-5-412,5-1 369,0-7 1,2 4-128,3-8 691,-3 0 0,14-8 0,-7-1 0</inkml:trace>
  <inkml:trace contextRef="#ctx0" brushRef="#br0" timeOffset="182">35 173 8340,'-17'0'249,"7"-2"823,4-4-204,4 5-534,2-7 1,2 8 422,4 0-150,4 0 1,13 6-348,0-1 1,2 9-256,-2-3 0,-2 5-184,8 1 0,-2 0 214,2 1 1,3-1-2110,-3 0 2074,4 0 0,9 8 0,2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37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7873,'2'-9'-1560,"4"3"1970,-4-4-197,6 8-235,-8-5 129,0 7 628,0 0-652,0-8 454,0 6 31,0-6-58,0 8-268,0 0-108,0 8 0,-6-4 64,0 7 0,-5 1-8,5 5 1,-8 2-66,3 4 1,1-1 25,-1 6 1,5-1-262,-6 2 0,9 4 83,-3-4 0,-2-3-420,2 3 1,1-8 117,5 3 1,0-5-478,0-2-411,0 0 1217,0 1 0,7-9 0,3-1 0</inkml:trace>
  <inkml:trace contextRef="#ctx0" brushRef="#br0" timeOffset="235">17 173 8354,'0'-27'770,"-5"2"-508,-1 8 0,0 0 540,6-1 0,0 7-234,0-1 0,2 9-249,4-3 1,3 4-171,9 2 1,1 9-137,4 9 0,-2 7-629,8 9 0,0 3 508,5 3 0,1 4 108,-1 8 0,1-8 0,0-1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156 208 7889,'2'-12'-28,"4"1"72,-5-1-16,7-5 1,-2 5 48,0 1 151,-1 7 26,-5-11 0,2 13 363,4-4-306,-4 4 62,6 2-80,-8 0 1210,0 0-1100,-8 0-255,6 0 1,-6 2-112,8 4 1,0 3-74,0 9 0,0 12 57,0 5 1,0 11-95,0 0 53,0 4-139,0 2 1,0 6-146,0-1 1,0-1-8,0-10 1,0-4-136,0-7 1,0-8 155,0-4 0,2-4-93,4-2 300,-4-7-56,6-2-180,-8-8 127,0 0 36,0-8 1,0-2 10,0-7 1,-2-2-115,-4-4 0,-2-4 39,-3-8 0,-5 1-132,5-1 0,-2-3 352,1 3 0,-1-7 0,7 13 0,0-6 0,6 12 0,0-7 0,0 3 0,0-8 0</inkml:trace>
  <inkml:trace contextRef="#ctx0" brushRef="#br0" timeOffset="249">190 69 7838,'-1'-11'-75,"-5"-1"0,4 7 42,-4-7 369,-4 8 596,9-11-276,-7 13-312,8-6-130,0 8 0,0 8-169,0 3 1,-2 7 33,-4 5 0,2 2-130,-7 4 0,5 3 124,-5-3 1,-1 4-78,-5 1 0,1-1 3,5-4 0,-5 2 39,5-8-179,3 0 1,-1-8-439,3-3-241,4-5 368,-6-7 0,16-7-221,3-5 1,5-9 125,1-2 547,0 0 0,1-10 0,-1-3 0</inkml:trace>
  <inkml:trace contextRef="#ctx0" brushRef="#br0" timeOffset="409">225 156 11399,'12'0'875,"-1"0"0,1 4-584,5 7 0,6 1-223,0 11 1,0 2-144,-6-2 1,1 8-126,-1-3 0,0-3-28,1-2 1,-1-3-718,0-3 945,0 0 0,8 1 0,2-1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55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53 468 8208,'0'-27'0,"7"2"0,5 8 0,3-1 308,3 1 62,-9 0-22,7 0 1,-13 5 1074,9 0-988,-8 9 0,2 3-173,-12 11 1,-4 12-61,-7 6 0,0 0 13,-1 5 0,1-3 0,0 10 0,1-5-13,5-1 0,-3-7-83,9 1 1,-1-2 62,6 2 1,6-4-17,-1-8 1,9-5-536,-3-1 0,11-7-132,1 2 1,7-6 222,-1-6 1,4-5-35,1-12 1,1 1-172,0-6 1,-9-1 214,-2-6 1,-5-1 77,-2-5 0,-2 3 28,-3-8 1,1 7 185,-7-1 1,-6 5 328,-6 7 1,-13 3-188,2 7 0,-6 9-409,0 3 0,2 4-354,-8 2 0,8 8-1402,-2 3 1999,3 5 0,3 1 0,0 0 0</inkml:trace>
  <inkml:trace contextRef="#ctx0" brushRef="#br0" timeOffset="263">658 18 8281,'8'-9'1660,"3"3"1,5 4-901,1 2 1,0 2-262,0 4 1,1 5 511,-1 12 1,0 4-187,1 8 0,-7 1-36,1 5 0,-8 5-629,1 11 0,-5 1-465,-5 11 1,-9 0-761,-15 18 1,-1 3 312,8-38 0,-3 0 0,-1 0 1,-1 0 578,-4 0 1,-2-1-1,0-2 1,-1-2-1,-1 1 1,1-1-1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53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286 502 8240,'0'-12'-48,"0"1"1,2 5 22,4-6 1,-4 7 196,4-7 0,1 0-97,-1-5 1,2 6 172,-2-1-81,-4 1 0,7-1-19,-3 1 45,-4-1 1,6-5-172,-8-1 1,5 7 84,1-1 0,0 7 291,-6-7-70,0 8-3,0-11-65,0 13 24,-8-6-89,6 8-285,-5 0-511,7 0 310,0 0 0,0 8 235,0 3 1,0 5 73,0 1 0,0 8-12,0 4 0,0 4 115,0 1 1,0 8-2,0 5 1,-8 4 261,-4 7 0,3 4 65,-3 7 0,3 8-131,-3 3 1,-3 7-701,3 5 1,-1 4 378,7-44 1,0 0 0,-9 42-187,3-8 1,5-9 154,1-13 0,4-7-123,2-11 0,2-5 39,4-12 1,-2-2 79,7-4 0,-5-4-329,5 4 1,-7-4 113,2-2 1,-4 3-4,-2 3 0,-2-4-337,-4 4 0,-5-4-164,-12-2 0,3-1 759,-3-5 0,-11 5 0,-3-7 0</inkml:trace>
  <inkml:trace contextRef="#ctx0" brushRef="#br0" timeOffset="487">44 156 8237,'-17'-18'87,"7"1"-1,5 0 959,-5 0-173,8-1-539,2 1 1,16 2-316,7 3 0,7-1 129,-1 7 0,11 0-128,7 6 1,3 0 35,1 0 0,9 0 110,3 0 0,-1 2-231,1 4 1,-3 3 53,-2 9 1,3 5-76,-15 0 0,-2 8 115,-15-3 1,0 5 45,-12 2 0,2-1 23,-13 1 1,0 1 115,-6 5 0,-2-5-64,-4 5 1,-11-3-50,-12 2 1,-11-1-158,-6 7 0,-4-6-214,-2 6 0,0-7-375,0 1 0,8-3 13,4-3 0,3-7 633,2-4 0,1-4 0,-1-1 0</inkml:trace>
  <inkml:trace contextRef="#ctx0" brushRef="#br0" timeOffset="929">1618 381 8132,'-25'-18'18,"6"9"-9,-4 3 0,9 4 1364,3 2-880,-1 0 1,-5 0-533,0 0 0,-1 8 74,1 3 1,0 10 282,-1 2 1,1 8-52,0-2 0,0 6 160,-1 5 0,7-2-141,-1 8 1,6-1 9,-5 1 1,7 4-354,-2-4 0,4-2 149,2 2 0,8-5-995,4 5 0,3-8 58,2 2 0,3-5-344,3-6 0,3 2 1189,9-8 0,0-8 0,-1-7 0</inkml:trace>
  <inkml:trace contextRef="#ctx0" brushRef="#br0" timeOffset="1362">2050 554 8372,'0'-25'-1,"2"11"410,4-3 0,-2 5 451,7 1 189,-7-5-212,12 7-278,-14-1-256,13 2 1,-13 16-1,4 4 0,-5 5-175,-1 6 0,0 4 101,0 8 1,-5-5-296,-1 5 0,-6-10 6,7 9 0,-7-3-115,6 4 0,-1-8-300,1-4-70,4 4 0,-6-8-198,8 4-289,0-12 672,8 5 0,-4-16 72,7 0 0,-1-14-49,2-9 1,3-7 120,-4 1 1,5-6 129,1-5 0,0 5-58,1 1 1,-1-1 134,0 6 1,-5 4 45,-1 2 1,1 10 288,5 1 0,0 8 452,1-1 1,-7 3-394,1 2 1,-3 7 681,3 5 1,-2 5-323,-5 6 0,-3-2-157,4 8 1,-4-6-336,-2 6 1,0-2-186,0 2 1,0 2 80,0-8 0,0 5-239,0-5 1,0 6-789,0-6 0,8 0 519,3-5 0,4-1-1500,3 0 0,1-1 1859,4-5 0,4-3 0,8-8 0</inkml:trace>
  <inkml:trace contextRef="#ctx0" brushRef="#br0" timeOffset="1528">3053 899 8147,'-17'-7'466,"0"5"370,7-6 1080,2 8-1418,8 0 1,0 2-264,0 4 0,0 5-458,0 12 0,0-1-514,0 6 0,0 1 737,0 6 0,0-1 0,0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5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8285,'-6'-11'-169,"0"-1"590,0 8 1,6-11 289,0 3 1,0 3-291,0-3 1,-2 8 339,-3-1 108,3-5-421,-6 8 32,8-13-193,0 13-32,0-6 0,0 10-50,0 4 0,0 5 66,0 12 0,0 6-58,0 11 1,0 7-272,0 10 1,2 7-373,4 11 1,-4 19 131,0-40 1,1 1-1,2 7 1,0 1 0,0 2-1,0 1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6:5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8336,'0'-10'0,"0"-5"1790,0 13-537,0-14 43,0 14-337,0-13-330,0 13-52,0-13-306,8 13 1,-5-8-42,9 4 1,-6 5-1,5-5 0,-5 4 30,5 2 0,1 2 16,5 4 1,1-5-228,-1 5 0,8-4-94,4-2 1,3 0-163,3 0 0,0 0 96,-1 0 1,1 0-104,-1 0 1,1 0-37,-1 0 1,-7 0-715,-4 0 262,4 0 0,-7 0 214,3 0 0,-10 0-1121,-1 0 474,-9 0 585,5 8 1,-10 1 17,-4 9 532,-3 7 0,-16 2 0,-2 7 0</inkml:trace>
  <inkml:trace contextRef="#ctx0" brushRef="#br0" timeOffset="215">156 399 8336,'-23'0'963,"0"0"-33,0 0 1,6 0-495,0 0 0,7-2 465,4-4-243,4 4-191,2-13 0,8 11-273,4-8 1,7 8-180,10-1 0,-1-3-169,13 2 1,-3-5 207,3 5 1,-3 0-795,8 6 1,-5 0 102,5 0 1,-8 0-780,2 0 1416,-3 8 0,-3 9 0,1 10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03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85 8517,'-17'-34'714,"7"14"1,3 3-142,7 11 0,2 4 161,3-3 1,-1 5-347,8 5 1,-8 1-339,1 11 1,-10 6-150,-7 18 1,-5-3-1351,-6 8 0,2 6 1449,-8 6 0,-8 7 0,-7-3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04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18 640 8518,'-9'0'1007,"1"0"1,10 0-257,4 0-482,-4-8 1,13 0-82,-4-3 0,5-4-78,1 3 0,-5-3-199,-1-3 0,6-5-66,6 0 0,1-6-320,-7 6 0,0-2 242,0 2 0,-5 2-50,-1-8 0,-5 1 84,6-7 1,-8 6 50,1 0 1,-3 1 268,-2-7 0,0 2 13,0 4 37,0-3 1,0 13-262,0-4-140,0 11 168,0-3-56,0 13 240,0-6-165,0 8 0,0 2 403,0 4-199,0 3 1,0 9 3,0-1 1,0 6-123,0 0 1,-5 8 29,-1-2 1,0 3 140,6 3 1,-2 13-92,-4 4 1,2 7 130,-7 5 0,-1-5-112,-5 16 0,0 0-154,0 12 1,-1-1 38,1 1 0,0-7-169,-1 1 0,7-10 103,-1-2 0,3-9-116,-3-14 0,4-4 76,8-7 0,0-6 87,0-1 0,0-12-102,0 1-5,0-3 78,0-5-623,0-1 249,0-8 0,0-8 128,0-3 267,0-12 0,0-4 0,0-8 0</inkml:trace>
  <inkml:trace contextRef="#ctx0" brushRef="#br0" timeOffset="278">295 484 8393,'6'-29'479,"-1"1"-174,9 6 1,-5-3-4,9 8 0,1 2 33,4 3 1,-2-3 61,8 3 0,-2 5-131,2 1 0,1 4 214,-6 2 1,4 0-155,-5 0 1,0 4 64,-5 7 0,-3 1-148,-3 11 0,-5 4-222,-7 2 0,-4 5-167,-7 7 1,-4 3-466,-20 8 0,2-2-28,-13-4 1,2-4 324,-2-7 0,2-1-566,3 1 1,7-10 271,-1-8 0,3-7-124,8-10 1,7 0 731,6 0 0,-1-16 0,-5-3 0</inkml:trace>
  <inkml:trace contextRef="#ctx0" brushRef="#br0" timeOffset="608">1436 294 8304,'-17'-25'561,"0"12"-393,-1-5 1,1 13 520,0-1 1,5 4-185,1 2 1,5 0-685,-6 0 1,1 9 211,-6 9 1,-3 3 252,-3 13 0,4-1-38,-4 13 0,-2 0 181,2 6 0,0 0-2,6 0 0,-1 0-61,1 0 0,7-2-360,5-4 0,3 2 97,2-8 1,0 1-736,0-7 0,0-1 51,0-4 0,7-4-290,5-8 0,3 0 341,3 0 0,5-7-705,0-4 1235,8-4 0,3-10 0,10-2 0</inkml:trace>
  <inkml:trace contextRef="#ctx0" brushRef="#br0" timeOffset="1017">1575 588 8270,'0'-17'1214,"-6"5"-752,0 1 0,0 5 69,6-6-114,8 9 0,-6-13 175,13 14-64,-13-5-122,14 14 1,-15 9-71,5 7 1,-4 0-335,-2-6 1,0 6 53,0 0 1,0 6-284,0-6 1,0 2 89,0-2 0,2-4-76,4 4 0,-4-9-19,4-3 1,-3-7-207,3 2 1,-4-2-566,4 1 633,3-3 0,-5 4-79,8-12 0,-6 3 154,5-9 0,1 1-100,5-7 1,-2 1 171,-3 0 0,7-6 3,-7 0 1,7-1 65,-8 7 0,5 6 357,1-1 1114,-7 8-841,5-11 568,-5 13 1,-1-4-456,-3 12 1,-4 4 1459,-2 7-1433,8 0 0,-5 6-287,9 0 0,-8 0-176,2-5 0,3-1-230,3 0 1,1 1-653,-1-1 1,5-6 522,0 1 1,0-3-1309,7 3 0,2-4 34,3-8 1480,4 0 0,2 0 0,-1 0 0</inkml:trace>
  <inkml:trace contextRef="#ctx0" brushRef="#br0" timeOffset="1254">2474 657 8408,'-10'0'1370,"4"0"67,12 0-922,-4 0 1,13 0-9,-3 0 0,5 0-163,6 0 0,-3 0-64,3 0 0,4 0-622,1 0 0,-1 0 314,2 0 0,-6 0-475,6 0 0,-8 6 503,2 0 0,4 7 0,0-3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06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208 658 8273,'0'-18'582,"-8"9"1839,6 1-1023,-5 8-351,-1 0 0,4 0-600,-8 0 0,1 10-534,-6 7 0,-1 2-64,1 10 0,-6 6-750,0 5 901,0 8 0,6-11 0,-1 5 0</inkml:trace>
  <inkml:trace contextRef="#ctx0" brushRef="#br0" timeOffset="779">260 416 8396,'-8'-10'-255,"6"0"746,-4 5 765,4-5-889,10-7 0,2-1-143,7 1 0,-2 6 17,-3-1 0,3 6-96,-3-5 1,9 7-145,2-2 1,0 4 124,-6 2 1,-5 0 80,-1 0-37,1 0 0,-1 6-23,1 0 0,-8 9 313,2 2 1,-5 1-115,-1 5 0,-5-4-4,-1-2 1,-7 6-184,1 0 0,4 6-234,3-6 1,-3 6 169,2-6 1,-5 2-136,5-2 0,0-4-197,6 5 1,0-5-48,0-2 1,0-5-616,0-1 338,0-7 324,0 4 1,2-8 110,4 0 1,1-8 3,5-4 1,3-3-84,-3-2 1,-3-1 21,3 1 1,-2-6 0,1 0 1,4 0-10,-3 6 0,1-1 196,-1 1 0,1 0-95,-7 0 1,6 5 444,-7 0-192,9 1 0,-10-4 123,7 3 195,-7-3 447,12 5-248,-15 0-220,15 3 1,-12 7-245,7 0 1,-7 2 7,2 3 1,1-1 134,-1 8 0,0-1-75,-6 7 0,0 5-23,0 0 0,0 0-194,0-6 0,0 2-355,0 4 72,0-3 0,6 5-425,0-8 1,7-2-712,-1-3 1,3 1 606,2-7 1,0 0-640,1-6 1,1 5 1383,4 1 0,-4 0 0,6-6 0</inkml:trace>
  <inkml:trace contextRef="#ctx0" brushRef="#br0" timeOffset="1021">1159 52 8242,'0'-17'1845,"0"0"-1216,0 7 0,10 3-74,7 7 1,0 5-86,6 1 1,-4 15 151,-1 2 0,-1 4 437,0 8 1,-7-4-441,-4 9 0,1 4-365,-1 2 0,0 4 28,-6 2 0,-8 8-530,-3 3 0,-12 12-466,-6 6 1,-4-3-1068,-1 3 1,-9-12 1780,-3 6 0,-4-15 0,-2 7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10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35 432 8213,'0'-17'339,"0"0"1,2 7 1468,3 4-555,-3 5-417,6 1 106,-8 0-472,0 0 0,0 7-325,0 5 0,0 9-140,0 2 0,-6 8-63,0-2 0,-1 5 144,1 6 1,4-3-405,-4 3 0,-1-5 37,1-6 0,0 1-83,6-6 1,0 4 113,0-5 0,0 0 116,0-5 0,2-7-119,4 1 31,-4-8 22,5 3 81,-7-7 158,0 0 0,6-7-287,0-5 0,2-9-249,-3-2 0,5-8 86,7 2 1,0-3-84,1-3 0,5 1 227,0-1 0,0 6 179,-6 0 0,1 8 103,-1-2 1,0 4-108,0 2 1,-5-1 746,-1 1 1,1 5-103,5 1 0,-5 5 161,-1-5 1,1 5-339,5-6 1,-5 9 473,-1-3-642,1 4 1,5 2-82,0 0 0,-5 0-237,-1 0 1,-1 2 33,2 4 0,1 3 365,-7 8 0,1 3 27,-1 3 1,-4 4 165,4 7 0,-4 3-317,-2 3 1,-6-2-39,0 9 0,-1-7-25,1 6 0,4-2-80,-4 2 0,4-3-890,2-9 0,0-5 117,0 0-434,8-8 0,2 2 174,7-11 1,2-5-815,4-7 1825,4 0 0,8-7 0,-1-3 0</inkml:trace>
  <inkml:trace contextRef="#ctx0" brushRef="#br0" timeOffset="258">1539 35 8890,'0'-12'2553,"0"1"-2416,0 7 1,2-4 289,4 8-185,-4 0 1,5 8 507,-7 3 0,-5 7-374,-1 5 1,-8 4-305,3 7 1,-5 3 40,-1 3 1,6 0-230,-1 12 1,1-4-431,-7 10 1,3-4-1908,3-2 2453,-3-1 0,5 9 0,-7 2 0</inkml:trace>
  <inkml:trace contextRef="#ctx0" brushRef="#br0" timeOffset="378">1332 1211 8160,'-25'17'0,"5"0"2093,-3 0 0,6-5-976,5 0 1,5-7-2,7 7-1231,0-8 0,2 9-807,3-7 0,5 7 922,7-1 0,1 11 0,-1 4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0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8560,'0'-17'361,"0"6"479,0-1 560,0 1 1,8-7-617,4 1 0,3 2 78,2 3 0,0-3-306,1 3 0,5 3-69,0-3 1,8 2-178,-3-1 1,5-3-42,2 9 1,-1-7-116,1 6 1,5 1-190,1 5 0,-1-6-338,-5 0 0,3-2 255,-3 3 1,9 3-795,-10-4 0,3 4 233,-8 2 0,3 0-62,-3 0 0,-4 0 17,-2 0 1,-4 0-243,-1 0 1,-1 0 168,0 0 1,-7 8 796,-4 3 0,-4 12 0,-2 4 0</inkml:trace>
  <inkml:trace contextRef="#ctx0" brushRef="#br0" timeOffset="220">52 588 8341,'-9'-8'860,"3"1"221,12-5 0,5-3 45,12 3 1,6-3-495,11-2 0,5-1-53,6 1 0,7 0-213,0-1 1,5 3-327,-5 3 0,-1 5-376,-5 7 1,0 0-714,0 0 1,-6 7 842,0 5 206,-7 3 0,3 3 0,-7-1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7:2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1159 8271,'0'-17'0,"0"7"0,0 1 534,0 3-178,0 4 243,0-6-343,0 1 0,0 3 56,0-8 502,0 8-39,0-3-362,0-1 0,2 6-207,4-4 0,-2-1 0,7 1 1,1 0-3,5 6 0,2 0 65,4 0 1,2 8-54,4 3 0,4-1 37,-5 1 1,7-1-343,5 2 0,-1-5-71,7-7 1,-6 0-41,6 0 1,-5 0 175,5 0 0,-8 0 79,3 0 1,-5-5-443,-1-1 1,-6 0 141,-1 6 1,-7 0-419,3 0 0,-11 0-111,-1 0 150,-9 0 0,5 2 87,-8 4 1,0 3-67,0 9 0,-6-1 109,1 0 1,-9 6-501,3 0 994,-13 8 0,-2-12 0,-9 6 0</inkml:trace>
  <inkml:trace contextRef="#ctx0" brushRef="#br0" timeOffset="194">53 1730 8451,'-16'-8'133,"5"-3"151,3 3 0,10 0 474,4 8 0,11-5-287,12-1 0,11-8-162,7 3 1,4-5 31,7-1 0,-2 2 4,7 3 0,-7-1-385,2 7 0,1 0-469,-1 6 0,-1 0-601,-5 0 1,-2 2 1109,-4 4 0,4 4 0,-5 7 0</inkml:trace>
  <inkml:trace contextRef="#ctx0" brushRef="#br0" timeOffset="1090">1713 381 7805,'0'-12'313,"0"1"0,8 5-151,3-5 0,5-1-71,1-5 202,0 7 0,-1 1 98,-5 3 192,-3 4-412,-1-6 1,-5 10-47,4 4 0,-4-2-9,-2 7 1,0 3 14,0 9 0,6-2 43,0 8 1,-1-2-22,-5 2 0,0 3-75,0-3 1,0 4 58,0 1 1,-2 1-235,-3-1 1,3-1 71,-4-4 0,4 2-81,2-8 1,0 0 92,0-6-40,0 0-93,0 1-26,0-9 197,0-1 21,0-8 1,6-10-209,0-7 0,7-2 96,-1-10 0,1 0-394,-1-5 0,3-7 149,-4 1 0,5 1-26,1 11 0,0-3 156,1 8 1,-1-2-8,0 2 1,-5 9 228,-1-3 1,-5 6-173,6-1 0,-7-1 531,7 7 1,-8-2-23,2 2 538,-5 4-278,-1-13-419,0 13 0,6-7 36,0 3-351,0 4 70,1-6 87,3 8 1,5 2 237,-3 4 0,-2 3-57,-5 9 0,-3-1 120,4 0 0,-2 6-203,2 0 1,-4 8-8,3-2 1,-3-2-99,-2 2 1,0-2-324,0 1 0,0-1-292,0-4 0,0-3 295,0 3 0,2-6-631,4-6 1,-2 3 181,7-8 1,1 5-551,5-5 1265,0 0 0,8-14 0,2-2 0</inkml:trace>
  <inkml:trace contextRef="#ctx0" brushRef="#br0" timeOffset="1349">2993 104 8459,'11'-15'111,"1"3"87,-8 5 0,5 5-71,-3-4 114,-4 4 75,6-6 0,-8 10-6,0 4 1,-8 4 69,-4 7 0,-1 0-71,1 1 0,-3-1 45,3 0 1,3 6-472,-3 0 1,8 8-1057,-1-2 1173,-5 4 0,1 9 0,-9 2 0</inkml:trace>
  <inkml:trace contextRef="#ctx0" brushRef="#br0" timeOffset="1477">2733 1125 8225,'-48'-6'3421,"8"0"-3262,15 8 1,25 0-160,11 4 0,13 3 0,2 1 0</inkml:trace>
  <inkml:trace contextRef="#ctx0" brushRef="#br0" timeOffset="2452">2924 87 7654,'0'-10'-32,"0"-5"65,0 5-20,0 1 592,0-7-256,0 15 424,0-7-253,0 0-109,0 6-147,0-5-137,-8 7 0,4 0 41,-8 0 1,7 7-19,-7 5 1,6 3-132,-5 2 0,7 8 51,-2 4 1,2 6 253,-1 5 0,3 2-61,-4 5 0,4 3 95,2-4 0,0-2-265,0 2 1,0-8-148,0 3 1,2-7 94,4-5 1,-4 2-128,3-8 0,3 0-957,-2-6 531,0 1-834,1-1 751,-5-8 0,8 5-877,-4-8 649,-4-1 823,13-5 0,-5-7 0,7-3 0</inkml:trace>
  <inkml:trace contextRef="#ctx0" brushRef="#br0" timeOffset="2632">2768 900 8316,'-10'-8'1322,"3"6"0,8-7-1021,5 3 0,-2 2 101,8-8-32,-1 9-27,6-13-326,1 14 0,-9-3-1986,-3 10 1969,-4 5 0,-10 15 0,-1 2 0</inkml:trace>
  <inkml:trace contextRef="#ctx0" brushRef="#br0" timeOffset="3577">1575 1505 8153,'-18'0'0,"7"0"-243,-1 0 283,8 0 1,-5 0-1,5-2 347,-2-4-398,0 4 224,6-5-26,0 7 36,0 0-9,0-8 130,-7 6 13,5-6-196,-6 1 0,8 3 400,0-8-313,0 9 0,0-7-67,0 4 1,8 4-64,3-3 1,1 1-11,5-2 1,-3 4-137,9-4 1,4 4 58,1 2 0,5 0-201,2 0 1,-1 0-159,1 0 1,1 0 150,5 0 0,-3 0 1,8 0 0,-5 0 52,5 0 0,6 0 78,5 0 1,3 0 26,-3 0 0,5 0 4,7 0 1,-2-5-9,-3-1 1,3-6 16,-4 6 0,-3-5 78,-2 5 1,-6-5-14,-6 5 0,4 0 98,-4 6 1,-2 0-93,2 0 1,-2 0-37,2 0 1,4 0-68,-4 0 0,-1 0-131,1 0 0,-2 6 147,2 0 0,-4-1-17,-7-5 1,-2 2 138,-5 4 1,3-4-59,-8 4 0,0-4 82,-5-2 1,-3 2-116,-4 3-136,5-3-6,-14 6 1,5-6-247,-7 4 0,-7-2 216,-5 7 163,-11-7 0,-11 11 0,-11-5 0</inkml:trace>
  <inkml:trace contextRef="#ctx0" brushRef="#br0" timeOffset="4270">1523 2214 8381,'-8'-10'38,"6"-5"0,-7 13-300,3-4 596,4 4-41,-6 2-186,8 0 1,0 8 100,0 4 0,0 9 81,0 2 0,-2 13-19,-4-1 0,3 5 44,-9 1 0,8-3-164,-1 8 1,-3-7-14,2 1 1,0-5 33,6-7-91,0 5 0,0-14-109,0 4 247,0-3-313,8-11 0,-4-1 22,7-8 0,-5-8-58,6-3 1,-3-7 42,3-5 1,3 2-191,-3-8 0,-3 1 104,3-7 0,-3 2-120,3 4 0,3-3 64,-3 3 0,5 2 95,6-2 1,-4 8 120,4-2 1,-3 10-186,-3 1 389,0 1 0,1 1 99,-1 4 0,-6 4 97,1 2 1,-6 0-76,5 0 1,-5 0 75,6 0 1,-7 0-31,7 0 0,-6 8-84,5 3 1,-7 5 127,2 1 0,-4 0-181,-2 1 1,5-1-162,1 0 1,0 3-95,-6 3 0,2-4-389,4 4 1,-3-4-139,9-2 1,-6 1-502,5-1 0,1-6 57,5 1 0,6-8 1006,0 2 0,8-12 0,-4-4 0</inkml:trace>
  <inkml:trace contextRef="#ctx0" brushRef="#br0" timeOffset="4450">2180 2456 8253,'0'10'-30,"2"-3"199,4-7 0,9 0 344,8 0 1,8-7-194,-2-5 0,-3-1 125,3 1 0,-2-3 206,2 3 1,4 5-231,-4 1 1,-3-2-763,3 2 0,0-1-349,6 1 1,-7 4-1661,1-4 2350,-8 4 0,4 10 0,-7 2 0</inkml:trace>
  <inkml:trace contextRef="#ctx0" brushRef="#br0" timeOffset="4600">2924 2110 8215,'0'-9'-332,"0"1"0,-8 8 0,-2 0 0</inkml:trace>
  <inkml:trace contextRef="#ctx0" brushRef="#br0" timeOffset="5025">2820 2145 8215,'9'0'-1088,"1"-2"662,-4-4 1,-2 2 593,7-7 1,-5 1 542,5-1 358,-7 3-707,4 8 0,-6 0 563,4 0-552,-4 0 1,7 8 211,-3 3 0,2 5-93,3 1 1,4 2-175,-3 4 0,-2-2-130,1 8 0,-1 0 76,1 6 0,3 1-317,-8 4 0,5-3 53,-5 3 0,0-3 22,-6-3 1,0 1-58,0 0 0,0-7-245,0 1 1,0-13-207,0 1 122,0-4 724,0-3-379,0-2-118,0-31 0,-6 1 132,0-18 0,0 2-3,6-3 1,2 5 82,4-5 0,-2-1-15,7 2 1,-3-1-287,9 7 0,-3 5 136,9 0 1,-2 2 122,2-2 1,-4 4-81,4 8 0,-4 2 176,-1 3 1,5-1-51,0 7 1,0-5 65,-6 5 1,1 0-215,-1 6 0,0 2-134,0 4 0,-5 3-824,-1 9 0,-7-1 122,2 0 905,-4 8 0,-2 2 0,0 8 0</inkml:trace>
  <inkml:trace contextRef="#ctx0" brushRef="#br0" timeOffset="5486">1125 2387 8204,'-8'-17'63,"5"7"248,-9 4-126,0 4 1,1-3 169,-1-1 1,1 2-57,-6 10 1,-3 3-31,-3 9 0,4 7 31,-4 4 0,4 9 31,2 2 0,1 6-160,5-5 1,3 7-1,8-2 1,2 4-582,4 2 1,11-6 255,12 0 0,11-8-1918,6 3 2072,12-12 0,3 3 0,8-5 0</inkml:trace>
  <inkml:trace contextRef="#ctx0" brushRef="#br0" timeOffset="6046">3719 1955 8218,'0'-18'578,"0"1"1,0 6-337,0-1 0,6 6 114,0-5-315,7 7 1,-9-10 649,7 9-264,-7-1 26,12 6 1,-13 8-121,9 3 0,-6 6-81,5 6 1,-5 4-7,6 8 1,-9 5 8,3 1 0,2 7-72,-2-2 1,-1 2-115,-5-2 0,0 12-9,0-1 0,0 12 2,0 1 0,-7 3-928,-5-10 1,-3-3 112,-3-3 1,-5 1-192,0-6 1,-2-4 270,2-14 0,4-5-183,-4 0 1,2-10 855,-2-1 0,4-1 0,-6-8 0</inkml:trace>
  <inkml:trace contextRef="#ctx0" brushRef="#br0" timeOffset="6346">4497 1816 8163,'10'-9'1509,"-3"1"-748,-7 8 287,0 0-670,0 8 1,0 1 56,0 9 0,0-1-388,0 0 0,0 2-368,0 4 1,2 2-162,4 4 0,-4 4-643,4-4 0,-4 5 1125,-2 7 0,-8-5 0,-2 6 0</inkml:trace>
  <inkml:trace contextRef="#ctx0" brushRef="#br0" timeOffset="6462">4445 2612 8163,'-2'11'1256,"-3"1"1571,-5-1-1617,0-1 1,5-2-561,10-8 1,7 0-2502,11 0 0,-4 2 1851,4 3 0,-4 5 0,-1 7 0</inkml:trace>
  <inkml:trace contextRef="#ctx0" brushRef="#br0" timeOffset="7431">2993 1107 8309,'0'-9'1233,"0"1"-1233,0 0 0,5 4 447,1-7-230,0 7 0,-4-4 333,4 8-26,-4 0-611,5 0 187,-7 0-369,0 0 114,0 8 0,-2 0 17,-3 3 0,-3 5-58,-4-5 1,-3 3-543,3-3 270,-3 5 140,-2-14 401,0 5 0,7-9-167,4-3 247,4-5 0,8-7 20,0-1 0,7 7 211,-1-1-130,3 8 1,2-9 174,1 7 0,-1 0-126,0 6 1,-7 2 68,-4 4 0,1 4-619,-1 7 0,-2 2 179,-10 4 0,-3-2 68,-9 8 0,-7 8 0,-2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9224,'18'0'908,"-7"0"-713,1 0 0,-1 6-162,6 0 0,-5 0 0,-1-6 1,3 0-143,9 0 1,-4 0-162,4 0 1,-4 0-429,-1 0 0,-1-6-312,0 0 1010,1 0 0,-1-1 0,0-3 0</inkml:trace>
  <inkml:trace contextRef="#ctx0" brushRef="#br0" timeOffset="140">623 17 7955,'17'0'243,"-5"6"-341,-1 0 27,1 0 0,5-6-142,0 0 0,1 0-298,-1 0 0,2 0 266,4 0 0,-4 0 245,4 0 0,-3 0 0,5-8 0,1-2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8:53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399 156 8396,'0'-9'678,"0"1"1,0 6 525,0-4-323,0 5 113,0-7-330,0 8 331,0 0-282,-8 0-529,6 0 1,-11 2-228,7 4 1,-8 5 156,3 12 1,-7 4-249,-5 8 0,2-1 68,-8 1 1,1 5 36,-7 0 1,6 1-88,0-7 1,3 1-99,-3 0 0,4-9-23,7-2 1,7-5-310,-1-2-852,9-7 552,-5 5 478,8-13 1,9 0 95,9-8 1,1-5 227,10 5 1,-6-6 63,6 7 0,-6-1 175,6 6 1,-8 0-45,2 0 0,0 4 250,-6 7 1,4 3 211,-9 14 1,-5 1-262,-1 6 1,2-1-9,-2 1 1,-1 5-92,-5 1 0,0 5-154,0-6 0,-5 2-58,-1-1 0,0-10-119,6 3 0,-6-11 77,1 0 1,-1-4-321,6-1-571,0-9 432,0-1 359,0-8 1,0-2 9,0-4 1,0-3-377,0-9 1,6-8-497,-1-9 1,9-7 962,-3-10 0,5 0 0,1 0 0</inkml:trace>
  <inkml:trace contextRef="#ctx0" brushRef="#br0" timeOffset="1015">675 381 12220,'18'-9'432,"-1"-1"-164,0 4 0,0 4-402,1-3 0,-1 3-26,0 2 0,1-6-27,-1 0 1,-6 0 98,1 6 0,-6 2-204,5 4 1,-7 6-35,2 11 1,-4 2 85,-2 3 1,-6 3 196,0-8 1,-5 6-60,5-6 0,-6 6-20,7-6 1,-1 0 255,6-6 0,0 1 370,0-1 1,8-6-263,3 1 1,4 5-32,3 6 0,-7 0 7,1-5 1,-1-5-99,7 4 1,-7-3-164,1 9 0,-8-4 66,1-2 0,-3 3 15,-2 3 0,0-2 9,0 8 1,-7-8 2,-5 2 0,-5 2 13,-6-2 0,3-2-9,-3-9 1,4 1 93,2-7 0,0 0-81,-1-6 0,1 0-10,0 0 0,7-8 105,4-4-870,4-3 414,2-10 1,14 2-75,3 0 1,10 0 142,-4 11 1,8-3-13,-2-2 1,1 5 202,-1 1 1,2 7-97,-8-2 1,0 4 684,-6 2 1,1 0-295,-1 0 0,-5 0 875,-1 0-633,-7 8-511,4 1-110,-8 1-669,0-2 364,0-8 0,5-2 181,1-4 0,2-6-727,-2-11 0,3-2 278,8-3 1,7 3-50,-1 7 1,0 3 396,-6 3 0,6-1 266,0 7 0,0 0 247,-6 6 0,3 2 93,3 4 1,-10 4 216,4 7 1,-5-6-270,-1 1 1,5 0 894,-5 5 1,-1-2 449,1-3-1399,-7 3 0,6-13-327,-4 4-42,-4-4 1,11-10-564,-7-3 0,7-13 44,-1-4 1,1-5-30,-1-2 1,3-1 247,-3-4 1,-5-5 511,-1-7 0,-4-1 0,-2-5 0,0-3 0,0-9 0,0 9 45,0 3 1,0 12 29,0 6 1,0 11 234,0 6 406,0 4-9,0 1 0,2 9 251,4 3 61,-4 4-471,5 2 132,-7 0 1010,0 0-1482,8 0 0,-6-2-47,4-4 0,-2 4 233,1-3-344,-3 3 121,6 2-212,0 0 67,-6 0 1,11 2-55,-7 3 0,0-1 98,-6 8 1,5-1-24,1 7 1,6 5-142,-7 0 1,7 13 74,-6-1 0,5 11-93,-5 0 1,5 12 73,-5 5 1,6 6 50,-6 6 0,5 6-348,-5 11 0,0-37 0,-1 2 150,-2 5 1,0 2 0,3 3 0,2-1-141,-2 0 1,-1 1 0,0-3 0,0 0 172,0-2 0,1-3 0,-1-6 0,0-2-308,6 41 1,3-5 15,-8-12 1,5-8 96,-5-9 0,2-6 78,-3-6 0,-3-6 128,4-11 1,-4 2 148,-2-8 0,2-6-747,4-6 1104,-4-7 0,5 2-523,-7-12 1,0-3-312,0-9 1,-6-12 153,1-5 0,-1-3 315,6 3 0,-8-7 0,-1-2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364 278 7916,'0'17'1514,"2"-2"-706,4-3-450,-4-5 1,7-1 316,-3 0-390,-4 0 1,7-8 134,-3-4 0,-4 2-81,4-7 0,2-1-92,-3-5 1,7 0-87,-6-1 1,-1-1-114,-5-4 1,0 4 151,0-4 1,0-2-116,0 2 0,-5 0-55,-1 5 1,-8 1 21,3 0 1,1 1-35,-1 5 0,-1-3 45,-5 9 1,0-1-159,-1 6 1,1 0 21,0 0 1,-6 0-21,0 0 0,0 8 111,5 3 1,-5 4-21,0 3 1,0 5 158,6 0 1,0 6-86,-1-6 0,1 7 74,0-1 0,1 4-47,5 2 0,-3-1 122,9 1 1,-1-3-93,6-3 1,0 2-26,0-8 1,0 6-54,0-6 0,0 0-156,0-6 0,6 1-6,-1-1 0,7-6 81,-6 1-53,7-8 0,-5 5 73,3-3 1,5-4-195,-5 4 0,-1-4-243,1-2 199,1-8 1,5-4-104,0-11 1,6 2-295,1-8 1,-1 6-23,-6-5 0,4 1 227,-4-2 1,8-2 305,-13 8 0,7 0-58,-7 6 0,-3-1 194,3 1 0,-7 2 31,7 3 28,-8-3 84,11 5 572,-13 1 501,6 1-911,-8 8 0,0 8 164,0 3 1,0 5 53,0 1 1,0 8 210,0 4 1,0 1-226,0-1 1,2 4-30,4-4 0,-3-2-352,9 1 1,-6-6-257,5 1 1,-1-4-681,1-2 1,5-5 532,-5-1 1,5-7-409,1 2 1,6-4 260,0-2 1,6-2-1264,-6-4 1,6-4 226,-6-7 1456,7 0 0,-10-8 0,5-2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2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346 104 7987,'0'-17'-1336,"0"-1"2361,0 1-591,-7 0 0,-3 1-12,-7 5 1,-1 3-89,1 8 0,0 0 65,0 0 1,-7 0 137,1 0 1,-2 8-120,2 3 0,2 5 100,-8 1 1,8 6-90,-2 0 0,6 8-64,5-2 1,-1 9-95,7 2 0,0 1 119,6-7 1,8 5-362,4-5 0,13 5-246,9-10 0,8-6-1219,10-6 0,10-2 744,7-9 1,6 0 691,6-6 0,11-8 0,-4-1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2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8079,'-10'0'3918,"3"8"-3628,7 4 1,0-3-567,0 3 0,2-1-376,3 7 0,-3-1 288,4 0 1,-4 8 363,-2 4 0,-15 4 0,-5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243 675 7901,'-17'-8'652,"7"6"1,2-13-495,8 3 1,0 3-20,0-3 1,0 1-80,0-7 1,0 1-74,0 0 0,0 0 63,0-1-63,0 1 25,-7 0 0,-1 5 47,-4 1 0,-3 7 79,3-2-41,-3 4 0,-2 10 154,-1 3 0,3 5-89,4 1 1,-5 2-87,5 4 1,1-2 144,-1 8 1,5 0-107,-6 6 0,8-1-55,-1 1 0,3-6 0,2-1 0,0-6-161,0 1 0,5-4 89,1-2 0,8-1-156,-3-5 0,5-3 31,1-8 0,0 0 125,0 0 0,1-8-210,-1-3 0,2-7 38,4-5 1,-3-4-100,3-7 0,-4-3-25,-2-3 0,0 0-11,1-12 1,-3 4 82,-3-10 1,1-2-35,-7 3 1,0-3 193,-6 3 0,5 8-91,1-2 0,0 16 457,-6 0 0,0 12-161,0 0 0,0 4 517,0 2-45,0 7 278,0 3-596,0 7 0,-6 1 43,0 5 0,-7 4 54,1 7 0,3 2-30,-3 4 0,8 4 74,-1 8 0,-3 7-96,2 4 0,0 6 204,6 6 0,6-3-175,0 9 1,7-6-304,-1 5 1,9-5 38,2 5 0,2-9-171,-2-2 0,0-6-1353,12-6 1,-6-3 696,5 3 0,5-11-988,-11-6 1,13-6 1721,-12-5 0,15-5 0,-8-7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3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7980,'-16'2'3149,"5"4"0,3-2-3250,8 7 0,0 1-730,0 5 0,0-5-2059,0-1 2027,-7 1 863,-3-3 0,-15 14 0,-2-3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4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0 329 7956,'0'10'4544,"0"-2"-4491,0-1 0,8 1 3,3 3 0,7 3-464,5-8 0,2 5 315,3-5 0,5 0 108,-4-6 1,-2-2 58,2-4 1,-2 2-62,1-7 1,3-3-54,-8-9 0,6 4-534,-6-4 0,-2 4 401,-9 1 0,1-5 145,-7 0 0,0 0 85,-6 6 0,0-6-89,0 0 1,-2-2 2,-4 2 1,-4 4 58,-7-5 1,6 7 293,-1 6-186,1-5 1,-7 14 61,1-3 0,5 3-210,1 2 78,-1 0 0,-5 7 148,0 5 0,0 3-33,-1 3 0,7-1 260,-1 0 0,1 6-30,-7 0 0,1 8 41,0-2 1,1 3 53,5 3 1,-5 0 173,5-1 1,3 1 56,3-1 1,5 1-278,5 0 0,7-1-373,11 1 1,13-8 39,16-4 0,12-4-265,16-2 0,18-7-1042,-38-7 0,1 0 1178,7-2 0,1 0 0,5-4 0,2 0 0,4 0 0,1 0 0,2 0 0,-1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1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69 242 7961,'-9'-7'-773,"1"3"773,8-8 0,-8 1 0,-1-6 0</inkml:trace>
  <inkml:trace contextRef="#ctx0" brushRef="#br0" timeOffset="182">156 0 8370,'-12'12'1911,"1"-1"0,5-5-1374,-6 6 1,1-1-420,-6 7 0,-1-1 63,1 0 1,2 6-1368,3 0 1,-1-5 1185,7-7 0,0 1 0,6 5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0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52 796 8107,'-17'0'953,"7"0"0,1 0 389,3 0-192,4 0-345,-6 0-308,8 0 1,0 8-386,0 3 1,0-1 55,0 1 1,0 1-169,0 5 0,8 0 0,2 1 0</inkml:trace>
  <inkml:trace contextRef="#ctx0" brushRef="#br0" timeOffset="674">502 52 8223,'0'-9'-999,"2"-5"1167,4 9 0,-4-3-76,3 2 1,-1 4 1056,2-4-84,-4 4 153,5 2-338,-7 0-561,0 0 1,0 8-98,0 4 1,2 3 14,4 2 1,-4 8-120,4 4 1,-4 4 251,-2 1-256,0 9 1,0-5 81,0 8 1,0 0-132,0 6 1,-2-6-145,-4 0 1,4-7-386,-4 1 354,4-3 0,2-5-61,0-3 0,0 2 69,0-8 0,0-6-118,0-5 1,0-6-160,0 5-125,0-7 62,0 4 639,0-8 1,0-8-129,0-4 0,0-3-155,0-2 1,6-1-4,0 1 1,7-6-93,-1 0 1,3 0-123,3 6 0,1 5 81,4 1 0,-2 1-33,8-1 1,-6 3 124,6 8 1,-6 0 44,6 0 0,-8 0 61,2 0 0,-4 2 472,-2 4-323,1 3 1,-9 8 49,-3 1 1,-4 1 344,-2 4 0,-2-4-193,-4 4 1,-3-2 279,-9 2 1,-1-7-209,-4 7 1,-2-10 186,-4 5 0,-1-3-195,6-9 0,-4 5-223,5-5 1,0 0-649,5-6 1,1 0 389,0 0 1,-1-8-1465,1-3 1,7-5 761,5-1 1,3 5 791,2 1 0,15-8 0,4-8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8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18 226 8453,'-10'0'1394,"3"-2"-939,7-4-216,0 4 1,0-8 426,0 5-441,0 3 1,0-8-25,0 4 284,0 4-34,0-5-50,7 7-208,-5 0 1,8 0-174,-4 0 1,-3 0 120,9 0 0,-6 0-332,5 0 0,-5 0 105,5 0 0,1 0-178,5 0 0,1 0 102,-1 0 0,0-2-24,0-4 0,1 4 140,-1-4 0,6-1-19,0 1 1,2 0 81,-2 6 1,-4 0-63,4 0 1,2 0 98,-1 0 1,4 0-70,-5 0 1,8 0 126,-2 0 1,-2 0-16,2 0 0,0 2-31,5 4 1,8-4-41,4 3 0,-1-3-3,1-2 1,2 0-57,9 0 1,-3 0 70,4 0 1,1-2-105,-1-3 1,7 1 81,-1-8 1,-1 1-54,6-7 1,-3 7 115,9-1 1,-4 1 18,-2-6 1,0 7 35,0 4 0,-1-1 83,-5 1 1,2 0 218,-7 6 0,5 2-129,-5 4 1,0-2-113,-6 7 1,-3 1 6,-2 5 0,1-6-223,-8 1 1,0-2 29,-5 1 0,0-3-122,-1-8 1,-1 0 122,-4 0 1,1 0 52,-7 0 0,0-8 60,-5-3 1,-3 1-80,-3-2-230,3 1 158,-13-6-444,6-1 1,-10 9-394,-4 3 0,-4-2-1914,-7 2 2779,-8 1 0,-2 20 0,-7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07:52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191 519 8153,'-2'12'4257,"-4"-1"-4308,4-7 51,-5 4 0,7-8 0,0 0 0</inkml:trace>
  <inkml:trace contextRef="#ctx0" brushRef="#br0" timeOffset="705">208 243 11506,'10'1'1952,"-4"5"-1398,-4-4-250,-2 14 1,0-7 103,0 8 0,-2 3-238,-4 3 1,2-2-131,-8 8 0,3-2 130,-3 1 0,-3 5-173,3-4 1,-3 5-238,-2 7 237,-1-12 1,1 15 11,0-15-381,0 7 274,7-9 1,-3 0-99,7-4-10,0-4 87,-2-1-158,6-1 220,-5-8 0,16-5-5,9-15 0,1-3 166,10-15-53,-8 8 1,11-11-47,-3 3 0,2-4 35,-2-1-6,4 7 1,-12 0 5,7 4 1,-6 4 20,1-5 0,-4 7 4,-2 6 1,-1-5-182,-5 5 1,3 1-643,-9-1-748,9 7 992,-12-4 0,7 8-1076,-3 0-553,-4 0 2143,6 0 0,-24 15 0,-3 5 0</inkml:trace>
  <inkml:trace contextRef="#ctx0" brushRef="#br0" timeOffset="880">398 606 8091,'10'7'1265,"-2"-5"-268,-8 6 73,0 0-712,0 1 1,0 9 387,0-1 1,0-6 74,0 1-62,0-1 215,-8 7-1810,6-1 442,-6 0 425,8-7-1785,8-2 1274,2-8 0,1 0-456,1 0 1,-1-10 332,7-7 1,-1-8-1409,0-10 2011,-7 1 0,5-16 0,-5-4 0</inkml:trace>
  <inkml:trace contextRef="#ctx0" brushRef="#br0" timeOffset="1294">675 18 8091,'12'-10'0,"-1"4"1105,-7 4 272,11 2-433,-5 8 1,0 2-393,-5 7 0,-1 0 464,2 1-709,-4-9 1,6 7-25,-8-5 1,0 5-230,0 1 1,0 0-212,0 0 0,7-1-15,5-5 1,3-3-258,3-8 1,-1 0-251,0 0 299,8 0 157,-6 0 1,8-6 355,-4 0-302,-4-7 156,6 3 1,-7-5 114,-1 3-133,0-3 1,-5 13 315,-1-4-661,-7 5-85,4 1 0,-10 1-1217,-4 5 752,4 11 386,-13 3 0,5 12-706,-7-3 902,0-4 0,-1 6 193,1-8 1,6 2 150,-1-2 0,8-10 267,-2 5-299,5-5 187,1-3 1,1-3 399,5-7 0,-2 0 1580,8 0-1109,-9 0-189,13 0 937,-7 0-913,1 0 117,-2 0 126,-1 0-440,-5 0-67,6 0-932,-8 0-3871,0 0 2835,8 0 475,-6 0 896,5 0 0,1 0 0,2 0 0</inkml:trace>
  <inkml:trace contextRef="#ctx0" brushRef="#br0" timeOffset="1411">831 796 7984,'-27'19'380,"2"4"-380,15-13 0,3 7 0,7 0 0</inkml:trace>
  <inkml:trace contextRef="#ctx0" brushRef="#br0" timeOffset="2353">589 882 7984,'0'10'2771,"0"-2"-2903,0-8 142,0 0 0,7-2 25,5-4 1,-2 4 218,1-4-109,1-3-220,5 7 0,0-12-905,0 9-53,-7-1 558,5 6 258,-13 0 0,6 2-336,-8 4 260,0 3 124,0 8 0,-8 6-5,-3 1 1,-5 4 127,-1-5 1,6 2 219,-1-2 0,1-3 64,-7 3 1,9-10 862,3-1-333,4-8-372,2 3-215,0-7 1,2 0 255,4 0-96,3 0-209,9-7 0,-1 3-133,0-8 1,6 1 62,0-7 0,0 3-220,-5 3 0,-7-1-102,1 7-135,-1 0 5,7-1 102,-1 5 128,-8-6 46,-1 16 126,-8-6 1,0 13-17,0-3 1,-8 5 17,-3 6 1,-4-2 16,-3 8 1,-7 0-8,-4 5 0,-3 1 111,-3 0 1,2-1 245,5 1-170,-5-1-86,6 1 0,-6-1 191,5 1 33,-5-8-196,14-2 0,-6-8 573,7 1-564,1-1 1,6-2-51,-1-3-189,8-5-252,-3-7 1,14-7 0,5-5 0,9-5 149,2-6 0,14-4-96,-3-8 0,6 3 11,1 3 0,3-4-13,8 4 1,-6-1 230,0 1 0,-2 4 197,2 8 1,2 1-222,-7 5 748,-1 3-474,-5 8 1,-8 0 478,-4 0-464,-4 8 0,-4 3 206,-3 12-200,3 4 35,-13 0-228,6 6 1,-16-6-62,-3 7 1,-5 1 44,-1-1 1,5-5-244,1 0 1,-1-8-24,-5 2 0,0-4-197,-1-1 1,7-9-362,-1-3 382,9-4 190,-13-2 1,14-10-395,-4-7 283,-3 0 67,7-24 0,-11 11-100,7-16 1,-8 5 215,3-5 1,1 12 174,-1-7 0,1 10 3,-2-3 1,-1 7 208,7 10 0,-5-1 326,5 1-295,-7 0-58,11 7 138,-6-5-132,0 5 231,6 1-126,-5 1 0,7 6 227,0-4 15,0 4-139,0-5 305,0 7 13,0 0-622,0 7 31,0 3 0,0 7-113,0 1-19,7 6 0,-5 3 178,4 8 1,-4 9-34,-2 8 1,2 10 48,4 12-1537,-4 5 1343,5 8 0,-7 5-746,0 0 554,4-41 1,0-2 55,-2 32 1,6 1-359,-8-18-166,0-5 405,0-14 1,0-5-112,0-11 0,0-4-405,0-8-148,0 0 228,0-7 1401,0-2-1022,0-31 0,-2 7 325,-4-18 1,2-3-495,-8-3 476,9-8 0,-5 4 0,0-8 0,-1 0 0</inkml:trace>
  <inkml:trace contextRef="#ctx0" brushRef="#br0" timeOffset="2528">831 1574 7984,'-12'0'1221,"1"0"0,-1 6-648,-5 0 1,0 7 83,-1-1 1,-1 5-172,-4 6 0,2-2 9,-8 8 0,6-2-256,-6 2-216,8 3 160,-4-12 0,10 10-575,3-7 238,-3 0-325,13-5 1,-6-7-1759,8 1 1563,0-8 674,8 3 0,9-7 0,10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312 104 7429,'10'-8'1083,"-3"6"-646,1-13 1,-6 11-70,4-7-311,-4 7 0,-2-6 220,0 4-262,0 5 438,0-7 207,0 0-449,0 6 0,-6-7 100,0 3 0,-7 4-61,1-4 0,3 4-42,-3 2 1,1 0-109,-7 0-143,1 0 143,0 0-203,-1 0 1,1 6 127,0 0 0,0 7-120,-1-1 1,1 3-18,0 2 0,-1 7-116,1-1 0,2 7 99,3-1 0,-1 4 65,7 1 1,-6 1 199,7 0 1,-1-1-41,6 1 0,0-8-36,0-4 1,0-4-49,0-2 0,8-1 19,3-5 0,-1-1-36,1-5 1,-5-3-22,6 4 0,-1-4-211,6-2-11,1-8 244,-1-9 1,0-4-704,1-8 333,-1 8 156,0-12 1,0 6-74,1-7 1,-1 1-14,0 4 1,-5-1 41,-1 7 0,-1-1 105,1 7 1,-1 6 167,-4-1-95,-4 8 514,5-3 391,1 7-435,-6 7-154,6 3 1,-6 7 106,3 0 0,-3 7 19,4-1 0,2 7 127,-2-1 0,-1 2-17,-5-2 0,6 1 143,0-6 0,2-1-509,-3-6 0,-1 0 102,8 0-637,-8 1 0,11-7 115,-4 1 0,-1-8-68,2 1 0,-7-3-179,7-2 0,-6-2-601,5-3 1,-7 1-647,2-8 1812,3 1 0,1-7 0,7 1 0</inkml:trace>
  <inkml:trace contextRef="#ctx0" brushRef="#br0" timeOffset="275">744 363 8009,'10'0'1072,"5"0"1,-11 6-591,8 0 0,-6 2 53,5-3 0,-5-3-23,5 4-318,1 4 0,5-8-581,1 3 418,-1-3 0,0 0-1247,0 4 899,-7-4 1,3 8-312,-7-5 374,0 5 1,-6 7 80,0 0 1,-2 1 296,-4-1 0,4 0 449,-3 1 1,3-7 456,2 1-511,0-1-301,0-1 1,0-1-203,0-3 1,2-4-122,3 4 0,5-4-216,7-2 0,3 0 321,3 0 0,-4-16 0,6-3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09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0 882 8095,'0'-17'3304,"0"8"-2380,0 1-597,0 8 0,2 2 83,4 4 1,4 3-60,7 8 0,2 3 84,4 3 0,-3-2-302,3 8 1,2-6-154,-2 6 0,2-8-585,-2 2 1,-4-4 379,4-2 1,-4-1-1677,-2-5 1214,1 5 0,-1-15-694,0 5 764,-7 4 0,0-8-82,-5 3 0,-3-5 18,4-5 681,-4-5 0,-10-15 0,-1-2 0</inkml:trace>
  <inkml:trace contextRef="#ctx0" brushRef="#br0" timeOffset="358">260 848 8054,'-6'-17'821,"0"-1"-306,1 9 0,6-1-61,5 4 0,4 2-491,7-7 1,2 5-36,4-5 0,-1 1-41,6-2 1,1-3 132,6 4 0,-1-3 31,1 3 0,1-5 121,5 5 1,3 1-98,8-1 1,-2 7 138,-4-2 1,-2-2-124,-4 3 1,-9-1 130,4 6 1,-6 0-35,-1 0 0,-3 6 92,-7-1 1,-7 3-215,1-2 0,-3-2 90,3 7 0,1-5-239,-7 5 150,8-7 1,-7 12-64,5-5 81,-5 5 1,-7 7 42,0 0 0,-7 5 15,-5-5 1,-5 8 142,-6-2 0,4-2-215,-4 2 1,-2 0 27,2 5 1,0-7-415,5-4 1,3-2 194,3 2 1,-1-9-476,7 3 1,0-9 7,6 3-925,0-7 1,0-4 451,0-11 0,0-7 1060,0-5 0,0-4 0,0-7 0</inkml:trace>
  <inkml:trace contextRef="#ctx0" brushRef="#br0" timeOffset="936">640 796 8042,'-17'0'266,"0"0"-43,-1 0 343,9 0-146,1 0 255,8-8 278,0 6-282,0-5-426,0 7 0,0 2 146,0 3 1,0-1-113,0 8 1,-6-1-83,1 7 0,-1-1-13,6 0 0,0 2-136,0 4 0,0-3-56,0 3 0,0-4-715,0-2 124,0 8 1,0-6 78,0 4-111,0-11-33,0 3 318,0-13 1,0 4-39,0-12 1,0 2-65,0-7 0,6-1 18,-1-5 0,7 0-113,-6-1 0,7 1 543,-1 0 0,-3 0 0,3-1 0,-3 7 0,3-1 0,1 1 0,-7-7 0,6 1 0,-7 0 0,7 5 78,-6 1 427,7-1 353,-3-5 854,-1 0 128,7 7-701,-14 2-683,13 8 0,-11 2 114,7 4-577,-7 4 1,10 7-304,-9 0 1,3 1-334,-2-1 1,-4 0 230,4 0 1,-4 1-492,-2-1 0,-8 6 446,-4 0 0,-3 6 42,-2-6 0,-3 6 352,-3-6 1,4 0-42,-4-6 0,4-1 957,2-5 39,-1 5 483,1-15-418,7 7-304,3-8 1,9 0-110,3 0 0,7 0-128,11 0 0,4-6-455,7 1 0,-1-9 108,-4 3 0,9 1-1087,-3-2 0,3 1 202,-3-6 816,0-1 0,-1 1 0,1 0 0</inkml:trace>
  <inkml:trace contextRef="#ctx0" brushRef="#br0" timeOffset="1787">1937 0 8018,'18'6'1133,"-1"0"0,0 6-263,0-7 1,6 7-49,1-6 1,1 5-335,-2-5 0,-4 5-208,4-5 1,-4 2-454,-2-2 1,-5-4 207,-1 3 0,-5 3-907,6-2 1,-8 1 652,1-1 0,3-2-1340,-2 8 0,-2-1 442,-10 6 0,-4 6 471,-7 1 1,0-1 645,-1-6 0,-5 2 0,0 4 0,0-4 0,6 4 0,0-3 0,-1-3 0,1-2-118,0-3 0,-1 3 118,1-3 0,0 3 644,0 2 0,5 1-40,0-1 1,1-5 74,-6-1 0,5 1-253,1 5 0,5 2-10,-6 4 0,7-4-355,-7 4 0,6 2 102,-5-2 0,7 6-437,-2-6 1,4 0 235,2-5 0,0-7-474,0 1 346,0-1 0,2-1-214,4-4 170,-4-4 141,13-2 0,-5 0 189,7 0 1,0-8-84,1-4 0,1-3-217,4-2 0,4-1 130,7 1 1,3-2-177,3-4 0,4 2 107,8-8 0,0 8 218,0-2 0,-6 3-95,0 3 1,-7 6 162,1-1 0,-3 8 249,-3-2 1,-7 5-168,-4 1 0,-6 7 55,-5 5 1,1 3-7,-7 2 1,0 8-484,-6 4 1,-4-2-255,-7 2 0,-1 0-406,-11 5 1,-4 1 376,-2 0 1,-9-1-692,-2 1 1159,-1-1 0,-1-7 0,-2-2 0</inkml:trace>
  <inkml:trace contextRef="#ctx0" brushRef="#br0" timeOffset="2133">1972 1055 8018,'11'0'-737,"1"0"798,-1 0 1,7 0-45,-1 0 1,0 0 247,1 0 1,-7 2-53,1 4 0,-1-4 348,6 4-328,1-4 0,-1 3 672,0 1-524,1 8 0,-1-5-189,0 9 0,1-1-91,-1 0 0,-6 2 146,1 4 0,-3-3-563,3 3 0,1 2 100,-7-2 1,0 0-78,-6-6 1,0 6-51,0 0 1,-2 0-333,-4-5 1,-3-3 374,-9-4 1,-1 3 83,-4-8 0,2 5 612,-8-5 1,2 0-273,-2-6 1,-1 0 624,7 0 1,-2-2-219,2-4 1,5 2 13,1-7 1,2 5-8,9-6 0,0 1 73,6-6 0,2 5-521,4 0 0,11 1 22,12-6 1,6-1-761,5 1 0,6-2 430,12-4 0,1 2-1335,5-8 1,5 6 1292,0-6 1,-8 0 0,7-5 0</inkml:trace>
  <inkml:trace contextRef="#ctx0" brushRef="#br0" timeOffset="2581">3234 537 8590,'-9'7'1730,"1"-3"-1272,8 8 1,0-1-137,0 6 1,0 7-265,0-1 0,0 7 87,0-1 1,-2 6-161,-4 5 0,2 6-88,-7 12 0,1-2-282,-1 7 0,-5-5 134,5 5 1,1-13-157,-1 2 1,7-12 510,-2 1 1,6-11-86,6-1 0,9-8 487,8 2 0,10-9-233,2-3 0,1-7 191,10 2 1,-2-4 13,2-2 1,3 0 104,-9 0 1,2 2-294,-2 3 0,-5-3-240,0 4 1,-3-4-655,-9-2 0,6 6 396,-6 0 1,0 5-1373,-5-5 0,-7 0-137,1-6 271,-8 0 1446,3 0 0,-7-8 0,0-2 0</inkml:trace>
  <inkml:trace contextRef="#ctx0" brushRef="#br0" timeOffset="3036">3390 606 8008,'-10'-10'1369,"3"1"-399,7 3-699,0 4-1,2-6 3,3 8 0,-1 0-1,8 0 1,-7 8-85,7 3 1,-1 11 52,7 1 1,-1 7-66,0-1 0,1 4 49,-1 1 1,-2 7-283,-3-1 0,1 2-274,-7-1 1,0-5-338,-6 5 0,-8-5-398,-3-1 1,-7-1 501,-5 1 0,2-6 18,-8-1 0,0-6 114,-5 1 1,-8-6 196,-5-6 0,3 3 235,-2-8 0,6-1 16,-6-5 0,7 0 135,-1 0 0,3-1 123,3-5 1,1 4 32,4-4 0,6 2 699,12-2-348,-5 5-381,14-7 1,4 8-194,16 0 0,9 0-39,13 0 1,0 0-138,12 0 0,-6-8 146,6-3 1,6-5 6,-6-1 0,3-2 51,-3-4 1,-6 7 106,1-7 0,-11 14-234,-1-9 1,-3 7 214,-9-1-908,0-3 204,-13 13-133,-2-13 1,-18 13 636,-7-4 0,-8-4 0,-10 1 0</inkml:trace>
  <inkml:trace contextRef="#ctx0" brushRef="#br0" timeOffset="3184">3338 813 8889,'0'18'1592,"0"-1"1,6 8-1278,0 4 1,-1 9-77,-5 2 0,-7 8-12,-5-1 1,-3 3-1087,-3 1 0,1-1 859,0-4 0,0 4 0,-1-5 0</inkml:trace>
  <inkml:trace contextRef="#ctx0" brushRef="#br0" timeOffset="4010">4116 208 7988,'10'0'3305,"5"2"-2997,-3 4 0,-3-2 50,3 7 0,1-5 198,10 5 1,-3-5-631,3 6 1,-4-9 101,-2 3 1,0 2-928,1-2 1,-1 1 102,0-1 0,-7 4-426,-4 7 0,-4 0 1222,-2 1 0,-8 7 0,-2 2 0</inkml:trace>
  <inkml:trace contextRef="#ctx0" brushRef="#br0" timeOffset="4292">4082 831 7871,'-18'17'-351,"3"0"493,3 0 1,-1-5 740,7-1-518,0-7-197,6 4 0,8-8-22,4 0 1,3 0 9,2 0 0,1 0-117,-1 0 0,2 0 78,4 0 0,-4 0-111,4 0 0,-3 6 92,-3 0 1,-2 7-8,-3-1 0,-4 11 147,-8 5 0,0 7-87,0 5 1,-2-3 248,-4 3 0,2 2-99,-8-1 0,9-7-255,-3-5 1,4-8-111,2 2 0,0-3-704,0-3 381,0-7 150,8 5 0,1-15-479,9 0 0,-3-8 275,-4-9 1,5 0-163,-5-1 0,5-7 189,1-3 1,-2 1-11,-3-2 0,3-8 424,-3-9 0,3-4 0,2-2 0</inkml:trace>
  <inkml:trace contextRef="#ctx0" brushRef="#br0" timeOffset="4727">4773 329 7988,'18'-15'0,"-1"3"0,-4-1 278,5 7 0,-5-6 428,10 7 1,2-3-308,-2 2 0,8 2-142,-2-7 1,3 7-209,3-2 0,0 2 113,-1-1 1,-5 3-164,0-4 1,-2 4 28,2 2 0,1 6 10,-7 0 1,0 1-66,-5-1 0,-1-4-224,0 4 131,1 3 0,-3 1 113,-4 7 0,-1-5 108,-4-1 0,-4 1-77,4 5 0,-5-5-45,-1-1 1,2 1 58,4 5 1,-4 0 1,4 1 0,-4-7 15,-2 1 0,0-1-1,0 6 1,0 6-90,0 1 1,0-1 68,0-6 0,0 8-69,0 4 0,-2 3 51,-4 3 1,4 1 183,-4 5 1,3 3-69,-3 8 1,4 5 25,-4 1 1,4 6-49,2-7 0,0 9 116,0-3 1,0-2-148,0 3 0,0-8 2,0 1 0,0 1-339,0-6 1,0 2 150,0-14 1,-6 0 82,1-5 1,-1-8-105,6-4 0,-6-4-437,0-2 231,-7-7 0,9-2-323,-7-8 1,1-2-165,-2-4 1,-5-10 298,0-7 0,-2-7-138,-10 1 1,0-10 659,-6-1 0,-15-16 0,-3 3 0</inkml:trace>
  <inkml:trace contextRef="#ctx0" brushRef="#br0" timeOffset="5073">4583 917 7967,'25'-17'397,"2"5"174,8 1 1,-1 5-447,1-6 1,-1 7 53,1-7 1,-1 8-256,1-2 0,-8 5-97,-4 1 0,-4 0-90,-1 0 1,-9 1 120,-3 5 1,-6 4-80,-6 7 1,-3 8 132,-9 4 0,-1 4-15,-4 1 1,4 1 477,-4-1 1,2 3-179,-2 3 0,3-3 177,-3 3 0,12-9 10,5-2 1,4-8 750,2 2-761,0-4 0,8-7-164,3-1 1,5-7-82,1 2 0,8-12-134,4-6 0,-2-3-379,1-2 1,-5-6 270,6 0 0,-9-6-153,-3 6 0,-2-6-64,-9 6 0,0-6-182,-6 6 1,-2 0 15,-4 6 0,-11 1-527,-12 5 1023,-11 3 0,-12 16 0,-10 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21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8440,'0'-10'380,"6"1"-159,-1 3 1,3 2 153,-2-7 33,-4 7 0,7-6 419,-3 4-367,-4 5 0,6-9 37,-8 4 68,0 4 13,0-5-308,0 7 1,0 7-131,0 5 0,-2 3 130,-4 2 0,2 3-1106,-7 3 1,1 2 835,-1 4 0,-5 3 0,7-5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2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709 156 8420,'10'-15'0,"-3"4"73,1-14 0,0 7 162,3 1 1,5 0 832,-5-1-632,-3 9 1,2-5 599,-5 9-521,-3-1 1,8 6-212,-4 0 300,-5 0-173,7 7 0,-8 3-161,0 7 0,-2 6 33,-4 0 1,-3 8-136,-8-2 1,-1 4-151,1 1 0,-6 1-58,0-1 1,-6 1-365,6 0 1,0-3-49,6-3 1,-1-4-29,1-8-346,7 1 135,3-1 286,7-7 1,7-3 130,5-7 0,11-7 88,6-5 1,4-3 15,1-3 1,6-3 161,1 4 0,-7-2 308,-5 13 0,-6-6-204,6 7 0,-14-1 346,3 6 0,-11 0-136,5 0 0,-8 2 119,2 4 0,-6 3-47,-6 9 0,-4 1 169,-7 4 0,-2-4-222,-4 4 1,-2 4-304,-4 2 1,-10 3-263,5 3 1,-7 0 219,1-1 1,2 3-167,-8 3 1,5-3 55,-5 3 1,2-4-396,-2-1 1,-2-6 8,7 0 0,-1-2-145,2 1 0,3-3 58,-3-7 0,9-3-78,2-3 1,8 1 48,-2-7 1,4 0-340,2-6 320,-1 0 312,9 0 339,1 0 0,8-2 0,0-4 0,8 2 0,3-8 0,-1 3 112,1-3 1,3-3 54,9 3 1,-2 3 543,8-3 0,-6 3-344,6-3 1,2-3 145,9 3 0,2-3 54,4-2 1,10 1 197,-4 5 0,6-5-183,-1 5 0,3-5-48,3-1 0,4 2-177,-3 3 0,-3-3-66,3 3 1,-14 5-356,2 1 1,-14 4 139,-3 2 0,-3 0-171,-9 0 1,-5 0-279,-7 0 0,-7 8-426,2 3 0,-4 5 150,-2 1-1,-8 0-472,-4 0 1,-3 1 307,-2-1 1,-8 2 813,-4 4 0,-11-3 0,-5 4 0</inkml:trace>
  <inkml:trace contextRef="#ctx0" brushRef="#br0" timeOffset="370">502 1298 8420,'-10'11'866,"4"1"-338,4-8-247,2 11 1,0-11 97,0 7 1,0-5 493,0 6 1,0-1-422,0 7 1,-2-1-213,-3 0 0,3 6-167,-4 0 0,4 0 142,2-5 0,0-1-499,0 0 0,0-5-349,0-1 33,0-7 1,8 4 209,3-8 1,5-2-246,1-4 0,6-5 154,0-13 0,14-2-121,-3-9 1,5 0-64,-5 1 1,-1 5 186,-4 0 1,1 10 755,-7 2 0,0 1 92,-5 11 1,-1-1 471,0 6 1,-7 2-184,-4 3 1,-4 5 571,-2 7 0,0 1-531,0-1 0,0 2 32,0 4 1,0-2-543,0 8 1,-6-8 73,0 2 1,0-3-585,6-3 1,0 0-89,0 0 1,2-5-475,4 0 0,-2-9 192,7 3 0,1-4-543,5-2 1,2-2 282,4-4 950,-3-11 0,12-10 0,-5-7 0</inkml:trace>
  <inkml:trace contextRef="#ctx0" brushRef="#br0" timeOffset="792">1816 658 8450,'0'-10'1547,"0"-5"-1613,0 13 285,0-6 1,0 10 397,0 4 1,-6 4-393,0 7-113,-7 0 1,3 6-164,-7 0 1,-2 8-273,-4-2 1,4 4 178,-5 1 1,5 1-36,2-1 1,0-5-118,-1 0 0,1-6-311,0 6 392,7-8 0,-3 4 67,7-8 1,0-5 38,6-1 0,6-5 92,0 6 0,7-9 190,-1 3 0,3 2 99,2-2 0,1 1-141,-1-1 1,-2-2 810,-3 7 0,1 1-393,-7 5 1,0 1 548,-6-1 0,0 2-530,0 4 0,0-4-339,0 4 1,-6 2-182,0-2 0,-5 1-291,5-7 1,0 0 54,6 0-9,0 1 1,0-7-2076,0 1 1586,0-8 0,0 1-233,0-10 1,8-5 92,3-7 1,-1-8 825,2-4 0,-1-11 0,6-5 0</inkml:trace>
  <inkml:trace contextRef="#ctx0" brushRef="#br0" timeOffset="1050">2283 329 10067,'17'0'3289,"-7"0"-2247,5 0-217,-13 0-690,13 0 0,-11 6 255,8 0-673,-8 7 0,9-3-39,-7 7 0,1 1-403,-1-1 0,-4-6 323,4 1 1,-4-1-293,-2 7 0,0 5-615,0 0 1,-2 2 1308,-4-2 0,-3 4 0,-9 7 0</inkml:trace>
  <inkml:trace contextRef="#ctx0" brushRef="#br0" timeOffset="1453">2110 1021 8166,'-10'0'207,"4"0"-77,12 0 1,4-6 78,7 1 1,0-1-43,1 6 0,-1-6 229,0 0 1,1 0-105,-1 6 1,-6 0-168,1 0 0,-1 6-602,7 0 1,-3 7-21,-3-1 20,3 3 0,-13 3 194,4-1 1,-4 0 115,-2 1 1,-2-1 9,-4 0 0,-4 0 220,-7 1 1,0-1-89,-1 0 0,7 1 582,-1-1-249,9 0 1,-5-5 80,8-1-22,0-7 1,8 4-29,3-8 0,10 0-23,2 0 0,6-6-125,-6 0 1,2 0-8,-2 6 1,-9 0-116,3 0 0,-11 8-178,-1 4 1,-3 5 203,-2 6 1,-13 4 21,-4 8 0,-12-1 151,0 1 1,-2-1-136,2 1 0,-1-2-37,7-5 0,2-1-45,9-4 0,-1-9-253,7 3-212,0-3 1,14-5 223,3-3 0,12-4-337,6-2 1,11-8 190,7-3 0,4-12-1596,7-6 1932,-4 4 0,21-16 0,-4 5 0</inkml:trace>
  <inkml:trace contextRef="#ctx0" brushRef="#br0" timeOffset="2015">3165 122 8458,'17'0'2458,"0"0"1,8 0-303,4 0-1448,4 0 1,1 0-84,1 0 1,0 0-281,-1 0 0,-7 0-967,-4 0 1,0 2 525,-6 4 1,5-3-473,-11 9 1,-1-1-317,1 7 0,-7 1-1065,2 4 0,-12 4 942,-5 7 0,-5-5-154,-1 0 1,-8 0 1160,-4 6 0,-4-1 0,-1 1 0</inkml:trace>
  <inkml:trace contextRef="#ctx0" brushRef="#br0" timeOffset="2287">3234 606 8794,'-10'10'1961,"1"-3"-1677,3-7 0,2 8-19,-7 4 1,-1 3 40,-5 2 0,-1 2-343,1 4 0,-2 4-71,-4 8 1,4-2-48,-4-5 1,3 3 29,3-8 0,2 0-558,3-5-62,-3-1 0,13-6 359,-4 1 0,12-8 56,5 2 1,12-12 1,6-6 1,12-3 280,5-2 1,6-6 28,5-1 1,5 0 266,7 0 1,-2 5 176,-3-4 1,-5 6 619,-7 5 1,-8-1-297,-3 7 0,-7 0-285,-5 6 1,-10 0-266,-7 0 1,-8 10 80,1 7 0,-5 8-999,-5 10 1,-11 1 300,-7 5 417,-8-5 0,-3 22 0,-10-4 0</inkml:trace>
  <inkml:trace contextRef="#ctx0" brushRef="#br0" timeOffset="2651">3303 1298 8492,'-10'0'1371,"3"0"1,9-2-1765,3-4 452,-3 4 181,14-6 1,-7 8 74,9 0 1,-7 0 112,1 0 0,-1 10-128,7 7 1,-1 3-40,0 8 1,-2-5-195,-3 6 0,1 0-97,-7 6 0,0 1-1,-6 5 1,0-7-18,0 1 0,-2-1-305,-4-5 0,-1 2 30,-5-2 0,-3 1-144,3-7 0,-3-1 181,-2-11 0,-3 3 90,-3-9 0,4 1 469,-4-6 0,4-8-151,1-3 1,1-14 777,0-10 0,7 1-291,5-7 0,3-1-73,2 2 0,2-1-324,3 7 0,11 5-365,7 0 0,2 14-211,-2-2 1,2 5 259,4 0 0,3-1-1427,-3 7 1,2 1 237,-2 5 1,3 0 1292,-3 0 0,4 0 0,1 0 0</inkml:trace>
  <inkml:trace contextRef="#ctx0" brushRef="#br0" timeOffset="3014">4289 883 8189,'-6'-18'2836,"0"1"-2198,0 0 1,8 5 359,4 1 1,2 5-152,3-6-1005,5 9 1,-12-5 133,7 8 1,-7 2-143,2 4 0,-4 5-633,-2 12 0,-8 6 394,-4 11 1,-5-1-337,-6 7 1,2-4 306,-8 10 0,8-12 319,-2 7 0,4-3 80,1-4 1,7-1 383,-1-11 0,9 5-255,-3-4 1,4-4 40,2-2 0,8 2 344,3-2 1,4-2-148,3-9 0,5 3 457,0-4 1,8-3-300,-3-2 1,5 2 236,2-3 1,-7 1-333,1-6 0,0 0-318,6 0 0,-8 0-33,-4 0 1,2 0-221,-2 0 1,0 0-1340,-6 0 0,-5-6 61,-1 1-1551,-7-1 3005,4-2 0,-8-1 0,0-9 0</inkml:trace>
  <inkml:trace contextRef="#ctx0" brushRef="#br0" timeOffset="3343">4531 675 8421,'-17'-6'3153,"-1"1"-1468,9-9-239,1 12 1,10-11-1064,4 7 0,1-2-457,5 3 0,3 3 658,-3-4-237,3-4 0,8 8-132,0-3 0,8 3-142,-2 2 0,2 0-373,-3 0 0,3 0 264,-8 0 0,2 6-379,-2-1 0,-9 9 216,3-3 0,-11 10 119,0 2 1,-5 10 56,-1 2 1,0 1-7,0 10 0,-13 0 3,-4 6 0,-6 0 235,0 0 0,1 2-771,-6 4 1,5-5 279,-6 5 1,8-4-1231,-2-2 1,-2 0 666,2-1 0,-1-1-349,7-4 1,0-5 454,0-12 0,-3 3 739,-3-3 0,-4-4 0,-7 0 0</inkml:trace>
  <inkml:trace contextRef="#ctx0" brushRef="#br0" timeOffset="3550">3960 1505 8300,'-9'-17'148,"1"5"75,8 1 1,2 5 557,4-5 0,3 5-214,8-6 0,3 7 150,3-7 0,4 6-229,7-5 0,3 5-88,3-6 1,4 7-221,8-7 1,0 3-155,0-3 1,-8 2-174,-4 5 1,-3 1-429,-2-8 0,-9 8-611,-2-1 0,-11 1 554,-1-2 1,-7 4-217,7-4 0,-8 3 207,1-3 0,-10 2 641,-7-8 0,-3-7 0,-3-8 0</inkml:trace>
  <inkml:trace contextRef="#ctx0" brushRef="#br0" timeOffset="3675">4462 1090 10121,'0'12'1374,"0"-1"0,0 3-644,0 9 0,0-2-256,0 8 0,-8 0-189,-4 5 0,3 3-2015,-3 3 1,7 2 1729,-7 4 0,8 4 0,-3-5 0</inkml:trace>
  <inkml:trace contextRef="#ctx0" brushRef="#br0" timeOffset="4073">5240 762 8221,'-10'0'3440,"3"0"-1618,7 0-1165,0 0-268,7 0 0,3 0 211,7 0 0,0 5-403,1 1 0,-1 2-331,0-2 1,3-3-744,3 9 1,-6-6 651,0 5 1,-1 1-407,-11 5 0,7-3 80,-6 3 0,-1-4 19,-5 10 0,-7 4 344,-5 2 1,-5 4 381,-6 1 0,-4 7 50,-8-1 1,1 2 506,-1-1 0,3-5-992,3 5 0,-2-3 209,8 2 1,0-3-648,6 3 1,1-5 131,5-6 547,3-4 0,0-8 0,-1 0 0</inkml:trace>
  <inkml:trace contextRef="#ctx0" brushRef="#br0" timeOffset="4254">5050 1298 8221,'-10'-10'2609,"2"2"-1921,8 8 1,2 0 6,4 0 0,-2 6-352,7 0 1,1 7-80,5-1 0,1 3-456,-1 3 1,0-7-150,0 1 1,-5-1-367,-1 7 0,-5-3-424,6-4-1409,-8 5 751,11-14 1789,-5 5 0,-1-7 0,-1 0 0</inkml:trace>
  <inkml:trace contextRef="#ctx0" brushRef="#br0" timeOffset="4350">5274 1384 8221,'10'0'1965,"0"0"-839,-5 0 152,-3 0-517,6 0-281,0 8-819,1 2 0,9 7 339,-1 0 0,-7 0 0,-3 1 0</inkml:trace>
  <inkml:trace contextRef="#ctx0" brushRef="#br0" timeOffset="4890">5932 1038 8342,'-18'0'2752,"1"0"-2133,7 0 1,3 2 574,7 4 0,0 4-376,0 7 1,-6 8-176,0 4 1,-1 3-530,1 3 0,4 0-324,-4-1 1,4 1-59,2-1 1,0 1-315,0 0 0,0-3-1480,0-3 0,6-4-104,0-8-51,7 1 2217,-3-9 0,7-9 0,0-9 0</inkml:trace>
  <inkml:trace contextRef="#ctx0" brushRef="#br0" timeOffset="5442">6156 468 10208,'20'-12'59,"3"1"0,-4 5 523,4-6 1,-4 7-25,-2-7 1,3 8 240,3-2 1,-4 5-370,4 1 1,2 0-154,-2 0 0,0 0-198,-6 0 44,1 0 0,-1 0-198,0 0 1,-5 5-26,-1 1 0,-7 8-269,2-3 305,-4 4 0,-2 3 14,0-1 1,2 0 113,4 1 1,-5-1-52,5 0 0,-4-5 58,-2-1 1,0 1-25,0 5 0,6-5-23,0-1 53,-1 1 1,-5 5-3,0 0 1,0 1-13,0-1 0,0-6-3,0 1 0,0-1-81,0 7 1,0-1 63,0 0 0,0 1-86,0-1 0,0 0 84,0 0 1,0 1 54,0-1-51,0 0 0,2 1 1,2-1 180,2 0 0,0 0-97,-6 1 0,0-1 16,0 0 0,0 3 12,0 3 0,0-2 163,0 8 1,0-4 97,0 9 0,0-3-59,0 9 0,0-1 94,0 1 0,0 0-126,0 12 1,-2-9-264,-4 8 1,4 5 1,-4 8 1,4-5-341,2-1 0,0-10-110,0-2 0,0-8 238,0 3 1,0-11-142,0-1 0,-1-8-121,-5 2-431,4-11-22,-6-4 1,6-8-713,-4 0 1,5-10 537,-5-7 0,-4-10 1035,-1-13 0,-5-12 0,-1-10 0</inkml:trace>
  <inkml:trace contextRef="#ctx0" brushRef="#br0" timeOffset="5849">6087 1056 8467,'0'-12'1955,"0"1"0,8 5-1719,3-6 0,7 7 197,5-7 1,-2 8 215,8-2 1,-8 4-412,2 2-33,4 0 0,-8 2-197,4 4 1,-6 4-408,-5 7 1,-4 6-561,-8 0 1,-2 8 397,-4-2 1,-11 9 59,-12 3 1,-2-1 101,2-6 0,-1 7 899,6-1 1,-4-1-158,5-11 0,5 3 109,7-8 1,7 0-20,-2-5 0,6-3 403,6-4 1,-2-3-269,7-8 0,1 0-118,5 0 0,6 0-428,0 0 0,2-8 184,-2-3 1,-4-4-352,5-3 0,-7 1 79,-6 0 0,3-1 0,-8 1 0,-1 0-30,-5 0 0,-7 1 56,-5 5 0,-3-3-847,-3 8 1,-5 1 417,0 5 0,-7 2-3479,1 3 3948,-4 5 0,-1 7 0,-1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3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87 8253,'-2'-10'1161,"-4"4"-636,4-3 377,-5-1-245,7-7 125,-8 7-447,6-5 0,-7 13 185,3-4-345,4 4 1,-13 2 84,3 0 0,2 0-312,-1 0 0,-1 0-48,-5 0 1,0 6-31,-1 0 0,7 5 106,-1-5 0,1 2-69,-6-2 1,-1 1-158,1 5 1,0 1 61,-1-7 0,1 7 121,0-1 1,5 1 14,1-1 1,-1 3 123,-5-3 0,5 3-46,1 3 0,5-1 12,-5 0 0,7 0-17,-2 1 4,-4-1 1,8 0-7,-3 1 0,3-1 1,2 0 1,2-1-30,3-5 1,-1 4 20,8-3 0,-1 1 18,7-1 1,-1 3-31,0-3 0,1 1 2,-1-1 0,6 3-2,0-3 1,2-3-1,-2 3 0,-4-3-15,4 3 0,2 3 17,-2-3 1,0 1 108,-5-1 1,-1 3-109,0-3 1,-1 3 213,-5 2 0,3 6 13,-9 1 1,1 6 49,-6-1 0,0-2-162,0 2 1,0 0 15,0 5 1,-8-5 48,-3 0 1,-3-8-33,3 2 1,-4-2 102,3 2 1,-3-4-87,-3 5 0,1-7-5,0-6 0,-1 3-23,1-8 1,0 5 21,0-5 1,5 0-75,1-6 0,-1 0 80,-5 0-373,-1 0 151,1 0 1,6 0-1141,-1 0 530,8 0-2060,-3 0 1574,7 0 1,1 0-109,5 0 0,6-8 1258,11-4 0,4-11 0,7-4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37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10 847 8322,'-9'0'3271,"14"6"-2511,13 0 0,3 0-315,-4-6 1,0 0-312,1 0 0,-1 0 82,0 0 0,1 0-676,-1 0 1,2 0 146,4 0 0,-4-6-75,4 0 0,-9 0-211,-3 6 0,-1 2-676,1 4 0,-3 4 1275,-8 7 0,-8 16 0,-1 3 0</inkml:trace>
  <inkml:trace contextRef="#ctx0" brushRef="#br0" timeOffset="165">166 1211 8054,'-8'9'742,"-1"7"0,-3-13-219,0 9 1,9-6 456,-3 5-594,4 1 0,2 5 76,0 0 1,8-5-340,3-1 0,5-1-148,1 2 0,8 1-1152,4-7 1,5 0 697,7-6 1,-3-2 478,8-4 0,-7-11 0,3-10 0</inkml:trace>
  <inkml:trace contextRef="#ctx0" brushRef="#br0" timeOffset="819">1532 398 7967,'-8'-17'0,"6"-1"-12,-3 1 1,-3 0-3,2-1 127,0 1 1,6-6-60,0 0 1,-2-2 169,-3 2 0,1 4-4,-8-4 1,7 5 17,-7 7 1,0-3 18,-5 9 1,0-1-232,0 6 7,-1 0 0,-5 2-12,0 4 0,-6 3-161,6 8 0,0 1 15,6-1 0,0 6 142,-1 0 1,3 8-40,3-2 1,3-2 40,3 1 1,4-1-109,-4 2 1,5 2 70,1-8 1,1 6 5,5-6 1,4 0 11,7-6 0,0 0-4,1 1 1,-3-7-33,-3 1 0,3-3 35,-4 3 1,-1 1-35,2-7 0,-9 8 27,3-3 1,-4-1-38,-2 1 0,-2 7 24,-4 5 1,-5 2-3,-12-2 0,-2-2 42,-4 8 0,4-6 1,8 6 1,0-8 89,-1 2 0,9-4-66,3-2 1,4 2-30,2 4 1,2-3 11,4 3 0,1-4-38,5-2 1,3 1 100,-3-1 0,3 2-1,2 4 0,-1-4 69,-5 4 0,3 2 218,-9-2 0,7 6-119,-6-6 0,0 6-138,-6-6 0,0 6-86,0-6 1,0 0 125,0-6 0,0 1-553,0-1-222,0-7-315,0-3 459,0-7 0,7-2-690,5-3 1162,3-5 0,10-15 0,2-2 0</inkml:trace>
  <inkml:trace contextRef="#ctx0" brushRef="#br0" timeOffset="1276">2362 934 7250,'10'-8'-701,"5"-1"476,-3-9 0,-3 3 56,3 3 0,-8-9 663,1 4 1,-3-4-277,-2 4 0,0 5 211,0 1 0,-2 1-144,-3-2 0,-7-3 33,-11 3 1,2 5-201,-8 1 1,2-2-16,-2 3 0,-3-1 99,3 6 1,-4 6-46,-2-1 0,9 9-73,3-3 1,3 7 32,3 5 0,0-4-77,-1 4 0,7 2 111,-1-2 1,9 8 90,-3-2 1,4-4-74,2-2 0,0 2 14,0-2 1,2 0-218,4-6 1,3 0 120,8 1 0,7-9-647,-1-3 1,5-4 296,-5-2 1,8-8-320,-2-3 1,-4-5 262,-2-1 0,-2-2 148,2-4 0,-9 3 240,3-3 0,-5 10 825,-1 1 43,4 9-693,-5-5 0,2 10 780,-1 4 0,-5 5-442,5 12 1,-5-4-321,6 4 0,-7 2-398,7-1 0,-2 4-452,1-5 0,4 0 263,-3-5 0,-2-1-461,1 0 1,1-7 785,5-4 0,0 3 0,1 1 0</inkml:trace>
  <inkml:trace contextRef="#ctx0" brushRef="#br0" timeOffset="1407">3036 1176 7986,'0'21'1988,"0"-4"1,0-3-2061,0 3-440,0 0 0,2-1-1568,4-5 2080,-4 5 0,6-7 0,-8 9 0</inkml:trace>
  <inkml:trace contextRef="#ctx0" brushRef="#br0" timeOffset="1930">3590 450 8110,'-8'-10'1916,"6"1"-539,-4 3-224,5 4-834,1-6 0,0 10-265,0 4 1,0 3 278,0 9 0,0 5-81,0 0 1,0 8-433,0-3 1,0 7-48,0 5 0,0-3-243,0 3 0,0 2 279,0-1 1,0-1-57,0-5 0,-2-3 94,-4-3 1,4 2-108,-4-8 228,4 0-214,2-6 421,0-7-125,0-2-346,0-24 0,8 5 32,3-12 0,5-2-26,1 2 0,6 0 56,0 5 1,2 7 13,-2-1 1,-4 8 348,5-1 1,-5 5-139,-2 5 0,0 5 686,1 7 0,-7 3-370,1 3 1,-8 2 324,1 3 1,-3 5-201,-2-4 0,-7-4-120,-5-2 0,-3 2-185,-3-2 0,1-2 111,0-9 1,-1 1 1,1-7 0,0 0 201,0-6-807,-1 0 0,3-8 213,3-4 1,-1-3-280,7-2 1,0-6-241,6 0 1,0 0-1504,0 5 2175,8 1 0,2 0 0,7-1 0</inkml:trace>
  <inkml:trace contextRef="#ctx0" brushRef="#br0" timeOffset="2090">4282 1297 8013,'-18'0'0,"3"2"0,3 4 3114,5-4-2031,7 5-3230,0-7 2147,0 0 0,-8 0 0,-2 0 0</inkml:trace>
  <inkml:trace contextRef="#ctx0" brushRef="#br0" timeOffset="2475">5112 847 8011,'-18'-9'430,"1"-7"1,2 13 1529,3-9-1628,-3 1 0,5-5-54,-7 5 1,0-3-276,-1 8 1,1 1 57,0 5 0,-1 0 487,1 0-296,0 7 0,-2 5-107,-4 11 1,9-2-44,-3 8 0,3 0 145,-3 5 0,7 1-94,5 0 0,3-7 99,2 1 0,2-2-84,3 2 1,13 2-55,11-8 0,5-6-347,6-6 0,12-7-540,12 2 0,-1-12-612,6-5 1,-1-10 647,12-2 0,-9-6 737,-1 6 0,-9-8 0,-9 4 0</inkml:trace>
  <inkml:trace contextRef="#ctx0" brushRef="#br0" timeOffset="2651">5821 1176 9518,'-10'0'5133,"2"0"-5181,16 8 0,-6-4 39,4 7 1,-6 1-896,-6 5 0,0 0 904,-11 0 0,-12 8 0,-15 2 0</inkml:trace>
  <inkml:trace contextRef="#ctx0" brushRef="#br0" timeOffset="3362">6754 1072 7887,'-17'-9'1530,"8"-7"0,1 7-1157,8-9-212,-8 1 1,6 0-307,-4 0 1,5-1 206,1 1 1,-2 0-2,-4-1 0,-2 1 115,-3 0 0,-5 5-376,5 1 0,-5 7 58,-1-2 0,-2 4-119,-4 2 0,4 2 148,-4 4 1,1 3 174,-1 9 0,4-1 45,-4 0 1,4 6-92,2 0 0,1 2 39,5-2 0,-3 4-21,8 8 0,-5-6 265,5 0 1,0-6-32,6 5 0,0-4-35,0 4 0,8-12-246,4 1 0,3-5-228,2-1 0,8-3 195,4-8 0,4-8-83,1-3 0,1-12-151,0-6 1,-1-4 32,1-2 0,-3-5-204,-3 0 0,2-8 128,-8 2 1,0-2 3,-6 1 0,-1-3 94,-5 4 1,3-4 22,-9-1 1,1 4 165,-6 1 0,0 8-121,0-2 1,0 11 455,0 6 1,0 3-81,0 3 229,0 8 0,-2 1-72,-3 8 0,1 0 91,-8 0 1,6 9-28,-5 9 1,5 1 82,-5 10 1,1 2-54,-2 9 0,-1 4-102,7 8 1,-5 6 256,5-1 1,-2 7-192,2-7 0,5 7-250,-5-7 1,4 1-419,2-6 0,8-8-548,3-4 1,10-3 3,2-3 1,8-7-938,-2-4 1,3-11-313,3-6 2027,0-4 0,-1-2 0,1 0 0</inkml:trace>
  <inkml:trace contextRef="#ctx0" brushRef="#br0" timeOffset="3524">7688 1211 7849,'-9'2'724,"3"3"0,4-1 2534,2 8-4278,0-1 535,0 6 1,-8 1 484,-3-1 0,-5 0 0,-1 1 0</inkml:trace>
  <inkml:trace contextRef="#ctx0" brushRef="#br0" timeOffset="4023">8069 1055 7804,'-35'10'4,"8"-3"272,4-7-333,12 8 1,3-4 654,8 7 1,0-5-111,0 6 0,2-7 46,4 7 0,-3-2-201,9 1 1,5 2 14,6-7 1,8 0-319,-2-6 1,4-2 45,1-4 0,3-5-520,3-12 0,-3-2 300,3-4 1,-9-4-380,-3 4 0,-1-3 227,2-3 1,-6 6 35,-11 1 1,-5 6 96,-7-1 1,0 4 32,0 2 0,-3 0 161,-9-1 0,1 1-92,-13 0 1,-2 7 194,-3 4 1,2 4-32,-2 2 1,2 2 212,-2 4 1,-1 9-79,7 9 0,-6 6 12,6-1 1,0 4 28,5 1 0,7 3 149,-1 3 1,8-1 418,-1 7 1,3-6-336,2 6 0,2-7-122,3 1 1,11-4-115,7-1 0,8-6-849,-3 0 1,13-10 87,5-2 1,4-1-214,2-11 0,5-7 350,1-9 348,7-12 0,-11-12 0,6-9 0</inkml:trace>
  <inkml:trace contextRef="#ctx0" brushRef="#br0" timeOffset="4476">8622 87 8058,'12'-8'218,"-1"-4"1,1 3 375,5-3 1,2 3-341,4-3-80,-4-3 0,8 13 76,-4-4 0,-3 4 13,3 2 0,-6 2-213,-5 4 0,3 3 113,-4 9 1,-3-1-493,-2 0 0,2 2 255,-3 5 0,1-3-255,-6 7 1,-8 1 90,-3 6 0,-5 5-70,-1 1 0,0 7 181,0-2 0,-1-2 251,1 2 0,2-6 400,3 7 0,4-9-233,8 2 1,0 3 125,0-3 0,2 6-115,4-6 1,4 8 14,7-1 1,0 3-94,1 1 0,-1-4 8,0-1 0,-1-2-78,-5 2 0,4 4-151,-3-4 0,-4 4-345,-3 2 0,-3 0 193,-2 0 0,-7-8 293,-5-4 1,-3 2-69,-3-1 0,-1-3 81,-4-9 0,2-4-325,-8-8 0,8 1-913,-2-1 406,-4-8 1,8-1 674,-4-8 0,4 8 0,1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44.7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3371 984 7986,'-25'-15'0,"-9"3"0,-1-3 2418,0 15-1671,1 7 1,20 18-1970,-3 4 649,11-4 1,-1 0 572,7-8 0,0 1 0,0-1 0</inkml:trace>
  <inkml:trace contextRef="#ctx0" brushRef="#br0" timeOffset="1580">310 413 7570,'0'-9'1233,"0"-7"-1076,0 14 0,2-11 55,4 7 1,-2 0 7,7 6 1,1 0 128,5 0-209,1 0 0,1 0 0,4 0 0,-2 0 7,8 0 0,0 0-144,5 0 1,3 0 91,3 0 1,4 0-87,8 0 0,2 0 62,4 0 0,-1 0-72,12 0 0,-1-7-87,12-5 1,-5-3 86,6-2 0,0 5-175,5 1 1,-5-1 236,-1-5 0,-3 1-9,10 5 1,-10-5 4,9 5 1,-11 3 67,0 2 1,-4 5-148,-2 1 1,-1 0 220,-5 0 1,4 0-152,-3 0 1,-3 0-93,2 0 1,-5 0 23,6 0 0,-9 0-152,3 0 0,-6 0-146,-6 0 1,2 0 124,-8 0 1,1 0 68,-7 0 1,-5 0-204,0 0 149,-8 0-716,4 0 425,-15 0 1,-5 0-119,-10 0 587,-13 7 0,-16 10 0,-10 10 0</inkml:trace>
  <inkml:trace contextRef="#ctx0" brushRef="#br0" timeOffset="2055">68 984 8177,'-17'0'622,"7"0"-255,-5 0-123,13 0-405,-13 0 80,13 0 0,-4 0-73,12 0 0,-2-2 179,7-4 0,3 4-79,9-3 0,-4-3 72,4 2 1,2-7-2,-2 1 0,10 3 47,1-3-52,1 8 0,15-9 40,-4 7 1,6-2 36,5 3 0,7 3 103,11-4 0,-2 4-264,7 2 1,1 0 369,6 0 1,7-2-435,4-4 0,-48 5 0,2-2 268,-1-2 0,1-1 0,2 0 0,0 0-74,-2-2 0,0-1 1,7 0-1,1 1-25,-5-1 0,-1 0 1,7 1-1,-1-1-7,-2 1 1,0-1 0,-2-2-1,-1-1-72,0 0 1,0 1 0,1-1 0,1 1-25,1 2 1,-1 0 0,-2-1 0,0-1 56,-3 3 0,0-1 0,44-18-394,-10 10 0,-1 1 262,-5 5 0,-5 5 90,-11-5 0,-7 7-25,-11-2 1,-3 4 170,-9 2-422,-7 0 342,-2 0-285,-15 0 1,-10 6 581,-12 0-308,-3-1 0,-10-5 0,-2 0 0</inkml:trace>
  <inkml:trace contextRef="#ctx0" brushRef="#br0" timeOffset="2416">2403 102 8220,'-17'-2'0,"-1"-4"893,1 4-61,7-5-1028,3 7 0,14-6 202,5 0 1,3-5-108,3 5 1,-1-6 115,0 7 1,2-7 130,4 6 1,-3-1 9,3 1 1,2 4-17,-2-4 0,5 6 100,-4 6 1,6 2-9,-1 3 1,6 5 141,5-5 0,-3-1-99,3 1 1,4-1 112,2 1 0,4 3-189,2-8 1,2 5-43,3-5 1,3 0 45,3-6 0,5 5-53,-5 1 0,2 2-200,-1-2 1,-1 1 77,-11 5 1,2 3 79,-14-3 0,-1 11-124,-10 6 0,-12 3-166,-11 3 1,-18 9-137,-17 8 1,-19 13-36,10-27 0,-4-1 1,-9 5-1,-4-1-218,-10-1 1,-3 1 0,-3 4 0,-2 2 213,-4 2 0,-1 0 0,-3 1 1,0 0 356,1-1 0,-1 0 0,-1-1 0,0 0 0,2-2 0,-1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49:49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1055 7945,'8'-9'-418,"-4"-7"516,8 5 0,-7 1 224,7-1 0,-6 1 798,5-1-703,-7-5 1,9 12 656,-7-7-471,0 7 0,-4-9 365,4 7 83,-4 0-637,5 6-3,-7 0-364,-7 0 1,-9 10-236,-7 7 0,-2 4-153,2 14 0,-4-3 239,-7 14 0,5 0-219,0 6 0,2 0 86,-2 0 0,4-6 283,8 0 0,5-1-101,1 1 1,7-4 31,-2-7 1,6-7-37,6 1 1,11-10-111,12-1 1,6-3-37,5-9 0,6-2 109,12-10 0,-2-4 34,7-7 0,-1 0-37,1-1 0,-4 1 174,-7 0 0,-6 1-63,1 5 1,-15-3-33,3 9 1,-12-1-178,0 6-320,-4-8-88,-9 6 154,-3-5 22,-7 7 1,-1 2 84,-5 3 0,2-3-320,-8 4 1,1-4 181,-6-2 0,5 0 480,1 0 0,-1 0 0,-5 0 0</inkml:trace>
  <inkml:trace contextRef="#ctx0" brushRef="#br0" timeOffset="275">638 1124 8085,'-21'0'239,"4"0"0,9 0 519,-3 0 0,7-1 308,-2-5-677,-4 4-197,8-6 1,-7 16-3,3 3 1,4 7-81,-4 5 1,4 6-277,2 11 279,0 4 1,0 8 124,0 0 0,0 6 43,0-1 1,-5 7 194,-1-7 0,0 3-252,6-3 1,0-10-26,0-1 1,0-4-600,0-7 310,0 3 0,0-19-170,0 4 1,0-4-370,0-1 0,0-7-1740,0 1 1017,0-8 361,8 3 0,0-14 991,3-5 0,12-11 0,-4-4 0</inkml:trace>
  <inkml:trace contextRef="#ctx0" brushRef="#br0" timeOffset="1778">1434 1021 7955,'-35'0'1,"16"0"1,4 2 1717,15 3-1057,0-3 0,9 12-320,8-8 0,6-1-120,6-5 1,4 0 143,-4 0 0,9-5-105,3-1 0,1-8-85,-2 3 0,-3 1-195,3-1 0,-3-1-364,-3-5 1,-1 5 3,-4 1 1,-4 1-1178,-8-1 651,-7-5 591,5 7 0,-15-7-97,0 5 0,-6 1 133,-5 4 0,-7 3 266,1-9 1,0 6 71,-6-5 0,3 7 122,3-2 1,0-2-9,0 3 0,5 1 94,1 10 1,5 3-82,-6 9 0,6 6-91,-5 5 1,7 10 91,-2 1 0,4 14-65,2-2 1,0 5 222,0 1 1,0-4-133,0 3 0,0-3-233,0-2 0,0-8-331,0-3 1,2-5 191,4-1 1,-4-8-32,4-4 0,-4-4 42,-2-2-208,0-7 233,0-2 1,-2-8 258,-4 0 1,2-8 78,-7-4 1,-1-3 102,-5-2 1,5-6-122,1 0 0,5 0 22,-6 5 0,9 1-126,-3 0 1,-2 5 42,2 1 0,1-1-413,5-5 1,2-1 130,3 1 0,5-6-366,7 0 0,1-2 143,-1 2 1,8-4-41,4-7 1,3-1 164,3 0 0,5 1 209,1-1-205,7-7 324,-4 5 0,0-3-135,-4 11 0,-3 4 494,-3 8 0,-1 2 229,-4 3-71,4-3-337,-14 13-26,-2-6-160,-2 8 102,-13 8-146,6 1 0,-8 9 29,0-1 0,-8 6-556,-3 0 218,-5 8 191,7-12 1,-6 6-146,3-8 1,4 1-90,3-1 287,3 0 201,2-7-109,0 5-55,0-13 1,2 6-11,3-8 0,-1 0 63,8 0 9,-1 0-30,6 0-32,-7 0 15,5 0-32,-13 0 1,6 7 172,-8 5-77,0 3 1,0-1-68,0 3 307,-8-3-184,-1 11 1,-9-6 12,1 4 1,8-4 109,3 4 1,-2-9 169,2-3-110,1 1-365,5 5 0,7-8 104,5-3 0,3-6-99,2-6 0,7-5-127,-1-12 0,7 2-233,-1-8 1,-2 6 8,2-6 1,-8 0 157,2-5 1,-4 5-446,-1 0 1,-7-2 202,1-9 0,-9 3-195,3-3 377,-4-4 1,-2 9 517,0 1-249,0-1 1,0 16 55,0-4 0,0 4 120,0 1 0,0 7 25,0-1 0,0 7 41,0-7 758,0 8-284,0-4-250,0 8 0,-6 2-88,1 4 1,-3 4 53,2 7 0,4 2-75,-3 4 0,-3 4-19,2 8 1,0-1-53,6 1 1,-5 7-29,-1 4 1,0 4-458,6 2 0,0-2 217,0-4 0,0-2-749,0-3 1,0-10 422,0 3 0,0-17-906,0 1 428,0-5 457,0-3 1,0-4 81,0-12 0,6-6 15,0-11 0,5 2-42,-5-8 1,2 0 52,-3-5 1,-1-8-17,8-5 1,-9-3 255,3-1 0,4-9 0,-1-1 0</inkml:trace>
  <inkml:trace contextRef="#ctx0" brushRef="#br0" timeOffset="2184">2748 156 7969,'10'-27'168,"-3"2"336,-7 8 34,8 0 208,-6-1 87,6 1-502,-8 7 0,0 1 308,0 3-402,0 4 1,1-6-282,5 8 0,-4 2 121,4 4 0,-4 4-48,-2 7 1,6 0-3,-1 1 1,1 1 36,-6 4 1,0 4-68,0 7 0,0 1 12,0 0 0,0 7-18,0 4 1,0 10 87,0 1 1,0 9-124,0-3 0,0 6-94,0 6 1,0 4 146,0 7-1,0 3-354,0 3 0,0-2 306,0 8 0,0-2 102,0 2 1,-2-43-1,-2 0 64,2 0 0,-1-1 1,-1 1-1,2 0-164,2 0 0,0-1 0,-1-1 0,0 0 32,-2-1 0,0 0 0,1 44-314,-4-4 1,5-7 43,1-10 1,0-4 64,0-19 1,0 1 34,0-12 0,0 3-111,0-9 1,0-5-78,0-12 328,0-1-392,0-7 0,0-5 407,0-10 1,0-7-286,0-11 0,0 2 115,0-8 1,0 0-14,0-5 1,0-7-86,0 1 0,0-12-76,0 6 0,0-10 365,0 4 0,0-7 0,0-10 0</inkml:trace>
  <inkml:trace contextRef="#ctx0" brushRef="#br0" timeOffset="2605">2955 900 7940,'0'-18'292,"0"7"36,0-1 1,2 8 521,4-1 579,4 3-947,7 2 31,0 0 114,1 0 9,-1 7-460,0 3 0,1 7 44,-1 1 1,0-7-340,0 1 1,-5-3-274,-1 3 1,-7 3-418,2-3 0,-4 5 177,-2 6 0,-2-2-488,-4 8 1,2-6 567,-7 6 0,-1-8 191,-5 2 0,2-4 1001,3-1-513,-3-1 53,13 0 1,-6-5 411,8-1 114,8-7 1,2 4-417,7-8 1,0 0 162,0 0 1,-5 0-624,-1 0 137,1 0-211,-2 0 1,-3 2 86,-7 4 1,-2 9 25,-3 8 0,-7 8 67,-11-2 1,-2 5 177,-4 6 1,-2-5 225,8 0 1,2-3 537,10-9 0,-3 6 163,9-6-650,-1 0 1,13-7-574,5-5 0,5-3 172,6-8 1,-2-2-352,8-4 1,-2-3 184,2-9 176,4 1 0,-6-8 0,7-2 0</inkml:trace>
  <inkml:trace contextRef="#ctx0" brushRef="#br0" timeOffset="3168">3803 831 7977,'-8'-25'0,"6"13"0,-4-3 2787,12 15-1818,4 0 0,7 0-690,0 0 1,7 0-676,-1 0 1,0 0-333,-6 0 1,-6 2 360,1 3 0,-8 1 85,2 11 1,-5-3 166,-1 9 0,0 4-214,0 2 0,0-2 163,0 1 0,0 1 239,0 6 1,6-6 49,0-1 0,6-1 362,-7 2 1,9 4-94,-3-4 0,3-3-163,-3 3 1,3-6 213,-9 6 0,1-6-109,-6 6 1,0-6-200,0 6 0,0-6-116,0 6 0,-13-6-312,-4 6 0,-7-8 124,1 2 1,2-4-68,-8-2 1,3 1 61,-3-1 1,2-7 71,4-5 1,4-3 167,-5-2 1,5-2-106,2-3 1,2 1 195,3-8 1,4 1-91,8-7 1,2 1-211,4 0 1,4 0 118,7-1 1,8 3-136,4 3 0,-2-1 196,2 7 1,-1 0-91,7 6 1,-6 0 276,0 0 0,-6 6-101,5 0 0,-6 7 150,1-1 0,-4-3-355,-2 3-436,-7 0 0,3-1-394,-7 1 141,0-9 1,-1 3 36,1-12 1,8-5 733,-3-12 0,5-4 0,1-8 0</inkml:trace>
  <inkml:trace contextRef="#ctx0" brushRef="#br0" timeOffset="3313">4443 1228 7977,'7'-9'1058,"3"-7"0,2 14-272,-1-3 1,-7 10-284,2 7 0,-4 3 153,-2 3 0,0-1-241,0 0 1,0 0 306,0 1-1005,0-1 1,0 0-1551,0 1 494,0-9-1548,0 7 1122,0-15 1765,0 7 0,7-23 0,3-4 0</inkml:trace>
  <inkml:trace contextRef="#ctx0" brushRef="#br0" timeOffset="3664">4754 277 7977,'0'-17'0,"0"5"243,0 1 1,0 5 401,0-6 0,0 7-200,0-7 32,8 8-334,-6-11 232,5 13-165,1-6 5,-6 8-171,6 0 1,-3 2 171,1 4-152,0 4 0,-4 7 76,4 0 0,-5-5 9,5-1 1,-4 3-75,-2 9 1,0-2 33,0 8 0,2 0-122,4 5 0,-4 3-4,4 3 1,3 4-94,3 8 1,-3 2 96,3 4 0,-1 3 4,7 8 1,-1 8-227,0 4 1,0 5 243,1 6 1,-7-41 0,1 0-173,-1 4 1,1 0 0,0 0 0,-1-1 162,-2-2 1,-1 0-1,0 0 1,0 0-332,-3 0 0,1 0 0,1-1 1,0-1-253,-2 48 0,-1-47 1,-2 0-1884,-2 47 2466,0-4 0,0-43 0,0 0 0,0 43 0,0-3 0,0-7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1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8876,'0'12'904,"0"-1"1,2-5-1056,4 6 1,-4-7-530,4 7 156,-4 0 1,-8 5 523,0 0 0,-7 0 0,3 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12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226 121 7967,'-10'0'1828,"-3"-2"-649,7-3-212,0 3-766,6-6 1,-2 8-194,-4 0 0,-3 10 190,-9 7-67,9 0 1,-6 16-63,3-4 1,-3 3-164,-3 3 0,1 0 145,0-1 0,5 1 14,1-1 0,5 1 78,-6 0 1,9-7-53,-3 1 1,4-8 15,2 2 0,8 2 0,3-2 0,4-1 14,3-11 0,7 3-61,4-9 0,3 7 12,3-6 0,-6-1-4,-1-5 1,1 0-118,6 0 0,-6 2 24,-1 4 0,-1-4 81,2 4 0,-2-4-461,-4-2 0,-4 5-67,4 1 0,-3 0-251,-3-6 0,0 0 126,1 0 0,-1 0-315,0 0 1,-5 0 911,-1 0 0,-7-15 0,4-5 0</inkml:trace>
  <inkml:trace contextRef="#ctx0" brushRef="#br0" timeOffset="211">381 485 7948,'0'-10'2629,"0"-5"-1537,0 13 149,8-6-786,2 8 0,-1 2 41,-3 4 1,-4 5 0,-2 12 0,0-2-160,0 8 0,0 0-812,0 6 1,0-1-207,0 1 0,0-1-611,0 1 1,0-6 665,0 0 626,0-8 0,0 4 0,0-8 0</inkml:trace>
  <inkml:trace contextRef="#ctx0" brushRef="#br0" timeOffset="597">1004 0 6798,'0'12'2178,"0"-1"-1153,0 1-681,8 13 0,-5-6 55,9 4 0,-2 4 6,1 2 1,6 6-60,1 5 0,-1 4 198,6 8 0,-4 8 361,-2 3 0,-1 6-379,-5 6 1,3 4-17,-8 7 0,1 6-416,-1 1 1,-6 5-669,0-6 0,-3-40 1,-4 2 225,-3-2 1,-3-1 0,-2 3 0,-4-2-1126,-3-3 1,-2 0 1472,-4 6 0,-2 0 0,-3-6 0,-1 0 0,-5 7 0,-1 1 0,-2 1 0,-1 1 0,-2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10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477 347 8227,'2'-10'-344,"3"4"-318,-3-3 692,6-1 1,-8-2 116,0 1 0,0 5 16,0-5 0,0 5 326,0-6 321,0 8-538,0-11 0,-2 7 430,-4-3-183,4 3 258,-5 1-189,7 5-61,0-6-433,0 8 0,-2 0 432,-4 0-470,4 0-37,-5 0 0,5 0 37,-4 0 1,4 2 133,-4 4-209,-3 3 0,1 8 132,-4 1 0,3 1-12,3 4 1,4-2 174,-4 8 1,-1 2-96,1 9 1,0 4 90,6 8 1,-6 6-40,1-1 1,-1 16-28,6 2 1,0 6-380,0 0 0,0 9 60,0-3 0,0 3-223,0-4 1,0-7 200,0-4 1,0-4-112,0-2 1,0-13 77,0-4 1,0-8 65,0-4 1,0 1 42,0-12 1,0-4 125,0-2 0,0-4-20,0-2 262,0 0 1,0-5-80,0 0-135,0-9-801,0 5 275,0-8 0,-2-2-99,-4-4 1,4-5-159,-4-12 1,-1 2-1479,1-8 2166,0-8 0,6-7 0,0-8 0</inkml:trace>
  <inkml:trace contextRef="#ctx0" brushRef="#br0" timeOffset="382">62 122 8092,'-25'-8'1234,"6"-2"-1039,1 1 1,20 1-205,15 8 1,3 0 177,9 0 0,1 0-33,11 0 1,-3-6 277,8 1 1,0-7-129,6 6 1,2-7-198,4 1 1,-5-1 69,5 1 0,2 5-125,-3 7 0,1 0 113,-6 0 1,-2 9 12,-4 9 1,-6 7-58,-11 9 0,2 8 28,-8 5 0,-8 4 18,-9 7 0,-4 2-8,-2 3 0,-15 4-49,-9-3 1,-8 1 85,-9-2 0,-1 3 3,-4-9 0,-4-1-76,4-10 0,-2 2-79,2-7 1,4-7-513,7-5 0,2-10 243,4-1 1,5-9-993,6-9 0,9-2 582,3-4 1,6-5 652,6-12 0,11-12 0,10-9 0</inkml:trace>
  <inkml:trace contextRef="#ctx0" brushRef="#br0" timeOffset="755">1739 381 8053,'-17'0'506,"5"-6"100,1 1-128,7-1 0,-6 6 182,5 0-253,3-8 1,-14 8-139,5 0 1,-5 16 75,-1 12 0,0 7-199,0 5 1,-1 10 46,1 8 1,5 7-73,1-1 1,7-3 113,-2 3 1,4-9-33,2 3 1,0-10-181,0-2 0,6-8-204,0 3 1,7-10-446,-1-3 0,3-6-49,3 1 0,5-4-571,0-2 0,2-7 55,-2-5 1191,4-3 0,7-2 0,1 0 0</inkml:trace>
  <inkml:trace contextRef="#ctx0" brushRef="#br0" timeOffset="1070">2448 295 8049,'-17'-8'2521,"7"6"-1050,3-6-1363,7 8 1,0 2 74,0 4 0,0 9 160,0 8 1,-6 8-198,0-2 0,-5 11-17,5 7 1,0-3-41,6 2 0,0-2-192,0 2 1,0 2-19,0-7 1,8 5 125,3-6 1,5-2 28,1-9 0,0 4-22,0-4 1,3-4 0,3-2 1,-10-4-44,5-2 0,-5 1 32,4-1 0,-7 0 26,-4 0 0,-4 3-1,-2 3 1,-2-4-200,-4 4 1,-4-4 63,-7-2 0,-8 1-217,-4-1 1,-4-5-63,-1-1 1,-1-7-83,1 2 0,-7-6 38,1-6 431,0-11 0,5-18 0,1-9 0</inkml:trace>
  <inkml:trace contextRef="#ctx0" brushRef="#br0" timeOffset="1228">2517 502 8049,'10'0'3659,"5"0"-2676,-3 0 1,9 6-390,2 0 1,6-1-594,-6-5 1,6 0-199,-6 0 1,2 0-181,-2 0 0,-4 0-269,4 0 1,-4 0-1614,-1 0 2259,-1 0 0,0 8 0,1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37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156 190 8094,'-9'-2'-390,"3"-3"0,4 1 414,2-8 134,0 8 40,0-11 3,0 5-97,0-7-11,0 8 0,0-1 369,0 4-47,0 4-48,0-5-27,0 7 513,0 0-924,-8 7-99,6-5 237,-5 21 0,7-9 3,0 14 0,0 3 12,0 10 1,6 5 1,-1 11 1,7-1-51,-6 7 0,1-1 9,-1 1 1,-4-3-251,4-8 0,1-2 88,-1-4 1,0 0-546,-6-11 276,8 3-60,-6-19-284,5 6 157,1-8 202,-6-7 0,7-2 54,-3-8 1,-4-8-95,4-3 413,-4-12 0,-2-4 0,0-8 0</inkml:trace>
  <inkml:trace contextRef="#ctx0" brushRef="#br0" timeOffset="454">122 17 8094,'-10'-7'-671,"-5"5"709,13-6 765,-6 8-382,0 0-71,7 0 234,-7 0-130,8 0 1,-2 0-315,-4 0 0,4 2 21,-3 4 1,1 3-167,-2 9 1,2 1 34,-7 4 0,7-2-142,-2 8 1,-2-8 52,2 2 1,1-4-333,5-1-306,0-1-659,0 0 234,0-7 575,0-3 192,7-14 0,1-3 355,4-7 0,1-6 0,-7 0 0,2 0 0,-3 5 0,-3 1 0,4 0 0,2 5 0,-3 1 41,1 7 270,-6-11 959,0 13-655,0-6 350,0 8 394,0 0-903,8 0 0,0 2 20,3 4 0,4-3-232,-3 9 1,3 0-43,3 5 0,-1 0-199,0 0 1,1 1-359,-1-1 1,0 0 354,0 1 0,1-1 0,-1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16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8193,'-27'-17'675,"2"2"-270,8 3 117,7-3 189,3 13 0,7-8-29,0 5-331,0 3-288,0-14 35,0 14 0,7-5-301,5 7 0,3-6-247,2 0 0,7 0-893,-1 6 1343,7 0 0,-3 0 0,8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32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35 8151,'0'-11'-1073,"0"-1"1792,0 8 1109,0-3-957,0 7 109,0 0 75,0 7 0,0 3-448,0 7 0,-2 2 41,-4 5 1,-3-3-272,-9 7 0,-1-4-174,-4 4 0,4 1-80,-4 6 0,-2-6-178,2-1 1,0-5 190,5 6 1,1-8-87,0 2 0,-1 2-651,1-1 1,8-7 278,3-6 1,-2-5-1135,2 6 237,1-9 442,5 5 1,1-8 340,5 0 0,4 0 46,7 0 0,0-2 130,1-4 0,-1-1 30,0-5 0,1-3 125,-1 3 0,-2 3-439,-3-3 161,3 8 0,-11-3-403,8 7-42,-9 0 828,5 0 0,-8 0 0,0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34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432 433 7193,'0'-10'694,"0"-5"-688,0 13 245,0-6-61,0 0 384,0 6-42,0-5 185,0 7-174,0 0-25,0 7-387,0-5 0,-1 8 2,-5-4 1,4-3-10,-4 9 1,-2 0-199,3 5 0,-9 8-116,3 4 1,-7-1-3,-5 7 0,2-4-21,-8 9 0,2-3 165,-1-3 1,-5 1 18,4-1 0,-2-5 52,3 0 1,1-8 219,4 2 91,3-4-162,-5-1-187,16-9-132,1-1-160,8-8 0,8-2 178,3-4 0,5-1 9,1-5 0,0-3 68,1 3 0,5 3-138,0-3 241,0 8 48,-6-3-226,0 7 625,-7 0-240,5 0 1,-11 0 237,8 0-150,-8 0-77,3 7-187,1 3 1,-6 7 1,4 0 0,1 1-43,-1-1 0,0 0 52,-6 1 1,6 7 133,-1 3 1,1 3-89,-6-2 1,0 4 195,0-5 1,0-1-69,0 2 0,0-6-99,0 6 0,0-8 53,0 2 6,0-4-462,0-1 154,0-1-1304,0-7 48,0-3 447,0-7 1,2-7 259,4-5 0,-2-5-721,7-6 1351,-7-4 0,11-23 0,-5-4 0</inkml:trace>
  <inkml:trace contextRef="#ctx0" brushRef="#br0" timeOffset="649">553 675 8359,'0'-12'705,"0"1"0,8 7-416,4-2 0,3-4 24,2-1 1,6 3 55,0 2 1,1-1-182,-7 1 0,0 0-46,0 6 1,1 0-187,-1 0 1,0 0 131,1 0 0,-7 2-130,1 4 1,-9 3-49,3 9 0,-4-1-166,-2 0 1,0 3 5,0 3 1,0-4-83,0 4 430,0-4 0,0-2 28,0 1-52,0-1 51,0 0 0,8 1 202,3-1 1,5-6-76,1 1 0,0-2 94,1 1 1,-7 4-241,1-3 0,-8 3 53,1 3 1,3 5-349,-2 0 1,0 2 30,-6-2 1,-8-2 48,-4 8 0,-3-8 25,-2 2 1,-3-6-100,-3-5 1,4 1 113,-4-7 0,4 5 19,2-5 0,-1 0 102,1-6 0,2-2-128,3-4 316,-3 4-313,13-13 0,-4 11-171,12-7 1,5 5 145,12-6 0,-1 7-146,6-7 0,-1 8 162,2-2 0,2-1 123,-8 1 1,0 0 600,-6 6-493,8 0 1,-6 0-216,4 0-3,-3 0 1,-3-2-139,0-3 1,2-5-114,5-7 0,-5-3-476,4-3 1,-10 4 16,-1-4-107,-1-4 1462,7 8-504,-1-6 449,0 15 1,-5 5 233,-1 10-283,-7 5 0,6 7 2,-5 1 1,-3-7 347,4 1 1,-4-7-573,-2 7 0,6-6-421,0 5 0,1-7-773,-1 2 0,2-6 578,3-6 0,5-3-830,-5-9 1,3-7 25,-3-4 1170,5-11 0,-7-4 0,8-8 0</inkml:trace>
  <inkml:trace contextRef="#ctx0" brushRef="#br0" timeOffset="1104">1470 139 8142,'2'-35'-293,"4"0"1,-4 14 401,3 4 0,-3 9 1383,-2-3-496,0 7-578,0-4 0,-2 8 222,-3 0 297,3 0-718,-6 0 1,6 2 21,-4 4 0,4-2-113,-3 7 1,3-5-17,2 6 1,0-7-75,0 7 0,0-6 49,0 5 1,0-5-217,0 5 0,2-5 58,3 6 0,-3-6 88,4 5 0,-4-5 20,-2 5 26,0 1 0,6 7-1,0 4 0,1-4-59,-1 4 0,-2 4-5,7 2 0,-5 4 12,6 1 0,-3 3-20,3 3 0,3 4-8,-3 8 1,3 0-14,2 0 0,1 6-62,-1-1 1,-4 11 95,5 1 0,-7 11-351,7 7 1,1 3 79,-2-9 0,0 9-232,6 2 1,-3-7 230,-3-10 0,0-4 114,0-2 0,1 0 63,-1 1 1,0-3-42,1-4 1,-7-3 169,1-8 1,-7-8-127,7-4 0,-8-3 124,2-3 0,1-5 47,-1 0 1,0-8 68,-6 2 0,2-9-240,3-3 351,-3-7-365,6 4 1,-8-16-144,0-4 0,-2-9-218,-4-2 0,4-7 174,-3 1 0,3-4-102,2-2 1,-2-7-111,-4-4 0,4-2 502,-4 2 0,5-4 0,1 6 0</inkml:trace>
  <inkml:trace contextRef="#ctx0" brushRef="#br0" timeOffset="1313">2127 1211 8036,'17'0'232,"-5"0"560,-1 0 213,1 0 1,3 2 79,-3 3 18,3-3-789,-5 6-506,7-8-217,0 0 1,-1 2 352,-5 4 0,3-2 56,-8 7 0,-1 1 0,-5 5 0</inkml:trace>
  <inkml:trace contextRef="#ctx0" brushRef="#br0" timeOffset="1419">2352 1557 8036,'0'17'1471,"0"-6"-339,0 1-90,0-8-1280,0 3 1,6-14 237,-1-5 0,1-11 0,-6-4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49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96 294 7885,'18'10'0,"1"5"801,4-3 0,-4 3 1109,4 2 0,-4 1-1100,-1-1 1,-1 0-127,0 1 0,1 3-1315,-1-4 488,0 4 1,-5-13-734,-1 3-817,-7 5 1313,11-7 0,-13 9-334,4-1 0,-4 0-503,-2 0 0,-6 1 576,0-1 0,-7 0 256,1 1 1,-3-1 439,-2 0 0,1 1 7,5-1 1,-3 0-62,9 0 1,-9 1 32,3-1 0,1 0 193,-1 1 1,5-1 579,-6 0 1,3 0 243,-3 1 0,-3 1-380,3 4 1,3-4-37,-3 4 0,1 4-460,-7 2 0,3-2-353,3 2 0,-3-6 112,3 6 0,3-8-141,-3 2 136,9-4-536,-13-9 292,14-3 0,2-9 64,12-3 0,3-13-171,2-10 0,10-1 189,8-6 1,-1 4 115,7-9 0,-3 9 67,3 2 1,1 3-12,4-3 0,2 4-34,-8 7 1,1 3 147,-7 4 0,-5-3 186,0 8 0,-8 1-114,2 5 0,-4 0 21,-1 0 1,-7 1-239,1 5 0,-8 4-299,1 7 1,-5 2 55,-5 4 1,-5-1-167,-7 6 0,-8-5 99,-4 6 0,-4-2-26,-1 2 1,-1 2 427,0-8 0,3 0 0,3-6-92,-4 0 176,14 1 0,2-7 106,11 1 0,4-6 67,2 5 96,0-7 23,0 11 1,0-11-110,0 8 1,0-7 441,0 7 0,0-6-257,0 5 0,0-5 404,0 6-635,0-1 1,0 6-183,0 1 1,-2-7 48,-4 1-401,4-8 230,-5 3 1,7-9-182,0-3 0,7-7-196,5-11 1,9-2 153,2-4 0,8-3-77,-2 3 0,2 0 155,-3 6 0,-3 2 149,-7 15 1,-1-6 53,0 7 1,-5 1 184,-1 10 1,-7-3-96,2 9 0,-6 5 187,-6 6 1,-5 6 34,-12-6 1,3 8-112,-3-2 1,2-2 112,-2 1 1,10-6 286,-5 1-205,5-4-264,-4-2-288,7-7 118,2-3 0,10-7-200,4 0 1,-2 0-79,7 0 189,1 0-5,5 0 129,0 8 0,-7 2 79,-4 7 0,-4 6 141,-2 0 1,-8 8 320,-3-2 0,-3-2 382,3 1 0,-5-1-378,5 2 1,1-2 260,-1-4-549,7-4 0,-6 4-410,4-11 102,4 3 20,-5-13 48,7 6 0,2-8-197,3 0 1,1-8-112,11-3 0,-1-7-244,13-5 0,5-2-311,7-4 1,-1-1 376,-6 7 1,7-6 76,-1 6 0,-5 6 225,-6 5 0,-14 8 291,2-2-125,-3 4 1,-5 4 122,-3 4 0,-6 10 498,-6 7 1,-3 2-318,-9-2 1,1-4 644,0 4 0,0 2-379,-1-2 0,7-2 127,-1-9 1,8 3 89,-1-4-575,3-3 1,4 6-352,3-9 1,5 1-452,7-6 1,2-2-82,5-4 1,2-3-887,9-8 0,0-6 1586,-1-1 0,8-14 0,3 2 0</inkml:trace>
  <inkml:trace contextRef="#ctx0" brushRef="#br0" timeOffset="438">1324 623 8093,'17'7'1930,"1"-5"-1224,7 6 1,2 0-5,7 3 1,-5 3 39,0-3 1,-8 5-356,2-5 0,-6-1-143,-5 1 0,3-5-1073,-3 6 627,-5-9 0,3 5-1012,-4-8-30,-4 0 0,5 2-1375,-7 4 2619,0 3 0,0 9 0,0-1 0</inkml:trace>
  <inkml:trace contextRef="#ctx0" brushRef="#br0" timeOffset="714">1549 1332 8020,'-17'7'827,"7"-3"171,4 8 0,4-1-522,2 7 0,0-1 22,0 0 1,0 8-108,0 4 0,6-2-148,0 2 0,5-2 244,-5 1 1,6 3-113,-7-8 0,7 6-205,-6-6-207,7 0 0,-9-7-217,8-5 1,-7-3 138,7-8 0,-6-2-149,5-4 1,1-11-295,5-12 1,0-11 224,1-6 0,5-12-757,0-6 1,0-5 274,-6-6 1,-2 2-75,-3-7 0,1 3 416,-7-10 0,0 5-1475,-6-11 1948,0 13 0,6-7 0,-1 5 0,-1-3 0,-2 6 0,-2 6 0</inkml:trace>
  <inkml:trace contextRef="#ctx0" brushRef="#br0" timeOffset="879">1964 294 8010,'17'12'1389,"1"-1"0,-1 1-688,0 5 1,0-2 145,1-3 1,-1 3-298,0-3 1,-1-3-142,-5 3 0,5-6-300,-5 5 0,-1-7-357,1 2 1,-1-2-1201,1 2 850,5-5 0,-14 15-710,3-5 0,-3 12 377,-2 6 1,-9 6-949,-9 5 1879,-7 4 0,-17 8 0,-2 0 0</inkml:trace>
  <inkml:trace contextRef="#ctx0" brushRef="#br0" timeOffset="1012">1964 986 8010,'0'23'-503,"0"0"0,0 0 693,0-6 0,2-1 597,4-5 0,3-3-235,9-8 1,-1-2-51,0-4 0,6-3 199,0-9 0,6 1-236,-6 0 1,0-2-431,-6-4 1,7 5-319,-1 1 0,0 0-294,-6 5 1,-2 3-714,-3-3-1231,3 8 2521,-13-4 0,13 16 0,-5 2 0</inkml:trace>
  <inkml:trace contextRef="#ctx0" brushRef="#br0" timeOffset="1325">2344 1211 7852,'18'17'-393,"-1"2"780,0 4 0,1-3 684,-1 3 0,-2-4 10,-3-2-565,3 0 1,-13 1-93,4-1 0,-4 0-148,-2 1 1,-8-1-546,-3 0 1,-5 0 0,-1 1 1,0-1-201,-1 0 1,1-1 166,0-5 0,-1 3-466,1-9 0,-6 1 220,0-6 1,0-13-116,6-5 1,5-18 191,1-4 0,7-3 175,-2-3 1,12 2 294,5-2 0,10 4 0,2 7 0,1 2 0,-7 5 0,0 8 428,0 9 1,-7 7 1,3-2-69,-7 12 1,-2 9 308,-10 8 0,-3 10 701,-9 2 0,-5 1-633,0 10 0,-6-2-336,6 3 1,-5-5-318,5-8 1,-1-1-284,7-4 1,6 2-223,-1-8 0,8 0-1400,-1-6 1250,3-7 1,9-6 569,5-16 0,11-15 0,4-17 0</inkml:trace>
  <inkml:trace contextRef="#ctx0" brushRef="#br0" timeOffset="1556">2725 363 8041,'-8'10'2085,"0"0"344,-3-5 1,3 7-1648,8 11 0,0-2-456,0 8 0,0-8-453,0 2 0,0 2-529,0-2 0,2 0 184,4-6 1,-2-5 203,7 0 0,1-3 413,5 3 1,2-5-215,4-7 1,-3 6-208,3 0 0,2 0-168,-2-6 0,0 0-241,-6 0 1,0 0-667,1 0-357,-1 7 1708,-7 3 0,-3 7 0,-7 1 0</inkml:trace>
  <inkml:trace contextRef="#ctx0" brushRef="#br0" timeOffset="1831">2932 1228 8001,'10'17'3985,"5"1"-2928,-3-1 0,-3 2-487,3 4 0,-6-2-490,5 8 0,-7-6-553,2 6 0,2-6-48,-3 6 1,1-8-425,-6 2 1,-2 2 898,-4-2 0,1 2-10,-13-2 0,11-9 457,-11 3 0,5-9-162,-4 3 1,-1-7-63,1 2 0,0-12 1,-1-6 0,3-9-2,4-2 1,3-8 30,8 3 1,0-3 13,0 2 1,9-4-1075,9 5 0,7-5 438,9-2 1,1 7-488,0-1 0,-1 8 253,1-2 0,-1 3 136,1 3 1,-1 2 60,1 3 452,-8 4 0,-2 8 0,-8 0 0</inkml:trace>
  <inkml:trace contextRef="#ctx0" brushRef="#br0" timeOffset="2772">3745 882 7950,'2'12'2837,"4"-1"1,3-7-2302,9 2 1,1-4-338,4-2 1,-2 0-352,8 0 0,0-8-165,5-3 1,-5-5-460,0-1 1,-2 1 435,2 5 0,-4-2-639,-8 7 744,0 0 0,-1 8-44,-5 4 0,-3 11 342,-8 12 0,0 9 221,0 3 1,-2 12 420,-4-1 1,-3 6-388,-9 0 1,1-7 190,0 1 1,1-2-582,5-9 0,-5-3-571,5-9 0,-3 2-359,3-8 1,-4-6 518,3-6 1,2-7-16,-1 2 1,1-6 37,-1-6 1,-3-3 2,9-9 1,-7-7 216,6-3 0,0-5 186,6-2 1,0-5 62,0 0 0,2 7-9,4 10 0,-2 4 514,8 1 1,-1 9-320,6 3 1,-1 6 478,-5 6 0,5 5 49,-5 12 0,5-1 417,1 6 0,0-6-597,0 1 0,-5-4-143,-1-2 1,1 0-796,5 1-300,1-9 1,-1-1-165,0-8 0,0-4 489,1-7 1,-7-3-169,1-15 1,-1 0 30,7-5 1,-1-6-36,0-1 0,-5-7 287,-1 2 1,-1-2 210,1 2 1,5 4 71,-5 7 1,5 6 327,1 0 0,0 14 48,1-2 0,-1 11-219,0 0 1,2 4 431,4 2 1,-3 0-139,3 0 1,-2 6 7,2 0 0,-4 5-144,4-5 1,-4 0-234,-1-6 1,-7 0-122,1 0 0,-1 0-621,7 0 376,-9 0 1,-1-8 161,-8-3 1,0 1-253,0-1 1,-6-1 77,0-5 1,-13-6-34,2 0 1,-4-6 301,3 6 1,-5-8 318,0 2 0,-6-4-16,6-1 0,0 5 215,6 0 1,2 14 324,3-2-121,-3 11-577,5-2 1,1 16-68,3 3 0,4 10-139,2 3 0,2 8 279,4 3 1,3 1 130,8 10 0,8-5-122,4 5 0,4 6 166,1 5 0,3 9-254,3-3 1,-1 4-98,7 3 0,-4 4 435,10 1 0,-26-31 1,2-1-540,3-2 1,1-1 0,28 38-813,-8-14 0,-2-5 316,-4-7 1,0-4-454,-12-7 0,3-3 482,-14-15 0,0 0-596,-6-6 472,-7-7 0,-2-4 22,-8-12 630,0-4 0,0-22 0,0-5 0</inkml:trace>
  <inkml:trace contextRef="#ctx0" brushRef="#br0" timeOffset="2943">5025 1211 7828,'-52'9'0,"14"7"1064,3-5 0,12 10 1405,0 2 0,4 0-3133,1-5 0,1 5 220,0 0 0,-6 0-1344,0-6 1,0-5 748,5-1 1,-5-9 1038,0-2 0,0-15 0,6-12 0</inkml:trace>
  <inkml:trace contextRef="#ctx0" brushRef="#br0" timeOffset="3073">4610 0 7899,'11'25'2421,"1"4"1,-1 6-1268,7 5 1,5-2-185,0 8-970,0 1 0,-6 4 0,0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46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35 650 8106,'0'-10'940,"0"3"-757,0-1 1,2 6 236,3-4 1,-3 3 205,4-3 185,-4 4-134,-2-6 299,0 8-85,0-8-449,0 7 1,0-5-66,0 12 0,0-3 84,0 9 0,0 7-130,0 10 1,0 4 77,0 1 0,0 1-186,0-1 0,-6 7-96,1-1 1,-7 0-150,6-5 0,-1 0 42,1-1 0,4-1-211,-4-4 1,4-4-422,2-8-683,0 0-765,0 1 884,0-9 470,0-1 0,0-12-15,0-8 0,8-1-243,3-16 0,5 0 964,1-5 0,0-9 0,1-1 0</inkml:trace>
  <inkml:trace contextRef="#ctx0" brushRef="#br0" timeOffset="359">467 356 7974,'0'-10'1246,"8"3"1,-4 1-105,7 0-774,-7 0 0,6 6 481,-5 0-520,-3 0 0,8 6 5,-4 0 0,-4 7-227,3-1 0,3 11 145,-2 6 0,0-2-323,-6 2 0,0 5-28,0 6 1,1 3-22,5-3 0,-2-3-54,8 3 1,-1 2-165,6-1 1,1 5 140,-1-6 1,-2-5 7,-3-7 1,7-6 234,-7 1 0,7-4-129,-8-2 0,-1 0 314,2 1 0,-9-7 75,3 1-120,-4-1 1,-2 7-155,0-1 1,-10 0-154,-7 1 0,0-3-15,-6-4 1,-2 5-303,2-5 1,-8-3-45,2-2 1,2-4 175,-2-2 0,3-2-873,-3-4 1,-2-6 1178,8-11 0,0-3 0,6-9 0</inkml:trace>
  <inkml:trace contextRef="#ctx0" brushRef="#br0" timeOffset="531">623 529 9351,'17'-8'1229,"2"6"-109,4-3 0,-2 3-495,8 2 1,-8 0 36,2 0 1,-1 0-520,1 0 1,-4 0-388,4 0 0,-4 0-519,-2 0 1,1 5 618,-1 1 144,0 0 0,1 9 0,-1 5 0</inkml:trace>
  <inkml:trace contextRef="#ctx0" brushRef="#br0" timeOffset="956">1418 183 10548,'17'0'1377,"3"0"-727,3 0 0,-2 6-221,8 0 0,-8 5-345,2-5 1,2 2 66,-2-3 0,-6-1-141,-5 8 0,-3-6-322,3 5 0,-4-5-637,-8 5 0,0 1-466,0 5 1,-2 2 612,-4 4 0,-9 4-382,-9 8 1184,-6 7 0,-5-5 0,-9 5 0</inkml:trace>
  <inkml:trace contextRef="#ctx0" brushRef="#br0" timeOffset="1213">1384 771 8127,'11'0'258,"1"0"0,-3-2 132,3-4 1,3 4 151,-3-3 1,3-3-207,2 2 1,-5 0-31,-1 6 0,-1 2-31,2 4 0,1 4-6,-7 7 0,5 6-40,-5 0 0,0 10 1,-6 1 1,0 1-135,0 5 0,0-3 64,0-3 1,0-5 9,0 0 0,0-8-80,0 2 1,0-9 27,0-3 0,2-7-71,4 2 0,-3-4-118,9-2 0,-6-4-387,5-8 0,1-7 247,5-15 1,0-9-708,1-3 1,-1-6 221,0-5 1,-1-5-51,-5-7 0,4 0 37,-3 0 0,-2 7-667,1 5 1202,-7-5 1,19 8-1,-4-5 1</inkml:trace>
  <inkml:trace contextRef="#ctx0" brushRef="#br0" timeOffset="2013">1989 79 8072,'9'0'1155,"7"8"1,-7-4-624,9 7 1,-7-5 361,1 6 0,-6-1-235,5 7 1,-7 1-29,2 4 0,1-4-269,-1 4 0,2-2-133,-2 2 1,-4-4-436,3 5 0,3-11-536,-2-1 0,-1-7-1968,-5 7 2016,8-8 1,-4 1-152,8-10 0,-7-7 307,7-11 1,5-4 253,6-7 1,6-7 82,-6 1 1,8 0 0,-2 5 0,-4 8 81,-2 4 1,2 6 159,-2 5 0,0 3 1337,-6 3-1064,-7 4 0,3 2 454,-7 11 1,0 7-294,-6 5 1,-2 2-189,-4 4 1,-6 3-134,-11-3 0,2 9-330,-8 3 0,1 1 191,-7-2 1,0-3-176,1 3 1,-5-3-175,5-3 1,-8-1 123,13-4 0,-6-4 194,12-8 0,2-5 129,9-1 692,-3-7-702,13 4 1,2-8-96,12 0 0,11-2 80,6-4 0,5 0 112,6-11 1,-1 4-402,7-11 1,-8 3 89,3-2 0,-7 4-154,-5-4 1,-4 2-103,-8-2 0,-1 4-138,-5-4 0,3 3 82,-8 3 0,-1 0-135,-5-1 1,-7-5 124,-5 0 1,-5-2 432,-6 2 0,2-4-92,-8-7 1,8-1 17,-2 1 1,3 7 298,3 4 0,2 9 23,3 3 0,5 5 772,7-6-649,0 9 0,0 3 7,0 11 0,0 12 62,0 6 1,5 6 116,1 5 1,6 6 47,-7 12 1,3 1-176,-2 5 0,-2 3-43,7-4 0,-7-1-273,2 1 0,-2-7-243,1 2 1,-3-12-117,4-6 0,-4-5-449,-2-7 1,6-3 307,0-7 0,-1-7-921,-5 1 812,0-8 0,6-4 59,0-12 1,0-11 17,-6-6 1,5-5 263,1-7 0,0 7 113,-6-1 0,0 2 77,0 10 316,-8 0 1,-1 14-151,-9 3 1,1 14 33,0 9 0,-3 8 251,-3 9 0,2 1-198,-8 0 1,10-1 895,2 1 0,2-3-484,9-3 1,0 2-416,6-8 0,2-6-288,4-5 1,5-8-354,12 2 0,4-12 43,8-6 1,-1-11-290,1-6 1,0 2 86,-1-1 1,-1 1 134,-4-2 0,-4 2-439,-8 4 1,-7 10-17,-5-5 834,5 5 0,-8 3 0,6 2 0</inkml:trace>
  <inkml:trace contextRef="#ctx0" brushRef="#br0" timeOffset="2248">2058 840 8260,'-17'-17'1426,"7"7"0,1-3-977,3 7 1,4 2-153,-4 10 0,2 0 182,-2 11 1,5-2-44,-5 14 1,4 0 2,2 6 1,2 5-236,4 0 0,3 3-91,8-3 0,1-5-14,-1-1 0,6-1-180,0-10 0,8-2-145,-2-9 0,3 1 183,3-7 0,0 0-1049,-1-6 1,3-2 4,3-4 1,-2-11-1381,9-12 2467,-1-12 0,13-3 0,3-8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0:57.526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70 225 11412,'10'0'-1435,"-3"0"822,-7 0 102,0 0 583,0 8 71,0-6 62,0 6-168,0-8-340,0 0 370,8 0 274,-6 0-151,6 0 311,-8 0-355,0 0-98,0 7 1,0-3 93,0 8-221,0-8 0,0 5 135,0-3-57,0-4 19,0 13 1,0-5-3,0 7 0,0-5 161,0-1 0,0 1-73,0 5 1,0 6 16,0 0 1,0 2-28,0-2 0,0-2 7,0 8 0,5-6-76,1 6 1,2-6-6,-2 6 0,-3-6-16,9 6 1,-8-6 8,2 6 0,1 0-74,-1 5 1,0-5 19,-6 0 0,0 5-5,0 7 0,0-7 13,0-5 0,0 0 11,0 5 0,0 1 7,0 0 0,0-3 8,0-3 1,0 4-9,0-4 1,0 3 29,0 3 1,5-1-195,1 1 0,6-6 36,-6 0 1,5 0 35,-5 5 0,2-1 74,-3-4 0,-3 3-8,4-3 1,-4 2 5,-2-2 1,0 3 0,0-3 0,0 2 188,0-2 0,0 3-103,0-3 0,0 2 95,0-2 1,0 3-116,0-3 0,0 2 7,0-2 0,0 3-58,0-3 0,6 4-11,-1 2 0,1-7 20,-6 1 1,0-2-16,0 2 1,0 4 6,0-5 1,0 5 5,0 2 1,0-1 259,0 1 0,0-1-12,0 1 0,0 5 15,0 1 1,0-1-229,0-5 0,0 5-105,0 0 1,6 1 112,0-7 1,1 3-133,-1 3 0,-4-3-90,4 3 1,-4-4 95,-2-1 0,0 0 132,0-1 1,0 1-2,0-1 1,-2 1 164,-4 0 0,4 1-145,-4 4 1,-1-3 154,1 3 0,0-1-143,6 1 1,0-3 25,0 3 1,0-4-162,0-1 1,2 0 140,4-1 1,-4 1-167,4-1 0,1-5 101,-1 0 1,0 0-16,-6 5 0,0 1 1,0 0 0,0 1-2,0 4 1,0-3-35,0 3 1,0 3 4,0-3 1,-2 2-49,-4-1 1,4-5 69,-4 4 0,4-1-126,2 1 0,0-3 157,0 3 1,0-3 0,0-3 0,-5 3-16,-1 3 0,0-3 8,6 3 1,-2 2 30,-3-2 1,1 7 136,-8-7 0,6 2-29,-5-1 1,5-5-53,-5 4 0,7-9-30,-2-2 1,2-2-76,-2 2 1,4 1-168,-3-6 1,3 6 223,2-1-311,0 4 266,0 1 1,0-3-93,0 4 1,0-5-23,0 11 1,-2-3 205,-4 3 0,4-5-110,-4 4 1,-1-3 110,1-3 1,-6 1-107,7 0 1,-7-3 8,6-3 1,1 2 5,5-8 1,0 0-3,0-6 0,0 3-13,0 3 0,0-4 4,0 4 0,1-2 123,5 2 0,-4-2-128,4 8 1,-4 0 152,-2 5 0,6 1-94,-1 0 0,1-1 20,-6 1 0,-2-1 1,-4 1-229,5-1 197,-7 9 0,8-5-129,0 8 1,0-5 114,0 5 1,0-8 61,0 3 0,0 1 34,0-2 1,0 1 186,0-7 1,-6 6-125,0 1 0,1-1-17,5-5 0,0-1-71,0 1 0,0-2 13,0-5 0,5 5-270,1-4 0,6-2 94,-7 2 0,1-1-91,-6 7 1,6 0 5,0-1 0,-1 3 108,-5 3 1,0-3 35,0 3 0,-1-4 79,-5-1 1,-2-6-39,-3 0 1,-3-6 154,8 6 0,-1-8-221,1 2 1,4-4 80,-4-2 1,4 6-144,2 0 0,0 2 82,0-2 0,0-1 224,0 6 0,0 1-67,0 6 88,0-1-122,0 1 0,-5 0-19,-1-1 1,0 1 148,6-1 1,-6 1-186,0-1 0,-5-1 21,5-4 1,-2 4-397,3-5 0,3-1 181,-4 2 1,4-6-114,2 6 0,-2-6 109,-4 6 1,4-8 113,-3 2 1,3 2 74,2-2 0,0 0 635,0-6-97,0 1-194,0-1-888,0-7 352,0-3-264,0-7 1,0-7 64,0-5 0,6-5-83,-1-6 0,9-2-77,-3-4 1,3-6-310,-3 1 1,10-3-1139,-3-9 1954,3-8 0,-4-15 0,0-10 0</inkml:trace>
  <inkml:trace contextRef="#ctx0" brushRef="#br0" timeOffset="1574">87 433 10213,'8'-10'-60,"-6"-5"1,13 13 262,-3-4-321,3-3 88,2 7 1,1-6 103,-1 8 1,0 0-255,1 0 0,-1 0 85,0 0 1,0 0 96,1 0 1,-1 6 78,0 0 1,6-1-34,0-5 0,8 0 35,-2 0 1,2 0-32,-2 0 1,9 0-106,-3 0 1,3-2 92,-3-3 1,1 1-116,5-8 0,-3 8-25,8-1 0,-6-3 81,7 2 1,-9 0-56,2 6 1,-1 0 89,1 0 0,-3 0-10,3 0 1,-4 0 42,-1 0 0,0 0 149,-1 0 1,1 0-168,-1 0 1,1 0 17,0 0 1,5 0-38,0 0 0,3 0 53,-3 0 0,-2-1-43,8-5 0,-7 2 23,1-8 0,2 3 5,-1-3 0,-1-1 5,-5 7 0,5-7 3,0 1 1,7 4-63,-7 3 0,6-3 9,-6 2 0,8-5-51,-1 5 0,2 0 86,3 6 0,-2 0-200,-4 0 0,4 0 89,-3 0 0,-3 0-29,2 0 0,-8 0 136,3 0 0,1 0 8,-2 0 0,2 0-4,-1 0 1,-3 0 19,8 0 0,0-2-45,6-4 1,0 5 6,0-5 0,0 4-32,0 2 0,0-6-15,0 0 0,0 1-10,-1 5 0,-4 0 20,-1 0 1,-6 0-9,6 0 0,-2 0 8,2 0 0,4 0-1,-4 0 0,4 5 18,2 1 1,0 0-16,0-6 0,0 0 166,0 0 1,0 0-144,0 0 0,-1 0 34,1 0 0,0-2 31,0-4 0,0 2 8,0-7 1,-6 7-54,0-2 1,-6-2-3,7 3 0,-9-3 68,2 2 1,-3 4-54,-3-3 0,3 3-25,3 2 1,-3 0 28,3 0 1,-1 0-97,1 0 1,-4 0 39,5 0 0,-5 0-12,-1 0 1,1 0 18,5 0 0,-11 0-11,5 0 0,-4 5 52,3 1 1,-5 0-39,0-6 1,0 6 72,5-1 1,1 1-126,0-6 1,7 0 2,4 0 0,4 0-37,2 0 0,0-2-162,0-3 1,5 1 127,1-8 0,0 8 18,-7-1 1,-4 1 172,-1-2 1,-8 4-128,2-4 1,-5 4 413,-6 2 1,3 0-174,-3 0 0,-2 2 146,2 4 1,0-4-142,5 4 1,1-4-132,0-2 0,1 0 44,4 0 1,-3 0-164,3 0 1,3 0-145,-3 0 0,0 0 32,-5 0 0,-1 0 81,1 0 1,-6 0 38,0 0 0,-2-6 160,1 0 0,3 0-18,-8 6 0,2 0 131,-2 0 1,-4 0-150,5 0 1,2 0-1,3 0 0,-2 0-40,2 0 0,0 0 54,5 0 0,1 0-195,0 0 1,-3 0 41,-3 0 1,2 0 38,-8 0 0,6 0 72,-6 0 0,6 0 91,-6 0 0,0 0-104,-6 0 0,0 0 11,1 0 1,-1 0 58,0 0-54,0 0 1,1 0-312,-1 0-44,-7 0-343,5 0-163,-13 0-755,13 0 506,-13 0-348,6 0 1410,-8 0 0,0 0 0,0 0 0</inkml:trace>
  <inkml:trace contextRef="#ctx0" brushRef="#br1" timeOffset="2854">8146 104 8235,'-17'0'-827,"-1"-7"1047,1 5 1,7-8 99,5 4 98,-5 4-230,8-13 0,-6 11-260,8-7 179,0 7 1,2-10-282,4 9 329,-4-1-97,6-2 89,-8 6-64,0-5 0,0 9-120,0 3 25,-8 5 0,6 7-39,-4 0 1,4 1 106,2-1 1,0 0-139,0 1 1,0 1 89,0 4 1,0-2-22,0 8 1,2 0 30,4 5 0,-4 7 20,4-1 1,-4 8 15,-2-2 1,0 6 103,0 6 1,0-5-68,0 5 1,0-2-43,0 1 0,0 3 216,0 3 0,5-1-188,1-4 0,2-5-74,-2 5 0,-3 2 132,9-3 1,-6 3 8,5-3 0,-5 3-44,6 3 1,-7-1 0,7-4 0,-8-5-163,1 5 0,3-2 81,-2 1 1,0-3-133,-6 4 0,0-4 135,0-3 1,0-1 58,0-3 0,0 3 26,0-4 1,-2-2 204,-4 2 1,4-6-134,-4 6 1,4-7-15,2 1 1,0 2-264,0-1 1,0 5 88,0-6 0,0 8-86,0-2 0,6 4 115,0 2 1,0-2 14,-6-4 0,0 4 10,0-4 1,5-1 174,1 1 1,0-2-148,-6 2 1,0-4 44,0-7 0,0-1-45,0 1 0,0 5 26,0 1 1,0-1-89,0-5 0,0-1 97,0 1 0,0-1-27,0 1 1,0 0 28,0-1 1,0 1 84,0-1 1,0-5-184,0 0 0,6 0 7,0 5 1,-1-1-77,-5-4 0,0 9 84,0-3 0,0 3-48,0-3 0,0 5 101,0 1 0,0 5 9,0-6 0,0 8 2,0-2 1,0-2 131,0 3 1,0-3-200,0 2 1,0 2 26,0-8 1,0 6-104,0-5 1,6 5 120,0-6 1,0 6 18,-6-5 1,0 5-54,0-6 0,5 8 0,1-2 1,0 4-117,-6 2 0,0-2-189,0-4 1,0 8 176,0-8 0,0 8 40,0-8 1,0-2 224,0 2 0,-6-5-132,0 5 1,1-8-17,5 3 0,0-5-49,0-1 1,0 5-93,0 0 1,0 1 64,0-7 0,0 1-117,0-1 1,0 1 224,0 0 1,0-1-24,0 1 0,0 1 135,0 5 0,0-5-72,0 5 0,0-5-75,0-1 0,0 1-65,0 4 0,5-3 18,1 3 1,2-3 31,-2-3 0,-5 3-94,5 3 1,-2-3 142,2 3 1,-4-3-22,4-3 0,-5 3-24,-1 3 1,0-3-20,0 3 1,2-2 12,4 3 1,-4-7-3,4 1 1,-4 5 6,-2-5 0,2-2-30,3-5 0,-3 3-10,4 9 0,-4-3-23,-2 3 0,6-5-21,0-6 0,-1 5 103,-5 1 1,0-1-52,0 7 1,-2 1 226,-3-2 1,3 8-12,-4-1 0,2 3-102,-2 1 1,4-1 30,-3-4 1,-3 4 159,2-3 1,0 1-131,6-2 0,-5 4 130,-1-4 0,0 4-292,6 2 0,-6-8 131,1-4 0,-3 4-269,2 2 0,4-3-69,-4-3 1,-1-1-65,1 1 1,-5-9-90,5 3 0,-2-11-291,2 0 1,4-9-685,-3-3-899,3-7 589,2 4 1655,-8-24 0,-2-18 0,-7-20 0</inkml:trace>
  <inkml:trace contextRef="#ctx0" brushRef="#br1" timeOffset="4383">70 8682 8310,'17'0'-2067,"1"0"2450,-1 0 0,-6 0 192,1 0 300,-8 0-347,11 0-309,-5 0 0,7-6-24,0 0 1,-3 0 145,3 6 1,-2 0-255,14 0 1,-4-5 138,10-1 0,-3-2-73,15 2 0,-7 5 60,6-5 0,0-2-183,6 2 1,8-5 0,3 5 0,-1-2 49,1 3 0,0 3-44,7-4 1,-1-2-160,0 2 0,-6 1 4,1 5 1,-3 0 94,3 0 1,3 0-96,-4 0 0,4 5 117,3 1 0,-1 2-49,0-2 1,-2-3 70,-3 9 0,-3-6 6,-3 5 1,-8-5 21,7 6 1,-7-3 12,8 3 0,-4 1-55,-2-7 1,1 5-3,5-5 1,-2 6-19,7-6 0,-5-1 33,5-5 1,-5 6 65,5 0 1,-5 0-7,5-6 0,1 0 4,5 0 1,0 0 125,0 0 1,-5-2 267,-1-4 0,-5 4-107,5-4 0,-5-1 15,5 1 0,-5-6-143,5 6 1,-5 1 4,5 5 0,-7-6-247,2 0 1,1 0 27,-1 6 0,0 0-42,-7 0 0,1 2-12,0 4 1,6-4-198,-1 4 0,3 1 21,-2-1 1,3 6-136,8-6 0,1 5-18,-1-5 1,0 5 82,0-5 1,0 0 274,0-6 1,1 2 27,-1 4 1,0-5-55,0 5 0,-2-4 13,-3-2 0,1 0 138,-7 0 1,5 0-14,-5 0 1,-1 0 86,-5 0 0,0 6-119,0 0 0,0-1-23,0-5 1,2 0 32,3 0 0,-9 0-48,4 0 1,-4 0 125,4 0 0,-2 0-186,-4 0 0,2 6-11,-7 0 1,5 0-225,-6-6 0,6 0 79,-6 0 0,3-2 25,-3-4 1,-3 4 43,3-4 0,-4 3 149,-1-3 1,-2 4 144,-4-4 0,3 4 436,-3 2 0,-4-6-298,-2 1 1,2-1 105,-2 6 1,6 0-198,-6 0 0,6 0-74,-6 0 1,8 0-437,-3 0 0,-1 0 221,2 0 0,0 0-143,6 0 0,-7 2-51,1 4 1,0-5-114,6 5 1,-1-4 180,1-2 1,-6 0 57,-1 0 1,-6 0 287,1 0 1,-4-6 387,-2 1 999,-7-1-652,-3 6-906,-7 0 1,-2 0-828,-3 0 1,-11 0 827,-7 0 0,-15 15 0,1 4 0</inkml:trace>
  <inkml:trace contextRef="#ctx0" brushRef="#br1" timeOffset="6342">416 4583 8305,'-17'0'-49,"-1"0"1,7 0-89,-1 0-40,8 0 0,-5 0 215,3 0 0,4-2-251,-4-3-164,4 3 176,2-6 569,0 0 0,0 4 365,0-7 34,0 7-561,0-11 1,2 11 19,4-8 0,-2 8-42,7-1 0,-1 1 0,2-2 1,9 4-225,-4-4 1,4 3 101,-4-3 1,6 4-185,1-4 1,4 4 35,-5 2 0,6 6 13,-6 0 1,8 5 103,-2-5 0,4 0 9,1-6 1,1 6-24,-1-1 0,3 1 1,3-6 0,-1 0-52,7 0 0,-4 0 73,10 0 1,-8 0-58,14 0 1,-8 0 48,7 0 1,-3-6-31,-2 1 1,2-1 6,3 6 0,-3-2-2,4-4 0,-6 4 43,-6-4 1,2 5 12,-8 1 0,6 1-45,-5 5 0,-1-4 15,-5 4 1,1-4-87,4-2 0,-1 6 5,7-1 1,-2 1-140,2-6 1,10 0 146,-4 0 1,9-2-34,-3-4 1,0 3 87,-6-9 1,-1 6-5,1-5 1,-2 5 189,-4-6 1,-1 9-139,-5-3 0,-4 4 35,5 2 1,1 0-118,-2 0 0,7 0 0,-7 0 0,8 0 3,-2 0 0,2 0-16,-2 0 0,4 0-11,-4 0 1,-2 0-36,3 0 1,-7 0 186,6 0 0,-6 0-97,7 0 1,-1 0 66,6 0 1,-1 0-72,1 0 0,6 0 10,0 0 1,-1 0-2,-5 0 1,6-2 2,-1-4 1,5 4-45,-10-3 1,9 3-138,-9 2 1,4-6 147,-4 0 0,-2 0-15,-4 6 0,2 0 315,-8 0 0,1 0-51,-7 0 1,1 0-57,-1 0 1,1-2-136,-1-3 1,7 3 24,-1-4 0,0 4-24,-5 2 1,2-6-185,3 1 1,-2-3-18,8 2 0,-7 4 117,1-4 0,3-1 133,-3 1 0,0-2-73,-5 2 0,-1 5 105,1-5 0,0-2-62,-1 2 1,1 1 133,-1 5 1,1-6-123,0 0 1,-1 0-2,1 6 0,-1 0-116,1 0 1,-6-5 117,-1-1 0,1 0-223,6 6 0,1 0-20,5 0 1,-5 0-41,5 0 1,-5-6 85,-1 0 1,1-1-131,5 1 1,-5 4 154,4-4 0,-3-1 186,-2 1 0,5 0 218,0 6 1,-5-2-121,-6-4 1,5 5 32,7-5 1,-1 4-27,-6 2 1,1 0-104,0 0 1,5 0-98,0 0 1,3 0-296,-3 0 0,-3 2 118,3 3 0,-4-3-178,-1 4 0,0-4 158,-1-2 1,-5 0 72,0 0 1,-6 0 270,6 0 1,-6 0-50,6 0 0,-1 0-91,7 0 1,0 0 4,-1 0 1,3 0 3,3 0 0,-7 0 62,7 0 1,-7 0-26,7 0 1,-4 0 222,-1 0 1,-6 0-94,0 0 1,-8 0 5,2 0 1,2 0-47,-2 0 1,-6 0-27,-5 0 1,-1 0 124,7 0-120,-1 0 1,0 0-22,0 0 0,-5 0 39,0 0-96,-1 0 121,6 0-61,1 0 188,-9 0 226,-1 0-602,-8 0 1,-4 0-229,-7 0 0,-5 6 316,-18 0 0,-5 15 0,-13-2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05.625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3753 53 9764,'10'-8'438,"-3"6"-20,-7-6-320,0 8 175,0 0 0,-5 2-358,-1 4 1,0-2 99,6 7 0,0-5-140,0 6 1,0-7-31,0 7 0,0-6-26,0 5 1,0-5 231,0 6 0,0-7-14,0 7 0,0-1 25,0 7 0,0-1-29,0 0 0,0 2 48,0 4 0,0-1-40,0 6 1,0 1-65,0 6 0,6 1 0,0 5 0,1-3-25,-1 8 1,-2-7-15,8 1 1,-9 2-129,3-1 0,-4 7 100,-2-2 1,6 4-13,0 2 1,-1-4 33,-5 4 0,0-6-31,0 6 0,0-1 167,0-4 1,8 3-99,4 1 0,-3-4 34,3-1 1,-3 0-50,3 6 1,1 1 11,-7 5 0,6-4 11,-7 4 1,1 1-12,-6-1 1,0 5-4,0-5 1,0 1 14,0-1 1,0-4 250,0 3 1,-8 3-29,-3-2 0,3-1 10,2-5 0,5-2-205,1-4 0,0 4-91,0-4 1,0 4 122,0 2 0,7 0-98,5 0 0,3 0-78,2 0 0,1-2 86,-1-4 0,0 4 17,1-4 0,-3 4 11,-4 2 1,5 0 15,-5-1 1,-3 1-6,-2 0 1,2 0 17,-3 0 0,1 2 18,-6 3 0,2-5-5,4 0 0,-4 6 100,3-6 0,-3 3-109,-2-3 0,2-2 78,4-4 1,-4 10-18,4-4 0,1 4 111,-1-4 1,2-6-58,-2 0 1,-3-2 16,9 2 0,-8 4 193,2-4 1,-3 2-128,3-2 0,-4 6-18,4 0 0,-4 2-37,-2 9 1,-6-5-253,0 5 0,1-1 56,5 1 0,0 3-95,0-9 0,0 1 98,0-6 1,0-6 8,0 0 0,0-6 48,0 6 0,0-5 104,0 5 0,-6 0 125,0 6 1,0-6-73,6 0 1,-6-6-15,1 7 0,-1-7-102,6 6 0,0-6-103,0 6 0,0-5 99,0 5 1,0-6-136,0 6 1,0-5-232,0 5 1,0-6 120,0 6 1,0-5 65,0 5 0,0-8 39,0 3 1,-2 1 522,-4-2 0,4 1-142,-3-7 0,-3 3 47,2 3 0,0-9-243,6 3 1,0-3-23,0 4 1,0-1-51,0 1 0,0-1-338,0 1 1,0 0 27,0-1 0,6 1 93,0-1 1,0 7 100,-6-1 1,0 2 34,0-1 1,-6-5 110,0 4 1,0 3 16,6-3 1,-5 0 283,-1-5 0,0-2-123,6-4 1,-6 3-96,1-3 1,-1 4-208,6 1 0,0 1 168,0-1 0,0-3-98,0 4 1,0-4 41,0 9 1,0-4-17,0-1 1,0 0-62,0-1 0,0-5 4,0 0 1,0-8-81,0 2 1,0-4 80,0-2 1,0 1-83,0-1 0,0-5 96,0-1 1,-2-5 243,-4 5 1,4-5 187,-4 6-230,4-8-6,2 11 13,0-5 0,0 7-165,0 0 1,0 0 45,0 1 1,0 1 9,0 4 0,-1-2 7,-5 8 0,4-6-31,-4 6 1,4-8-4,2 2 0,0-10 87,0-1-384,-8-8-128,7 11 0,-1-15-328,7 0 0,3-9 293,-2-14 1,5-4-971,12-8 0,-3-7 20,3-4 1350,-4 3 0,6-14 0,2 3 0</inkml:trace>
  <inkml:trace contextRef="#ctx0" brushRef="#br1" timeOffset="1845">87 2629 8300,'-17'0'-1189,"7"0"485,2 0 502,8 0 0,6-2 541,0-3-472,0 3-1,1-6 397,-5 8 0,8 0-103,-4 0 1,-2 0 111,7 0 1,1-6-55,5 0 0,2 1-110,4 5 0,-2 0-68,8 0 1,0 0-16,6 0 1,-1 0 10,1 0 0,1 0-21,5 0 1,3 0-10,8 0 0,0 0 30,-1 0 0,7 0-52,0 0 0,1 0 44,-1 0 0,-2-6 53,7 0 1,-5-5-39,5 5 1,-1-6 3,1 7 0,6-1-32,0 6 1,-5-6-3,5 0 1,-4 0-18,4 6 0,-5-1 40,-1-5 1,-7 4 150,2-4 0,-5 4-152,-1 2 0,0 2 149,0 4 0,-2-4-140,-4 4 1,8 1 5,-8-1 1,14 0-37,-9-6 0,7 0-120,0 0 1,-2 0 43,7 0 1,-2-2 87,3-4 0,-3 2-112,-3-7 0,-4 1 66,3-1 1,-3-3 21,-2 8 1,-2-5-8,-4 5 0,2-5 7,-7 5 0,-1 0-1,-6 6 0,7 0 10,-1 0 1,1 0 74,-7 0 0,6 0-76,1 0 1,-1 0 142,-5 0 1,-1 2-129,1 4 1,1-4 42,5 3 0,-5-3-40,5-2 1,-3 0 0,2 0 1,-1 0 2,7 0 0,0-2-4,6-3 0,0 3-103,0-4 0,0 2 91,-1-2 0,1 4-214,0-3 1,0-3 118,0 2 1,-2-5 41,-4 5 1,-2-6 92,-3 7 0,-3-7 140,8 6 0,-13 1-82,1 5 1,3-2 138,3-4 0,1 4-38,-7-4 1,1 4-46,-1 2 1,7 0-253,-1 0 0,2 0 146,-1 0 1,-3 0-346,8 0 0,-2 0-19,3 0 0,2-2-5,-2-3 1,3 3 146,1-4 1,1-2 29,0 2 1,0-5 297,0 5 0,-2-5-123,-4 5 0,2-6 315,-8 7 1,3-3-100,-3 2 1,-3 4 95,3-4 0,-4 5-138,-1 1 1,-2 0-217,-5 0 0,5 0 104,-4 0 0,9-2-176,3-4 1,1 4-214,-2-4 1,3 2 131,3-1 0,-4 3-117,-7-4 1,-7 4 193,1 2 0,-8-6 683,2 0-384,-3 1 271,-3 5-317,0 0 1,-5 0 112,-1 0 1,-5 0-276,6 0 0,-1 0 166,6 0 0,-5 0-285,-1 0 1,1 0 62,5 0 0,3 0-78,3 0 1,-4 0 87,4 0 0,-4 0-14,-2 0 0,6-2 64,0-4 1,1 4 106,-7-4 0,0 2 186,0-1 0,1 3-75,-1-4 0,0 4-273,1 2 0,-1-2 58,0-4 0,0 4-146,1-3 1,-1 3 151,0 2 0,-5 0-114,-1 0 0,-5-6 100,6 0 1,-7 0-37,7 6 0,-6 0 501,5 0-316,-7 0-93,11 0 1,-11-1 55,8-5-38,-8 4 79,3-6 1,-5 8 147,4 0 59,-4 0-28,6-8 1,-6 7-343,3-5 1,-1 4 73,8 2 0,-1 0-429,7 0 1,-7 0 42,1 0 0,-1 0-569,6 0 228,1 0-146,-9 0 184,7 0 1,-22 8-235,0 3 1,-15 4 839,-8 3 0,-19 7 0,-6 2 0</inkml:trace>
  <inkml:trace contextRef="#ctx0" brushRef="#br1" timeOffset="3076">87 6192 8221,'-17'0'-50,"-8"0"0,11 0-92,-3 0 0,11-2 581,1-4-213,3 4 0,2-8-188,0 5 0,0 1-12,0-8 0,5 7 303,1-7-169,0 8 1,0-5 268,-1 3 389,1 4-584,-6-6-312,0 8 0,2 0 26,4 0 0,-2 6 51,7 0 1,3 5-45,9-5 0,4 2 43,7-3 1,5-3-224,7 4 1,0-4 58,12-2 1,9 0-165,2 0 1,6-6 148,0 1 1,4-3-212,7 2 0,-1 4 427,-5-4 0,3 3-95,-8-3 0,8 4 184,-3-4 0,3 4-17,-2 2 1,1 0 153,-7 0 1,6 0-166,-6 0 0,5 0-19,-5 0 1,8 0-178,-2 0 0,1 6 95,-1 0 1,2 5-18,-8-5 0,7 7 30,-1-1 0,2-2-99,-3 1 1,3-7 154,-8 2 1,5-4 129,-5-2 0,8 0-23,-2 0 0,-4 0 191,-2 0 0,3 0-223,3 0 0,2 0-26,-3 0 0,3 0-180,-8 0 1,2 5 117,-2 1 1,-8 0-258,8-6 0,-8 0 38,8 0 0,-4 0 9,-2 0 0,-5 0 99,-1 0 1,-7-6-34,2 0 1,1-5 125,-1 5 1,-1-5 159,-5 5 0,-2-6 32,-4 7 1,2-3-125,-7 2 0,5 4 291,-6-4 0,2 3 89,-1-3 1,-5 4-307,5-4 0,-3 4-77,2 2 1,-3 0-146,3 0 1,-1 0 20,1 0 1,-3 0-185,3 0 0,2 0 49,-1 0 1,7 0 144,-2 0 1,2 0-179,-2 0 0,4 0 145,-4 0 1,-4 0 126,-1 0 1,1 0 27,-2 0 0,1 0 211,-7 0 0,1 0-122,-1 0 0,1 0 60,-1 0 0,-1 0-219,-4 0 0,9 0 102,-3 0 1,3 0-135,-3 0 0,-6 0 91,0 0 1,-1 2 24,7 4 1,0-4 40,-1 4 1,-5 1-20,0-1 0,-6 2-68,6-3 1,-2-3 39,1 4 0,-1-4-111,-4-2 0,-3 0 115,3 0 0,2 0-205,-2 0 1,2 0 42,-2 0 0,4-2 42,7-4 0,1 3 94,-1-9 1,-5 6-13,0-5 0,-6 5 102,6-6 1,-8 9-75,2-3 0,-9-2 291,-3 2-250,-7 1 1,2 5-267,-12 0 1,-13 0-738,-16 0 0,-9 1 854,-14 5 0,-11 12 0,-10 8 0</inkml:trace>
  <inkml:trace contextRef="#ctx0" brushRef="#br1" timeOffset="4620">1626 502 8394,'0'-17'-1120,"0"0"1683,0 7-132,0-5-445,0 5 74,0-7 1,2 1 62,4 5-72,-4 3 0,5 6-150,-7-4 501,0 5-325,0-7 0,0 6 427,0-4-208,0 4-18,0-5-136,-7 7-52,5 0 1,-12 1-29,9 5 1,-1-2-204,6 8 1,0-7 134,0 7 0,0-1-169,0 7 0,0 1 17,0 4 1,0-2 132,0 8 0,0 2 10,0 9 1,0 4-3,0 8 0,0 6 3,0-1 1,2 11-17,4 1 0,-5 2-189,5 10 1,2-6 187,-2 5 0,1-5 16,-1 6 1,-2-2-68,8 1 0,-7 5 54,7-4 0,-6 3-56,5 3 0,-5-1 60,5 1 1,-5-1-5,6 1 1,-3-5 51,3 5 1,1-11 9,-7 11 1,6-12 210,-7 0 1,3-4-78,-2-2 0,-4 0 42,3 0 1,3-1-93,-2-5 1,7 4 17,-1-3 1,-3 3-64,3 2 0,-2 0-103,1 0 0,5 1 66,-5-1 1,4-2-153,3-4 1,-1 5-35,0-5 0,1-3 99,-1-3 0,6 3-111,0-2 0,2-1 72,-2-5 0,-6-4-107,1 4 0,-1-4 75,-6 10 1,-3-3-16,-2 3 0,-4-2 92,-2 7 1,0 1 6,0 5 0,-6-8-18,0-3 0,-5 1-15,5-1 0,-2 0 156,3-6 0,3-1-127,-4 1 0,4-6 135,2 1 1,0-3 135,0 2 1,2-4-86,4-7 0,-4 5-20,3 0 1,3 1 111,-2-7 1,5 1-13,-5 0 0,2-1-93,-2 1 0,-5 7-171,5 4 0,2-2 99,-2 2 0,-1-3-122,-5 9 1,0-4 43,0 9 1,0-3-160,0-2 0,0-2 150,0-4 0,0 4 60,0-4 0,0-2 361,0 2 1,-2-7-168,-3 1 1,1 2 180,-8-1 1,3 1-105,-3-2 0,-3-1-35,3 7 1,3-6-151,-3 6 1,3-7 54,-3 1 1,4 2-58,8-1 1,0-1-202,0-5 0,0 1-164,0 5 1,0-3 133,0 8 1,0 0-4,0 6 1,0 0-30,0 0 0,-2 0 253,-3 0 1,1-6 32,-8 0 0,7-8 262,-7 3 0,6 1-293,-5-2 1,7-1-30,-2-10 1,-2 3-100,3-3 0,-1-2 85,6 2 1,0-6-47,0 6 1,-6-8 71,0 2 0,1-4-167,5-2 1,0 1 140,0-1 1,-6 0-6,0 1 1,-2-7-21,3 1 42,3-1-186,-6 6 0,6-1 81,-4-5-158,4 5 120,-5-7 228,-1 9 127,6-1 481,-13 0-417,13-7-26,-6-3-1592,8-7 1,0-3 667,0-9 0,2-7 592,4-16 0,-4-15 0,5-3 0</inkml:trace>
  <inkml:trace contextRef="#ctx0" brushRef="#br1" timeOffset="6155">5846 1 8441,'-27'0'0,"2"0"353,7 0 209,1 0 1,0 0-331,0 0-182,7 0 0,2 2 206,8 3-393,0-3-150,8 6 195,2 0 3,7-6 1,-2 7 51,-3-3 252,3 4 0,-13 15-26,4 3 0,-4 7 93,-2 5 0,-6 5-123,0 6 1,-1 9-16,1 3 0,2-1-165,-8 1 1,9 1 129,-3 5 0,4-2-159,2-3 1,0 5-77,0 0 1,2 2 41,4 10 0,-4-6 145,3 5 0,-1 1 38,2 5 0,-4 1-22,4-1 0,-5 9 126,-1 3 0,0-2-241,0 2 0,0-8 271,0 2 0,2-3-78,4-3 1,2 0-82,3 1 0,5-6-135,-5-1 0,5-1-91,1 2 1,-2 1-1,-3-7 1,-3 2 147,-3-2 0,-4 2-34,4 4 1,-4-1 281,-2-10 0,0 3-96,0-10 1,0 2 195,0-1 0,0-5-69,0-7 1,0 0 286,0 0 1,0-2-239,0-4 1,0 2 13,0-8 0,6 7-125,-1-7 1,1 8 80,-6-2 0,0-2-270,0 2 1,0-5 94,0 5 1,0-6-119,0 6 1,0 0 42,0 6 0,0-6-65,0 0 1,0 1 0,0 4 1,-6-4 45,1-1 1,-1-6 3,6 6 1,-6-5-144,0 5 0,-1-8 18,1 2 1,-2 3 105,-3-3 0,-3 0-43,8-5 1,-1 5 94,1 1 1,2-1 10,-7-5 0,7-5-5,-2 5 1,4-4 9,2 9 1,0-3-88,0-3 1,-6-5-7,1 0 0,-1 0 146,6 5 0,-2 1-87,-4-1 1,4 1-60,-4 0 1,4-1 54,2 1 0,-1-3-122,-5-3 1,4 4 56,-4-4 0,4-2-97,2 1 0,0-5 78,0 6 0,0-6-153,0 6 1,0-8 281,0 2 1,0 2-148,0-2 1,0 8 320,0-2 1,0 2-94,0-3 1,0 3 105,0-8 0,0 6-21,0-6 0,0 2-107,0-2 1,0-4-22,0 4 0,0 2-160,0-1 1,0-1-378,0-6 1,0 0 210,0 0 0,2 1-66,4-1 1,-4 0 67,4 1 1,-5-1 89,-1 0 0,0 1 36,0-1 0,0 8 191,0 4 1,0 1-97,0-1 1,0 2 152,0-8 0,0 6 65,0-6 1,-5 6-115,-1-6 0,0 0-44,6-6 1,0 6-17,0 0 1,0 0-41,0-5 0,0-1 46,0 0 0,0 0-6,0 1 0,0-1-31,0 0 1,2 1-9,4-1 0,-4 0-112,4 0 1,1 1 72,-1-1 1,0 6 112,-6 0 1,0 2-27,0-2 0,6-4 1,-1 4 0,1-3-106,-6-3 1,0 0-35,0 1 51,0-1 0,6 0-101,0 0 0,1-5 393,-1 0-270,-4-1 0,11 6 234,-7 1 1,2-7-122,-2 1 0,-4-1-57,3 7 1,3-7-40,-2 1-13,0-1 1,-5 6-135,5 1-539,-4-9 286,6 7 267,0-7 0,-7 9 1153,5-1-709,-4 0 1,-2 0 22,0 1 1,0-1-93,0 0 1,0 1 114,0-1 1,-2-2 82,-4-3-647,5 3-1423,-7-5 935,8-1-1458,0-1 1365,0-8 0,2-2-23,4-4 1,3-11-247,8-12 0,3-5 1032,3-7 0,-4-11 0,6-9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8266,'-8'-10'650,"6"2"-542,-6 8-36,8-7 370,0 5 19,0-6-287,0 8-9,0-8 1,0 5 438,0-9-357,0 8 1,0-5 375,0 3 36,0 4-203,0-6 1,0 10-366,0 4 1,0 4 197,0 7 0,0 2 39,0 4 0,0 4-59,0 8 1,0 5 12,0 0 1,0 3-15,0-3 0,0-2 12,0 8 1,0-7-63,0 1 1,0-5 3,0-6 1,0 1-107,0-7 1,-5 6 389,-1-6-797,0 0 40,6-5-243,0-9-477,0-1 56,8-8 1,7-8-65,8-3 1,8-10-1763,-2-2 2741,-4-8 0,15 4 0,-3-8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2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8101,'0'-10'217,"0"1"581,0 3-149,0 4-195,0-13 1,0 11 481,0-8-512,7 8 1,-3-3 21,8 7 1,-1-6 132,7 0 0,-1 0-378,0 6 0,1 0 35,-1 0 1,0 0-254,0 0 0,5 8 131,-5 4 0,4 9-720,-9 2 0,-5 10-41,-1 1 0,-6 3-434,-6 9 0,-5 0 610,-12 6 0,3-8-42,-3-4 1,-4-3 938,-1-3 1,3-7-166,2-4 877,3-3-666,3-3 446,7-8 0,12-1-266,16-8 1,7-8-93,9-3 0,10-6-577,8-6 1,8 3-449,9-3 0,4 0-1441,-4 6 1,4-2 1905,-9 13 0,3-7 0,2 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2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8153,'-9'0'213,"-1"0"610,4 0 397,4-8-322,-5 6 434,7-13-516,0 5 1,7-7-127,5 0 1,5 5 156,6 1 0,4 7-208,8-2 1,-1 4-208,1 2 0,-2 0-553,-4 0 0,1 8-278,-7 3 1,0 7-326,-5 5 0,-9 2 241,-3 4 0,-6 5-586,-6 1 1,-9-1 452,-8 7 1,-6-5-66,6-1 0,-6-8 447,6-4 57,0-4 0,8-7 698,3-1-310,4-7 0,12 2 211,8-12 1,1 4 41,16-4 0,2-1 420,9 1 1,2-6-374,5 6 1,-5 1 86,-8 5 1,-1 0 138,-4 0 0,-4 7-286,-8 5 1,-7 5-459,-4 6 1,-8 4-322,-10 8 0,-7 1-356,-16 5 0,1 1 142,-1 4 0,-5 0-575,-1-11 0,1 3 377,5-9 1,9-4-1234,3-2 1973,3-4 0,11-9 0,1-3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7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278 104 8130,'-18'-17'-668,"9"5"573,3 1 372,-4-1 34,8 2 34,-13-5 40,13 5 102,-13 1 4,5 1 0,-1 8-299,-1 0 0,6 0-216,-5 0 0,1 8 299,-1 3 1,-5 5-68,5 1 1,-5 8 173,-1 4 0,0 11-2,0 6 1,5-1-123,0 1 0,9 0-134,-3 6 0,4-2-112,2-4 1,0 2-160,0-8 1,2 0-643,4-5 1,9 0-740,8-1 0,8-7 1528,-2-4 0,11-4 0,4-1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3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138 104 8201,'18'-8'323,"-9"-1"0,5-3 512,-9 1 1,7 5 629,-6-6-536,7 1 0,-11-1 248,4 1 1,-6 7-545,-6-2 0,-3 4-372,-9 2 1,1 2-16,0 4 1,-1 9-577,1 8 0,0 8 219,-1-2 1,1 11 3,0 6 0,2 2 58,3-2 0,-1 3-310,7-9 0,0 6 74,6-6 0,8 5 28,3-11 1,7 5 403,5-11 0,0-3 44,11-2 0,-1-3-16,13-3 0,0-6-104,6 1 0,0-8 38,0 2 0,-2-5-146,-4-1 1,2 0-252,-8 0 0,-1 0-2279,-11 0 0,-3 0 2567,-7 0 0,-1-7 0,0-3 0</inkml:trace>
  <inkml:trace contextRef="#ctx0" brushRef="#br0" timeOffset="161">536 433 9415,'-27'-8'4595,"2"-2"-3585,16 1 1,-1 1-419,4 8 0,2 8 44,-7 3 0,-1 12-954,-5 6 1,-2 11 266,-4 6 0,4 10-4434,-4 2 4485,11 15 0,-3-2 0,5 15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5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50 8209,'0'-17'547,"0"7"1,0 1 752,0 3-629,0 4 0,0-4 133,0 12 0,-10 5-399,-7 13 0,-2 2-197,-10 9 0,6 9-68,-6 8 1,2 2-182,-2 9 0,-1 1-82,7 5 1,2-2 188,9-3 1,-1-1-116,7-11 1,2 2-175,10-14 1,9-2-211,8-9 0,14-4 95,-3-8 1,12-7-92,0-4 1,-1-6-110,1-6 1,-6-4 133,6-7 0,-9-6 37,-3 0 1,-3-6 88,-14 6 0,-3-6 479,-14 6 1,-2-6 4,-4 6 0,-5 2 153,-12 10 0,-4-3-204,-8 9 0,2-1 39,5 6 0,-3 0-1936,8 0 987,7 0 755,9 0 0,14 0 0,3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8148,'-42'0'0,"5"0"0,-11 0 0,8 0 0,-4 0 1934,9 0 1,-1 0-918,13 0 0,0 0 1622,5 0-1202,9 0-1670,1 0 1,10 0 123,4 0 0,5-2 28,12-4 0,4 4 120,8-4 1,-1 4-172,1 2 0,7-5-154,4-1 0,-3 0 43,-3 6 1,2 0-95,-1 0 1,-7 2 117,-5 4 1,-8-2 176,2 7 0,-9 1 91,-3 5 1,-7 2 122,2 4 0,-4 4-123,-2 8 1,-6 5-9,0 0 0,-9 8 319,-2-1 0,-1 10-101,-5 7 1,-2 3-182,2 2 0,-2 2 49,2 4 0,4-4-1079,-4 4 1,4-4-6,1-2 0,3-7-405,3-5 0,5-7 527,7-9 1,0-3-753,0-15 1587,7-7 0,3-1 0,7-5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6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363 413 8069,'0'-9'2564,"0"-7"0,8 7-2803,4-8 0,-5-1 314,-1 1 18,4 0 0,-8-6 25,3 0 1,-3-2-194,-2 2 0,-2 3 154,-3-3 0,-5-2-63,-7 2 1,-3-6-224,-3 6 1,2 0 34,-8 6 0,1 5 354,-7 1 0,2 7-89,5-2 0,-3 6-193,8 6 0,0 4 78,5 7 1,3 2-96,3 4 0,-1-2 231,7 8 0,0 2-7,6 9 1,2-3 605,4 3 0,10 2-288,7-1 0,7 5-4,-1-6 1,4 6-42,1-5 1,1 7-1004,0-2 1,-9-2 196,-2 2 0,-5-9-76,-2-3 1,-7 1 336,-5-6 0,-3-2 0,-2 1 0,-7-6 107,-5 1 0,-11-4-68,-6-2 0,2-7 546,-1-5 1,-1-5 64,-6-5 1,1-7 323,-1-11 1,2-4-572,4-7 0,6-3-359,12-3 1,3 3 133,8-3 1,10 5-234,7 7 0,8-3-921,10 8 0,7 0 555,4 5 1,4 1-691,2 0 0,4 7 1276,-5 4 0,13-3 0,-10-1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381 552 8101,'8'-25'118,"1"-2"0,9-3 132,-1 7 1,0-2-1052,0 7 422,8 1 1,-5-16-334,3 5 520,-12-5 0,-3 0 99,-8 4 1,-2-3 209,-4 3 0,-11-4-38,-12-1 0,-4 7 279,-1 4 0,-1 3 296,1 3 0,-7 8-327,1 3 1,-6 6-85,6 6 0,-1 5-108,7 12 0,1-4-177,4 4 1,4 2 91,8-2 0,7 2-476,4-2 312,5-3 0,10 3-76,8-12 1,10-3-71,14-8 1,3-8 54,8-3 0,-2-5 112,-4-1 1,0 2 71,-11 3 0,1-1 217,-13 7-26,0 0 0,-13 8 354,-4 4 0,-5 5-7,-1 12 1,-7 4 421,-5 8 1,-9 1-253,-2 5 1,0 5-246,6 12 0,-6-3-507,0 9 0,0-1-101,5 6 1,1 0-11,0 1 0,7-3-433,4-4 1,4 5 608,2-5 0,16 4 0,3 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9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104 104 8125,'0'-9'-557,"0"-1"861,0 4-135,0-3 1,0-3 27,0 1 1,2 1 205,4-2 0,-5 3 703,5 3-275,-4 4 538,-2-6-455,0 8 1653,0 0-1675,0 8 1,-6 2-287,1 7 1,-3 0-69,2 1 0,-2 7-108,-3 3 1,-2 3-119,7-2 1,-6 4-473,6-5 0,-5 5 199,5 2 1,0-6-306,6-1 1,-5-6-269,-1 1 0,0-4-2006,6-2 769,0 0-292,0-7 1012,8-2 1,-4-8 420,7 0 1,1-8 629,5-4 0,0-11 0,1-4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30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7991,'-27'-7'0,"10"-3"3817,9 0-2544,23 3 1,-1 7-325,15 0 1,-8 0-668,2 0 0,0 7-401,-6 5 1,4-2-55,-9 1 1,-4 6-251,-3 6 1,-3 8 56,-2-2 0,-7 4-297,-5 1 1,-9 1 378,-2-1 1,0-7-413,6-4 2966,7-3-1758,2-3 0,18-8 244,7-3 1,16-4-569,13-2 1,12-8-511,5-3 0,4-3-543,2 3 1,8-4 529,4 3 1,3-11 0,3-4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8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121 121 7896,'-34'-7'0,"7"5"5047,4-4-4082,4 4 0,9 10 1625,4 3-1736,12 5 0,-2 1-1623,7 0 0,-7 2 296,2 5 1,-4 2 53,-2 9 1,0 0-217,0-1 0,-2 7-308,-4-1 0,2 0 249,-7-5 0,7-2-256,-2-5 1,4-3-651,2-7 1600,8-1 0,9-7 0,10-3 0</inkml:trace>
  <inkml:trace contextRef="#ctx0" brushRef="#br0" timeOffset="186">588 139 8027,'-17'-27'4507,"7"2"-2975,5 8 0,3 5-13,2 0 0,2 3-397,3-3-729,5-3 0,7 13-66,1-4 1,-7 4-99,1 2 1,-9 16-306,3 7 1,-4 9 104,-2 9 1,0 9-2004,0 7 0,-2 11 451,-4 1 1239,5 0 0,-22 16 1,3-7-1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7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8001,'-17'0'1356,"5"2"268,1 4 1,7 11-320,-2 12-902,4 4 0,-4 3-302,0 5 1,-7 3-433,1 8 1,-3 5-115,-2 1 0,0 0-572,-1-7 0,3-4-173,3-1 0,5-8 586,7 2 1,2-11-424,3-6 1027,5-3 0,7-11 0,1-1 0</inkml:trace>
  <inkml:trace contextRef="#ctx0" brushRef="#br0" timeOffset="295">762 225 7975,'-33'0'1643,"4"0"1,2 0-1372,4 0 0,10 6-272,-5 0 0,11 7-559,-5-1 1,8 5 175,-1 6 0,3 4 484,2 7 1,0-1 153,0-4 0,13 2 136,4-8 1,12-2-200,0-10 0,6 3 20,5-8 1,2-1-260,4-5 0,-3-7-112,-9-5 0,-1-9 27,-4-2 1,-1-6 140,-10 6 0,1-8-154,-13 2 1,0 3 71,-6-3 0,-4 2 22,-8-2 0,-1-2 15,-16 8 0,0-8 19,-6 3 0,3 3-66,3 2 1,-2 5-48,8 7-644,0-5 493,14 14 0,5-3 281,15 10 0,1-3 0,13 6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25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8262,'-17'0'0,"5"0"704,0 0 178,9 0 1,-13 5-332,5 1 0,1 7-49,-1-1 1,-1 3-100,-5 3 0,-1 1-151,1 4 1,8 4-145,3 7 1,4 3 61,2 3 0,2-1 37,4 7 1,3-6 6,8 6 0,1-7-44,-1 1 1,0-3-129,1-3 1,-3-7 79,-3-4 1,3 2-114,-4-2 0,-3 0 69,-2-5 1,-4 5-171,-2 0 1,-2 0 36,-4-6 1,-2 0 51,-3 1 1,-4-3-199,3-4 0,2 3-917,-1-8-1957,-1-1 2197,-5-5 0,2-1 878,3-5 0,-11-12 0,4-8 0</inkml:trace>
  <inkml:trace contextRef="#ctx0" brushRef="#br0" timeOffset="169">87 346 8266,'18'-15'1118,"7"-4"147,3-16 1,7 6-716,5 1 1,12 4 158,12-4 0,1 1-914,-2-2 0,1 4 130,-12 8 1,1 1-1090,-12 5 1,-3 3 555,-9 8 1,-4 8-880,-8 3 1487,-7 12 0,-2 4 0,-8 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50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11050,'18'0'-642,"-1"0"542,0 0 1,2 0-236,5 0 1,-5 0-389,4 0 1,-4 0-661,-2 0 804,1 0 579,-1 0 0,0 8 0,0 2 0</inkml:trace>
  <inkml:trace contextRef="#ctx0" brushRef="#br0" timeOffset="165">623 0 7944,'17'0'60,"1"0"0,-9 2 301,-3 4-361,4-4 0,-7 6 12,9-8 1,-6 0-552,5 0 1,-5 0-5,5 0 543,-7 0 0,12 0 0,-7 0 0</inkml:trace>
  <inkml:trace contextRef="#ctx0" brushRef="#br0" timeOffset="280">1211 52 7944,'10'0'0,"3"2"127,-7 4 0,1-4-127,-1 4 0,4-12 0,7-4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33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8345,'0'-9'-1005,"0"1"1966,0 0-208,0 7 120,0-7-173,0 8-275,0 0 1,-2 6-573,-4-1 1,4 3 168,-4-2 0,5-2-59,1 7 1,0 1 66,0 5 1,0 2-130,0 4 1,0 4 130,0 8 1,0 1 89,0 5 1,5 3-41,1 8 1,2 2 24,-2 3 0,-5 5-148,5 7 0,-4 2 131,-2 4 0,2-10-211,4 4 1,-4-3 114,4 3 0,-3-2-451,3-3 0,-4-7 84,4-11 0,2-3-92,-3-9 0,3-7 253,-2-4 1,-4-4 125,3-1 1,-1-9-20,2-3-75,-4-4 1,11-10 60,-7-3 0,6-12 119,-7-6 0,17-4 0,-3-1 0</inkml:trace>
  <inkml:trace contextRef="#ctx0" brushRef="#br0" timeOffset="640">225 191 7948,'8'-17'-518,"4"-1"1,-3 7 517,3-1 202,-1 1 1,7-1 842,-1 1 58,0 7-720,0-12 0,1 14-51,-1-3 1,6 3-95,0 2 1,2 0-76,-2 0 1,4 0-189,8 0 1,-1 0 92,1 0 1,5 0 116,1 0 1,7 0-274,-2 0 1,4-6 36,2 0 0,-1-5-227,1 5 0,-6-6-51,1 7 0,-11-3-5,-1 2 1,-3 4 155,-9-4 0,-5 5-32,-7 1 101,-7 0-198,4 0 1711,-8 0-646,-8 7-374,6 3 1,-11 1 55,7 1-571,0-8 166,6 11 1,2-13-448,4 4 254,-4 3 1,7-5 8,-3 8-236,-4-8 265,6 11 52,-1-5 1,-5 1-2,4 1 48,4-1 0,-8 7 105,3-1 1,-3 0 212,-2 0 0,6 1 10,0-1 0,0 8-108,-6 4 0,0 3 276,0 3 0,0 2-100,0 3 1,-6 4 66,0 8 0,-6 2-85,7 3 0,-7 5-76,6 7 0,-5 0-54,5 0 1,-2 1-164,3-1 0,3-2-131,-4-4 1,-2-3-59,3-8 0,-1-8-627,6-4 1,0-9 252,0-2 0,2-8-1069,3 2 169,-3-4-559,6-1 795,-8-9 1163,0-1 0,0-23 0,0-5 0</inkml:trace>
  <inkml:trace contextRef="#ctx0" brushRef="#br0" timeOffset="975">243 1505 8114,'-25'0'-90,"5"0"0,-5 0 488,8 0-139,0 0 0,0 0 908,-1 0-740,9 0 1,-1 0 291,4 0-222,4-8-379,-5 6 104,7-5 0,9 7 30,9 0 0,10 0 111,19 0 0,16 0 188,23 0 1,9-2-502,-44-1 1,1 0 0,0-1 0,0-2 68,0-2 0,0-1 0,-1 3 0,0 1-845,47-7 1,-6 8 725,-11-1 0,-5 10 0,-6 5 0</inkml:trace>
  <inkml:trace contextRef="#ctx0" brushRef="#br0" timeOffset="1829">658 243 8168,'-25'9'0,"6"-1"0,-1 0 152,9 3-145,-1 5 1,-5 1 289,0 0 0,-3 2 491,-3 4 0,-4 6-392,-7 12 0,-3-3-153,-3 8 0,4-6-207,-5 7 0,3-1-177,-3 6 0,11-8-331,-5-4 1,14-3 67,4-3 0,1-5-928,11 0 1332,-1-8 0,6-4 0,0-9 0</inkml:trace>
  <inkml:trace contextRef="#ctx0" brushRef="#br0" timeOffset="2036">952 416 8356,'-35'0'1314,"1"0"1,1 5-1972,4 1 1,4 6 346,8-7 1,-1 7 464,1-6 1,0 7-247,0-1 0,-6 5-47,-1 6 0,-1-2 34,2 8 0,2 2 108,-8 9 0,6 4-61,-5 8 0,5 2-61,-6 4 1,6-6 95,-6-1 0,8-1-224,-2-9 0,11 3-612,6-10 858,4-3 0,2-13 0,0-1 0</inkml:trace>
  <inkml:trace contextRef="#ctx0" brushRef="#br0" timeOffset="2207">1004 658 8252,'-10'11'394,"-7"1"1,-8 5 582,-10 6 1,-1 8-368,-5-2 1,5 3-176,-5 3 1,-3 7-670,-2 4 0,-4 4-85,-2 2 1,8-6-294,4 0 1,5-9-279,6-3-919,4 1 1809,16-16 0,16-1 0,13-11 0</inkml:trace>
  <inkml:trace contextRef="#ctx0" brushRef="#br0" timeOffset="2345">1055 900 8252,'10'0'1454,"-33"15"1,-2-1-707,-27 14 1,4 3-248,-4 10 1,0-3-421,0 8 0,1-6-321,-1 7 0,2-7-365,4 6 1,5-9 461,12-3 143,4 1 0,8-8 0,0 7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32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104 364 7930,'0'-10'4085,"0"3"-2413,0 7-1146,0 0 1,0 7 9,0 5 1,-6 11-27,0 6 1,-7 9-349,2 3 1,-3 5 9,3-6 0,-3 2-658,8-1 0,-5-7 415,5 1 0,0-2-1218,6-10 1,0 0-10,0-6 1,2-2-230,4-3 0,-2-4 856,7-8 1,-1-4 670,1-8 0,13-7 0,-5-16 0</inkml:trace>
  <inkml:trace contextRef="#ctx0" brushRef="#br0" timeOffset="263">450 18 7930,'0'-9'0,"-2"1"1052,-4 8 0,2 2-586,-7 4 0,5 9 453,-5 8 1,1 8-445,-2-2 1,-1 5-294,7 6 0,-2-1 55,3 7 1,3-8 6,-4 3 1,12-5 69,5-1 0,7-1-112,5 1 1,-2-6-195,8 0 1,-8-8 29,2 2 0,-4 2-358,-2-2 1,-1 0 168,-5-6 0,3 1-49,-9-1 1,-1 2 96,-9 4 0,-11-4-139,-7 4 1,-8-3-39,3-3 1,-5-2 146,-2-3 0,3-3-857,3-3 0,-4-4 22,4 4 968,-3-4 0,-3-10 0,0-1 0</inkml:trace>
  <inkml:trace contextRef="#ctx0" brushRef="#br0" timeOffset="380">640 260 8004,'17'-34'845,"1"-1"0,3 10 1137,8 8 0,7 1-1430,16 11 0,2-9-525,3 3-27,-3-5 0,14-9 0,-7-2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31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191 260 8078,'-27'9'1209,"2"7"235,8-5 1,-1 5-368,1 1 0,0 6-474,-1 0 1,7 6-424,-1-6 1,7 8-167,-7-2 1,8 3-261,-2 3 0,5-1-280,1 1 0,3-2-699,9-5 0,-1 3 344,12-8 0,2-2 881,-1-9 0,6-4 0,-3-8 0</inkml:trace>
  <inkml:trace contextRef="#ctx0" brushRef="#br0" timeOffset="264">796 104 7949,'0'-27'1127,"0"2"252,0 8 0,2 2-510,4 3-753,3 4 46,1 8 1,-2 10-110,-8 7 1,-8 10-325,-4 14 0,-9 3 262,-2 8 1,6-6-35,5 0 0,9-8-20,-3 3 0,4-5-120,2-1 1,4-8 292,7-4 1,3-4 244,14-2 0,1-1-97,6-5 1,7 3-112,4-9 1,-2 1-532,3-6 1,-7 0 246,6 0 1,-8 0-409,3 0 1,-10 0-1102,-3 0 1646,-6 0 0,2 0 0,-6 0 0</inkml:trace>
  <inkml:trace contextRef="#ctx0" brushRef="#br0" timeOffset="427">1142 260 7949,'0'9'3628,"0"1"-1727,0-4-1112,0 3 0,6 14-297,-1 0 1,1 4-405,-6 2 1,0 0-490,0 11 1,0-1-583,0 1 0,2 2 629,4 5 354,-4 3 0,13-14 0,-5 6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1:30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8109,'-21'8'1111,"4"3"0,-2 12-446,13 6 1,0 4-187,6 1 0,0 7-274,0-1 1,0 0-234,0-5 0,0 0 81,0-1 1,-6-1-122,0-4 1,1-4-258,5-8 1,0 0 247,0 0 1,0-5-744,0 0 0,2-9 6,3 3 1,5-4-812,7-2 1625,1-8 0,-1-9 0,0-10 0</inkml:trace>
  <inkml:trace contextRef="#ctx0" brushRef="#br0" timeOffset="358">450 35 8205,'18'-16'453,"-1"5"1,2 3 685,4 8 1,2 0-43,4 0-742,4 0 1,-12 2-320,8 4 1,-8-2-346,2 7 1,-12 6-450,-5 7 0,-4 6 508,-2-1 1,-13 11-584,-5 7 0,-11-3 368,1 2 1,-3-8-125,2 3 1,-2-13-6,8-4 739,0-5 12,14-10 0,3-1 439,12-8 1,5 0 461,12 0 0,12 0-484,11 0 0,2 0 413,-2 0 0,2 0-366,-8 0 0,-5 6-124,-6 0 0,-8 7-277,2-1 1,-11 9-233,-7 2 1,-3 8-121,-2-3 1,-9 11-317,-9 1 1,-1 0-830,-10-5 1,6 0 609,-6-1 0,6-7-1627,-5-4 2294,14-11 0,-17 3 0,12-5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4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7355,'0'-9'-102,"8"1"379,-6 8-7,13 0 71,-13-8 32,6 6 52,-1-5 381,-5 7-52,6 0-244,-8 0 3334,0 0 1,0 7-3629,0 5 1,0 5 130,0 6 1,0 10-114,0 7 1,0 3 28,0-3 1,-6 4-119,0 8 0,-1-2 76,1-4 1,2 4 3,-7-4 1,7-4 11,-2-1 1,-2-7-153,3-5 0,-1 2 98,6-8 1,0 0-302,0-6 1,0-5-424,0-1-367,0-7 411,0 4 0,2-8-460,4 0 1,-3-8-122,9-3 0,-6-5 468,5-1 0,-7 0-937,2-1 1,-4 1 123,-2 0 1423,0 0 0,0-1 0,0 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48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 8103,'-10'0'639,"3"0"1,1-2-240,0-4 130,0 4-246,-1-6 1,5 6 411,-4-3-236,-4 3 1,6-6 157,-7 8-350,7 0 1,-4 2-79,8 4-19,-7-4 1,5 15 172,-4 0-155,-4 0-3,8 16 0,-5-8-67,7 4 0,0 4 110,0-5 0,0 5-568,0 2 0,0-8 37,0-4 1,0 2-717,0-2 1,7 0 333,5-6 0,-2-2-148,1-3 1,1-4 83,5-8 0,0 0-798,1 0 1546,7 0 0,-6-8 0,6-2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48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8042,'9'0'95,"1"0"346,-4 0-210,-4 0-44,13 7 1,-11-5 459,8 4-474,-9-4 0,13-2 938,-5 0-657,5 8 0,1-5-31,0 9 1,0-6-78,1 5 0,-3-5 283,-3 5 0,3 3-112,-3 9 0,-3 2 60,3 4 1,-8 5-73,1 1 0,-3 7 122,-2 10 0,-7 0-1761,-5 0 0,-3 0 759,-3 0 1,-9-1 374,-7 1 0,-16 0 0,-12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5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11129,'17'11'-963,"1"1"1,-7-8 962,1 1 0,-1 5 0,6-1 0</inkml:trace>
  <inkml:trace contextRef="#ctx0" brushRef="#br0" timeOffset="115">122 260 15844,'17'0'128,"1"0"1,-1 0-1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3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1 658 7952,'7'-10'687,"5"4"1,3 5 305,3 1 0,7-6-42,3 0-621,5 0 1,-4 0 67,0 1 1,-2-9-186,1 3-33,5 3 1,-14-7-195,4 3 0,-3-3-676,-3-3-145,0 1 1,-5 0 190,-1 0 141,-7-1 0,-4 1 69,-12 0 1,-3 5-46,-2 1-42,0 7 681,-1-12-178,1 7 0,0-1 19,-1 4 1,3 6 193,3 6 0,-1 6 240,7 11 0,-5 4-251,5 7 1,0 10 270,6 8 1,0 2-138,0 10 1,0 1 44,0 10 0,2-4-130,4 4 1,-2-4 189,7-2 1,-5-7-478,6-5 1,-3-5-431,3-6 1,3-9-1163,-3-8 893,-5-8-57,9 4 431,-14-16 0,5-11 165,-7-15 0,0-4-185,0-14 0,-7 3 7,-5-14 1,-5-2 126,-6-10 1,3 2 55,-3-7 0,4 9 209,2 2 0,5 8 0,1 9 0,7 8 0,-2 4 0,4 4 0,2 11 0,0 8 0,0 8 164,0 9 1,-5 3 167,-1 3 0,0-2 208,6 8 0,-6-8 450,0 2 0,1 2 274,5-2 0,0 0-629,0-6 0,2-1-193,3-5 1,5 3-135,7-9 0,3 1-503,3-6 0,-2-9 3,8-9 1,-1-5-115,7-6 1,0-5-9,-1-1 1,1 1-364,-1-7 1,3 5-731,3 1 1,-3 4 1406,3-3 0,-3 3 0,-3-11 0</inkml:trace>
  <inkml:trace contextRef="#ctx0" brushRef="#br0" timeOffset="178">831 398 7952,'2'-11'0,"3"-1"0,5 7 2554,7-7-1166,1 1-908,-1 1 1,0-4-237,0 9 1,7-7-58,-1 6 0,0-5-57,-6 5 0,0-5-296,1 5 0,-1-2 186,0 2 1,-5 4-2388,-1-3 1711,-7 3 1,2 9-1814,-12 5 2469,-4-4 0,-22 7 0,-5-5 0</inkml:trace>
  <inkml:trace contextRef="#ctx0" brushRef="#br0" timeOffset="341">848 329 7952,'-17'0'-477,"1"2"334,5 4 0,1-2 1742,4 7-689,5 9-303,-7-1 1,8 11 201,0-6 0,0 6-94,0-1 32,0 4-371,-8 1 1,6 5-391,-4-5 1,6 5 45,6-10 1,-2-4-1048,8-2 1,-7 0 668,7-6 1,-6 2-2461,5-13 1820,1 0 0,5-16 986,0-7 0,1-8 0,-1-10 0</inkml:trace>
  <inkml:trace contextRef="#ctx0" brushRef="#br0" timeOffset="958">934 1 7952,'0'17'56,"0"0"1,6 2 1491,0 5-940,0 2 1,-6 9-106,0 0 1,0 7 22,0 4 0,0 4 215,0 2-442,0 7 0,0-5-263,0 4 1,0 1-205,0-1 1,0-6-175,0-6 0,0-2 315,0 2 0,0-9-780,0-8 1,-6-14-180,0 2 435,-7-11 0,3 2 92,-7-8 0,5-8 55,1-3 0,-1-12 352,-5-6 1,0-4 278,-1-2 1,9 1 84,3-1 0,4 6-205,2 1 0,0 7 83,0-3 0,8 13-14,3 5 0,7-2 5,5 3 0,-4 1-30,4 10 0,-4-3 127,-2 9 0,-1 0-249,-5 5 1,-3 2-133,-8 4 1,0-2-87,0 8 0,0-8 166,0 2 0,-2 2-237,-4-2 1,-1 0 63,-5-5 0,3-7 552,3 1-136,4-8 150,-6 3-256,8-7-45,0-7 0,0-3 94,0-7 0,2 5-86,4 1 0,-4 5-353,4-6 200,-5 8 0,-2-3-634,-5 7 0,-6 7 230,-11 5 0,2 5 99,-8 6 0,-1 4 178,-11 8 0,-1-1-28,-4 1 0,2-6 555,3 0 0,5-2-231,-5 1 1,13-3 864,5-7 1,3-7-9,3 1-159,7-8 1,5 1-247,10-10 0,13-5-319,11-7 0,11-8-61,6-4 1,12-4-86,5-1 1,-1 5-210,1 0 0,-2 2 134,3-2 1,-5 4-465,-7 8 0,-2 0 239,-4-1 0,-3 3-598,-9 3 1,-7 5 103,-4 7 1,-4-6-959,-1 0 1190,-9 0 0,-1 14 482,-8 4 0,-23 3 0,-6 2 0</inkml:trace>
  <inkml:trace contextRef="#ctx0" brushRef="#br0" timeOffset="1107">727 1315 7952,'-10'11'2064,"5"1"-627,3 0 1,2 5-676,0 0 1,0-5 655,0-1-1503,7 1 1,3-3-787,7-3 0,1-4 361,-1-2 0,0 0 510,0 0 0,8-15 0,2-5 0</inkml:trace>
  <inkml:trace contextRef="#ctx0" brushRef="#br0" timeOffset="1232">1280 1246 7952,'0'17'3034,"-5"0"-1668,-1 1-572,-8-1 1,5-2 200,-9-3-5486,9 3 4491,-7-13 0,7 6 0,-8-8 0</inkml:trace>
  <inkml:trace contextRef="#ctx0" brushRef="#br0" timeOffset="1713">1644 502 7894,'7'-9'1187,"5"3"1,5 6-792,6 6 1,-2 3-7,8 8 1,0 1-140,5-1 1,-5 6-1,0 0 1,-2 10 422,2 1-381,-4 1 0,-8 9-70,0-3 0,-7 3-199,-4 8 1,-4 3-1261,-2 9 0,-2-7 703,-4 13 0,-6-19 266,-11 1 1,2-11 63,-8-1 1,3-5 209,-3-7 1,2-8-8,4-9 1,4-7 236,-5 2 0,0-12-38,0-5 1,1-13 341,6-4 1,7-13 514,5-5 0,3 2-370,2-2 1,15 5-605,8-5 1,8 14 69,4-3 1,1 12-161,4 0 1,-1 4-279,7 2 0,-6 5-366,6 0 0,-7 9-1087,1-3 0,-5 4 106,-6 2 1633,3 0 0,-13 15 0,6 5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2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8184,'-10'0'-1,"-5"0"0,13 2 2115,-4 3 1,4 5-1009,2 7 1,-8 2-1683,-3 5 1,-4-3-27,-3 7 1,1 1-144,0 6 1,-8 5 423,-4 1 1,4 5 246,2-6 0,4 0 351,1-5 0,3-2-242,3-5 1,5-3 297,7-7 0,2-3-30,3-3 0,7 1 162,11-7 0,4 0-110,8-6 1,-1-2 8,1-4 1,1-2-172,5-3 1,-5-5-36,4 5 0,-9 1-202,-2-1 0,-8 5 49,2-6 0,-4 9-757,-1-3 1,-1 4 18,0 2-858,-7 0 0,-2 2 1591,-8 4 0,0 3 0,0 8 0</inkml:trace>
  <inkml:trace contextRef="#ctx0" brushRef="#br0" timeOffset="182">329 658 9991,'2'9'2236,"4"-3"-1781,-4 4 0,6-8-221,-8 21 89,0-12 0,2 22 272,3-4 1,-3 5-357,4 7-157,-4 3 0,-2 14-8,0-1 0,0 1-236,0-6 1,0 0-481,0-1 1,0 1-1084,0 0 0,0-8 1725,0-3 0,0-5 0,0-1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9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70 589 7934,'-12'11'2047,"1"1"1,7-6-1249,-2 5 1,-1-5-548,1 5 0,-2-5-456,2 6 0,4-7-324,-3 7 528,3-8 0,2 11 0,0-5 0</inkml:trace>
  <inkml:trace contextRef="#ctx0" brushRef="#br0" timeOffset="530">727 347 8077,'10'-10'-154,"3"-5"154,-7 3 0,7-3 164,-1-3 0,-4-1-47,-3-4 0,3 4 12,-2-4 1,0-2 63,-6 2 0,0-6 209,0 6 0,-8 0-169,-4 6 1,3 1-25,-3 5 0,1-3-289,-7 8 1,1 1 159,0 5 0,0 0-228,-1 0 0,1 9 33,0 9 0,-3-1 67,-3 6 0,4 2 140,-4-2 1,4 8 124,2-2 1,-1-3 60,1 3 1,2-6-71,3 6 0,-3-2 330,3 2 1,5-2-165,1-4 0,4-4-22,2 4-396,0-4 0,2-3-384,4-5 0,3-3 222,8-8 0,3 0-75,3 0 0,-2-2-226,8-4 0,-6-9-410,6-8 0,-6-6 217,5 6 1,-6-6 235,1 6 1,-4 0 455,-2 6 1,-2 5 485,-3 1 598,-4 7-781,-1-4 1,-5 10 325,4 4 1,-4 5 158,-2 12 1,-2-1 575,-4 6 0,4-5-730,-3 6 1,3 0-222,2 6 1,2-7-431,3 1 1,3-8-272,4 2 0,5-9-281,0-3 0,0-5 298,7 6 0,1-8-414,-2 1 0,2-5-920,-2-5 1,-2 1 108,8-8 1504,-8 8 0,4-11 0,-8 5 0</inkml:trace>
  <inkml:trace contextRef="#ctx0" brushRef="#br0" timeOffset="855">1402 433 8906,'11'0'1173,"1"0"0,-7 0-970,7 0 639,-8 0 1,11 0-331,-3 0 1,-3 0 41,3 0-410,-1 0 1,7 6-163,-1 0 0,0 5-522,0-5 0,-5 2 388,0-3 1,-7-1-478,7 8 0,-8-1 288,1 7 0,-3-1-12,-2 0 0,-7 2 373,-5 4 1,-3-3 514,-3 3 0,1-2-214,0 2 0,5-4 298,1 4 0,5-9-268,-5-3 0,7 1 70,-2 5 0,12-7-1299,5-5 1,7 3-122,5-2 0,5 0-1924,13-6 2923,3-8 0,23-9 0,4-10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1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7327,'0'-12'928,"0"1"-457,8 7 0,-6-6 313,3 4-98,-3 4 352,-2-5-209,0 7 1114,0 0 0,0 7-1672,0 5 0,0 5 107,0 6 0,0 6-192,0 11 1,-5-1-119,-1 7 0,0-6-165,6 6 0,-2-7 87,-4 1 1,4-3-50,-3-3 1,3-7-123,2-4 0,0-3-464,0-3 295,0 0 1,0-5-712,0-1-198,0-7 333,0 4 0,0-16-200,0-3 0,7-7 124,5-5 617,3-4 385,3-15 0,-1-2 0,0-8 0</inkml:trace>
  <inkml:trace contextRef="#ctx0" brushRef="#br0" timeOffset="368">502 35 8023,'10'-2'1555,"-4"-4"-1433,3 4 1,-5-5 258,8 7-53,-9-8 0,7 6 158,-4-4 551,-4 4-178,13 2-580,-13 8 0,12 2-265,-9 7 1,1 2 77,-6 4 0,0 2-294,0 4 0,0 4 190,0-5 0,0 5-37,0 2 0,6 7-14,0 4 1,5-4 12,-5-1 0,7 1-23,-1-2 0,3 1-128,3-7 1,-7-5 192,1 0 0,-3-8 55,3 2 0,-5-4 322,-7-1 0,6-1-115,0 0 1,0 0-65,-6 1 0,-8-1-54,-4 0 0,-3 3-135,-2 3 1,0-4-63,-1 4 0,-5-10-228,0-1 1,0-3-267,6 3 0,-2-4-600,-5-8 0,5-10 45,-4-7 0,-2-10 78,2-14 1032,8-3 0,-1-15 0,7-3 0</inkml:trace>
  <inkml:trace contextRef="#ctx0" brushRef="#br0" timeOffset="527">606 225 8023,'12'0'1226,"-1"0"1,1 0-442,5 0 1,0 6-191,1 0 0,-1-1-591,0-5 1,0 0 49,1 0 0,5 0-324,0 0 1,0 0 186,-6 0 0,6 0-2176,0 0 2259,0 0 0,2-7 0,2-3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7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8019,'-11'-2'1090,"-1"-4"-576,8 4-216,-3-6-219,-1 8-40,6-7 1,-6 3-20,8-8 1,0 7 269,0-7 0,0 6 45,0-5 65,0 7 0,2-10 214,4 9 486,-4-1-266,6-2-10,-8 6-243,7-5-209,-5 7 1,12 2 18,-9 3 1,7 5-100,-6 7 1,5 8 72,-5 4 0,5 4-122,-5 1 0,2 14-199,-2 4 0,-4 2 160,3-8 1,-3 2 80,-2-8 0,0 5-37,0-11 0,0 3-14,0-14 0,0 0-182,0-6 73,0 0 1,0-5-870,0-1 462,0-7-632,0 4 1,0-16 118,0-3 1,0-6-276,0-7 0,2-2 138,4-9 932,4 0 0,7-7 0,0-2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7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12779,'0'17'1261,"8"1"-966,-7-9-1378,7 7 849,0-7 0,-6 8-1249,4 1 1483,-5-1 0,-16 8 0,-4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8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8012,'17'-10'1439,"1"2"0,-1 8-1106,0 0 1,1 6-159,-1 0 0,-6 2-122,1-3 1,0-3 60,5 4 1,-8 4-419,-3 1 0,-4 7 207,-2 5 1,-2-2-347,-4 8 1,-3-1 225,-8 7 1,-1-2 90,1-5 1,0 5 415,-1-4 1,3-4 550,3-2 1,5-4-219,7-1 1,2-3-245,3-4 1,7 3 417,11-8 1,4-1-296,8-5 1,7-2-650,4-3 0,4-5-498,2-7 0,5 0-785,1-1 1,5 7 1429,-5-1 0,0-7 0,-6-8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7853,'17'8'-33,"8"-7"0,2 7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8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7870,'10'0'674,"0"0"85,-5 0 1,5 2-1206,7 4 1,8-4 33,4 3 0,0-3-508,6-2 1,-5 0 919,11 0 0,-5 8 0,-1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2:59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35 517 8065,'-12'0'2436,"1"0"-1489,7 0-449,-4 0-287,8 0 1,0 2-1,0 4 1,6-2-67,0 7-72,7 1 0,-11 13 93,4 4 1,-4 3-173,-2 3 0,0 5-588,0 0 0,0 7 350,0-7 1,0-2-579,0-9 1,0 2-75,0-8-162,0 0 378,7-6 680,3-7 0,15-18 0,2-11 0</inkml:trace>
  <inkml:trace contextRef="#ctx0" brushRef="#br0" timeOffset="296">744 16 8018,'0'-10'2427,"0"4"-1716,0 12 1,0 4-402,0 7 1,0 2-387,0 4 1,0 4-366,0 8 0,5-1 323,1 1 1,8 1-180,-3 5 0,5 1 558,1 4 0,0 2-40,0-8 1,1 9-11,-1-3 1,6-4-212,0-2 0,8-3 271,-2-3 0,-4-5-125,-2 0 1,-4-6-234,-2 6 0,-1 5 18,-5 7 0,-3-9-304,-8-8 0,-10 2-119,-7 3 1,-2-4 204,-10-2 0,-6-3 16,-5-3 0,-8 0-39,2 0 1,-2-1-574,2-5 1,-4-3 882,4-8 0,-4-15 0,-2-5 0</inkml:trace>
  <inkml:trace contextRef="#ctx0" brushRef="#br0" timeOffset="442">675 586 8013,'36'-17'1570,"4"0"0,-3-1-336,3 1 0,4 6-595,3-1 0,3 8-225,1-2 0,11-1-111,7 1 1,-4-7-3071,10 1 2455,-7-3 0,1-3 0,-10 1 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0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208 242 8385,'0'-17'811,"0"8"-695,0-7 64,0 14 386,0-5-279,0 7 0,-1 0 56,-5 0 0,2 0-83,-8 0 1,1 9-310,-6 8 0,-1 3 153,1 8 0,0 7-129,-1 5 1,1 7-107,0-7 1,0 6-45,-1-6 0,9 8 157,3-1 1,4-5-7,2-2 0,8-3 319,3-3 0,12-7-99,6-4 1,9-6 163,3-5 0,13-4-50,-3-8 1,11 0-182,-4 0 0,7-8-91,-2-4 1,5-3-177,1-2 1,-2-6-47,-4 0 0,-3 0-340,-8 5 1,-6 1-662,0 0 1,-9 5 547,-3 1 1,-1 1 636,-10-1 0,0-12 0,-6 3 0</inkml:trace>
  <inkml:trace contextRef="#ctx0" brushRef="#br0" timeOffset="237">554 363 8172,'-17'-7'0,"2"3"2792,3-8-2002,4 9 0,10-5-779,4 8 0,4 8 63,7 3 0,2 10-269,4 2 0,-2 14 135,8-3 0,-10 13-59,-1-1 1,-3 6 88,-9 5 1,0-3-178,-6 4 1,0-5-589,0-1 1,0-2 323,0-4 0,0-5-85,0-12 0,0-5-113,0-6 669,0-9 0,7-1 0,3-8 0</inkml:trace>
  <inkml:trace contextRef="#ctx0" brushRef="#br0" timeOffset="487">2024 0 8066,'-17'0'1492,"0"0"0,5 2-1534,1 4 1,7 4-138,-2 7 0,2 6-342,-2 0 0,-3 8 197,-9-2 1,-1 5 369,-4 7 0,-6 5-11,-11 11 1,-2-1 106,-4 7 1,-2 1-38,7 5 0,1-6-73,5 1 1,3-10-125,3-3 1,0-6 128,12-11 1,-4-1-819,9-4-195,4-4-258,1-8 1234,7-7 0,0-18 0,0-11 0</inkml:trace>
  <inkml:trace contextRef="#ctx0" brushRef="#br0" timeOffset="687">1384 346 8161,'-27'0'1052,"4"0"1,12 4-580,5 8 1,8-1 356,10 12 0,1 2-591,16-2 0,-6 6-697,6-6 0,0 8 259,5-2 1,1 3 133,-1 3 1,1-1-162,-1 1 1,1 0 129,0-1 1,1 1-865,5-1 0,-5-1 94,4-4 866,-3 4 0,5-14 0,2 6 0</inkml:trace>
  <inkml:trace contextRef="#ctx0" brushRef="#br0" timeOffset="1014">2941 70 8807,'-18'-18'998,"9"9"1,-1 1-1252,4 8 0,5 8-41,-5 3 146,-4 5 1,1 3 0,-9 4 0,-7 4-94,-4 7 1,-3 3 244,-3 3 0,3 2-86,3 5 0,-2 1 376,8-8 0,2 6-173,9-6 0,5 1 381,7-7 1,0 1-138,0-1 1,15-1 63,8-4 1,14 0-119,3-12 1,14 4 33,-2-9 1,11 1-590,0-1 1,10-5 225,2-7 0,6 0-243,-6 0 0,-2-2 145,-10-3 1,3 1-488,-9-8 0,-1 8-101,-10-1 1,-4-3-1122,-7 2 1825,0 1 0,-8-3 0,-2-2 0</inkml:trace>
  <inkml:trace contextRef="#ctx0" brushRef="#br0" timeOffset="1204">3166 346 8136,'-35'-15'3099,"8"11"1,10-4-1947,11 20 1,14 11-767,9 6 1,6 9-346,6 2 1,2 14-732,-8-2 0,5 17 376,-4 1 0,-1 4-4244,-6 1 4557,0 12 0,-7 1 0,-3 6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01.1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8311,'0'-18'0,"6"7"600,0-1-246,-1 9 0,1-7-290,0 4 0,7 2 51,-1-7 1,3 5-282,3-5 1,1 5 36,4-6 0,-4 3 67,4-3 1,2-1 188,-2 7 0,6-6-23,-6 7 1,8-1-111,-2 6 1,-2 0 65,1 0 1,1 0 29,6 0 1,1 0-3,5 0 1,3 0-141,8 0 0,1 0 90,5 0 0,2 0-103,3 0 1,4 0 85,-3 0 0,5 0-27,6 0 1,-2 2-198,8 4 1,-6-5 195,5 5 1,-3-4 68,10-2 0,-11 0-57,11 0 1,-18 0 62,0 0 1,-3 0-187,3 0 0,-2 0 70,-4 0 0,-3 0 30,-8 0 1,-2 0-100,-4 0 0,-4 0-103,-7 0 1,-1 0 109,1 0 1,-6-2-323,0-4 0,-8 3 324,2-9 0,-4 2-862,-2-1 1008,-7-4 1,5-3-1,-5-9 1</inkml:trace>
  <inkml:trace contextRef="#ctx0" brushRef="#br0" timeOffset="328">2335 18 8216,'-10'0'2327,"2"-8"-2329,8 6 0,8-6 42,4 8 0,5 0-325,6 0 0,-2 0 174,8 0 1,0 6 173,5 0 0,1 5 215,0-5 1,-1 2-72,1-3 0,1 3-53,5 4 1,-5 3-23,4-3 0,3 3 189,-3 2 0,0 1-82,-5-1 1,0 0-47,-1 0 1,-1 3-228,-4 3 1,-1-2 134,-10 8 1,1-6-278,-13 6 1,-2 1-14,-10 11 0,-12-3 38,-10 8 0,-15 2-339,-8 10 1,-9-4 219,-9 3 1,27-26 0,-1 0 0,-1 0-1,0-1 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04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8196,'-33'0'3399,"-3"0"0,-8 8-1870,3 15 1,3 17-1530,-2 35 0,-5 4 0,19-36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8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225 347 8423,'16'-2'466,"-5"-4"1,5-4-458,-5-7 0,-1 0 160,1 0 0,-5 5 4,6 1 0,-8-1-154,1-5 1,3-1 110,-2 1 1,0-6-126,-6 0 1,-2 0-17,-4 6 0,-4-1-151,-7 1 1,0 0 153,-1-1 0,1 3 20,0 4 0,-1 3 23,1 8-43,-8 0 0,6 0 149,-4 0 0,6 8-104,5 3 0,-3 4 138,3 3 1,-3-1 5,-2 0 1,5 6 116,0 0 1,7 6-146,-7-6 0,8 6 117,-1-6 1,3 0-179,2-5 1,0-1-71,0 0 0,0 0-351,0 1 0,2-7 178,3 1 0,-1-8-60,8 1 0,-1-3-113,7-2 0,-1 0-181,0 0 0,6-7 13,0-5 1,6-9-180,-6-2 1,2 0 322,-2 6 1,-4 1 303,4 5 0,-9-3 1123,-3 8-926,-7 1 0,6 5 641,-4 0-368,-4 7 116,5 3 0,-7 13 604,0 0 1,-2 2-583,-3-2 0,3-2-74,-4 8 1,4-8-348,2 2 0,0-3-256,0-3 0,2 0-112,4 0 0,3-7 249,9-4 0,-1 1-1230,0-1 0,6 0 170,0-6 1,6-2-162,-6-4 0,6 2 1197,-6-7 0,8-1 0,-4-5 0</inkml:trace>
  <inkml:trace contextRef="#ctx0" brushRef="#br0" timeOffset="198">796 364 8523,'10'0'1440,"-1"0"-1082,-3 0-44,-4 0 1,8 2 196,-5 4 1,-3-2 276,4 7 1,2 1-288,-2 5 1,-1 6-52,-5 0 1,2 8-523,4-2 0,-4-2-371,4 1 1,-4 1-216,-2 6 0,0-8 318,0-4 340,0-4 0,-8 6 0,-2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0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53 8239,'17'-18'2277,"1"1"-1476,-1 7 1,-5 3-350,-1 7 1,-5 0-7,5 0-382,1 7 0,-1 3 65,1 7 0,-8 1-584,2-1 0,-4 0 111,-2 0 0,-14 10-188,-3 8 1,-14 1 224,-4 11 0,-7-1-185,-10 6 0,-5-1 306,-1 1 0,0-7-6,6-5 1,1-4 168,-1-1 0,2-8-36,4-4 1,-2-6 122,7-5 0,1-5-109,5-7 1,3 0-30,3 0 1,-2-5 63,8-1 0,8-8 86,9 3 1,4 1-61,2-1 1,4-1-74,7-5 1,9 5 237,14 1 1,8-3-118,5-9 1,4 4 573,7-4 0,4 4-124,7 2 0,6-1-153,0 1 0,5 0-64,-5-1 1,0 1-235,-6 0 0,1 0 98,-1-1 0,-2 7-135,-4-1 0,-9 3-491,-8-3 0,-7 2 258,1 5 1,-11 3-256,-6-4 0,-4 4-161,-2 2-36,-7 0 599,-2 0 771,-8 0-579,0 0-228,-8 0-317,-2 8 246,-7-6 11,0 5 1,5-5 55,1 4 1,5-4-334,-5 4 309,7-4 173,-4-2-292,8 0 148,0 0 74,8 0 1,-4 0-97,7 0 0,-5 0-181,5 0 1,-5 0 297,6 0 0,-1 0 0,6 0 0</inkml:trace>
  <inkml:trace contextRef="#ctx0" brushRef="#br0" timeOffset="2071">796 710 8054,'-17'0'136,"6"0"-68,-1 0 0,6 0 1038,-5 0-271,7 0-753,-4 0 0,8 9 62,0 9 0,-2 9 410,-3 13 0,1 8-60,-8 15 0,1 3-43,-7 14 0,1 3-573,0 9 1,8-41 0,1 2 231,-1 4 0,0 1 0,1-3 0,-1 0-467,0-3 1,1 0-1,-4 46 136,1-18 1,7-9-312,-2-25 1,4-5 46,2-12-189,0-4 368,0-16 0,2-9-61,4-11 1,-4-12 272,3-6 0,-1-4-544,2-1 1,-4-1 547,4 0 1,-6-1-106,-6-4 1,2 1-152,-7-7 1,5 8 345,-6-3 0,8 5 0,-1 1 0,3-5 0,2-1 0,0 7 0,0 5 0,0 0 0,0-5 0,2 5 0,3 0 0,-1 6 53,8-6 0,-1 6-34,7-6 0,-1 6 428,0-6 1,1 6-129,-1-6 1,0 6 9,0-5 1,6 4-2,1-4 1,1 7-45,-2-3 1,-2 5-89,8 2 0,-6-2-27,5-4 0,1 9-3,6-3 0,-1 5-153,1 1 0,-6-3-118,0 9 0,-1-1 82,7 6 1,-2 2-11,-4 4 0,1 5 0,-7 12 0,6 4 40,-6 8 0,-5 7 127,-7 4 0,-7 4 222,2 2 0,1 6 73,-1-1 1,0 3-128,-6-3 0,-2-3-434,-4 4 1,4-10 160,-4-2 1,-3-8-204,-3 3 1,3-7-142,-3-5 1,1 2-206,-7-8 0,1 0 81,0-6 1,-6-5-194,0-1 0,-2-7-54,2 2 1,3-4 270,-3-2 1,-4-8 226,-1-3 0,1-10 188,-2-2 0,2-8 0,-2 2 0,4-2 103,8 2 1,0-1 32,-1 7 1,7-6 91,-1 6 0,8 0 245,-1 5 1,3 1-139,2 0 1,0-1-109,0 1 1,6-2-321,-1-4 0,9 6 127,-3-1 1,5 1-39,1 5 0,0 5 137,1 1 1,-1 4 18,0 2 0,0 0-83,1 0 1,-7 2 5,1 4 0,-1-2-51,7 7 0,-1-7 61,0 2 0,2-4-122,4-2 1,-1-8 134,6-4 1,1-16-396,6-7 1,7-13-17,4-4 0,6-7-457,6-11 0,-4-6 556,3-5 0,-30 39 1,0-1 76,-1 0 1,0 0 0,24-42 544,-4 5 0,2 5-245,-8 11 0,-1 7 196,-10 11 1,1 11-196,-7 12 0,0 6 1267,-5 5-393,-1-3-604,0 13 1,-7-4-128,-4 12 1,-4 3 220,-2 9 0,1-1-741,5 0 1,-4 1 166,4-1 1,2 6-203,-3 0 1,9 0 165,-3-6 1,5 1-190,1-1 1,0 0 132,1 0 1,1 1 254,4-1 1,-4 2-103,4 4 1,-9-3 157,-3 3 0,-1-2-291,1 2 0,3-4 120,-9 4 0,1 4-139,-6 2 1,-7-2 112,-5 2 0,-11-1-250,-6 7 1,-5 0 8,-7-1 1,5-1 122,-5-4 1,-1-4 114,2-8 1,-1-2 143,7-3 0,7-5 26,4-7 0,4-1-114,1-5 1,9-6-270,3-11 1,12-2 114,5-4 0,7-1-83,5 7 0,-2-6 142,8 6 0,-1 2 254,7 9 1,0-1-54,-1 7 0,-5-2 170,0 2 1,-8 4-87,2-3 1,-6 10-96,-5 7 1,1 5-124,-7 6 1,-8 4 160,-9 8 0,-7-1-571,-5 1 0,-2 0 194,-4-1 0,-3-1 141,3-4 0,2-4 86,-2-8 1,8 0 259,-2 0-230,4-7-62,9-2-11,3-8 0,8-6 92,5 0 0,4-7 69,7 1 0,6-3-14,0-2 0,8 1-20,-2 5 1,-2-3-88,2 8 0,-6-1 17,5 1 0,-12 4-128,1-4 157,-3 4 0,1 10-292,-4 4 0,-3-3 55,-8 3 1,0-1 303,0 7 1,0-1 45,0 0 1,0 0 186,0 1 0,0-1-127,0 0 0,0 3 164,0 3 0,2 4 8,4 7 1,-4 3-21,3 3 0,-3 6 67,-2 12 0,-5 3-150,-1 20 0,-8 5-1366,8-28 0,1 0 0,-5 40 414,-1-6 1,5-19 203,-6-15 0,7-7 239,-7-4 1,8-13-63,-1-11-86,3-4 0,2-11-11,0-8 1,-2-11-303,-4-18 0,2-2 250,-7-15 1,5 0 401,-6-6 1,-5 6 20,-6 0 0,0 1 0,6-1 0,1 6 0,5 11 0,-5-2 0,5 8 0,3-2 0,2 2 0,4 4 0,2-4-51,0 4 0,0 2 214,0-1 0,8 3 621,4 3 0,3-1-65,2 7 1,6-2 172,0 3 1,8 3-387,-2-4 1,-2 4-7,2 2 1,-6 6-274,6 0 3,-8 7-43,4-3 1,-2 1-2420,0 1 2232,-8-8 0,1 11 0,-7-5 0</inkml:trace>
  <inkml:trace contextRef="#ctx0" brushRef="#br0" timeOffset="2555">3148 364 9658,'10'8'774,"3"1"-57,-7 8 0,10 3-424,1 3 1,0 9-399,6 9 1,-4 1 112,-1-2 0,-9 5-152,-3 6 1,-4 3 29,-2 4 0,-2-4-205,-4 3 1,-3-3-422,-9-2 536,1-8 0,-6-3-81,0-13 1,-8-3-40,2-7 1,-3-3 217,-3-3 0,1-5-114,-1-7 1,0-7 292,1-5 1,5-5 62,0-6 1,14 3 64,-2-3 1,11-2-88,0 2 1,6 2-43,6 10 1,11-3 21,12 8 0,0-5 106,5 5 0,-3 2 126,9 10 1,3-2-58,-3 7 0,2 1 56,-1 5 0,-5 8-47,4 4 0,-3 6 184,-2 5 0,-3 4-116,-3 8 0,2 6-228,-8-1 0,0 7-38,-6-7 0,-5 1-390,-1-6 1,-1 0-328,1 0 1,-3-6 353,-8 0 0,-2-6-228,-4 6 0,3-7 149,-9 1 1,0-5-333,-5-6 0,6-12 163,-1-11 0,1-4-227,-7-2 758,9-16 0,-14-11 0,3-17 0</inkml:trace>
  <inkml:trace contextRef="#ctx0" brushRef="#br0" timeOffset="2721">4048 606 7966,'-22'0'4110,"5"0"1,11 13-3704,1 5-331,3 3 1,9-4-611,5 0 0,3-7-2272,3-4 2806,-1-4 0,0-2 0,0 0 0</inkml:trace>
  <inkml:trace contextRef="#ctx0" brushRef="#br0" timeOffset="2999">4636 398 8003,'17'-7'0,"0"-3"0,2 1 1609,4 3 0,0 4-828,12 2 0,-4 2 26,9 4-509,4-5 1,-5 7-1249,7-8 0,-8 2 402,3 4 1,-7-4-290,-5 4 1,-4 3 268,-8 3 1,-7 3 101,-4 2 1,-4 1 35,-2-1 430,-16 8 0,-3 2 0,-16 7 0</inkml:trace>
  <inkml:trace contextRef="#ctx0" brushRef="#br0" timeOffset="3277">4428 1125 8003,'-35'27'1062,"1"5"132,-1-3 1,8 4-497,4 1 1,12-5-310,5 0 1,6-8-1613,6 2 0,5-5 470,12-7 1,2-3 294,4-8 0,4 0 200,-4 0 1,1-10 39,-1-7 0,2 0-32,-8-6 1,2-4 14,-2-2 0,-6 4 349,1 2 0,-7-2-178,-5 2 1,-4-6 211,4 6 1,-12 2 75,-6 9 0,-3-1 215,-2 7 0,-6 0-139,0 6 0,-6 0 157,6 0 1,0 8-368,5 3 1,1 3-326,0-3 1,7 5-1320,4-5 1175,4-3 0,4 0-103,4-8 0,6 0 482,11 0 0,4-16 0,7-3 0</inkml:trace>
  <inkml:trace contextRef="#ctx0" brushRef="#br0" timeOffset="3523">4739 1004 8003,'18'-10'1265,"-1"-5"-828,0 5 1,-5-1 498,-1-1-49,-7 8-467,4-3-31,-8 7-347,0 0 1,0 7 73,0 5 0,0 5-125,0 6 0,0 6 29,0 11 1,6 6 244,-1 12 0,1-2-130,-6 7 0,0 1 502,0 5 1,0 6-338,0 0 0,0-2-34,0-10 0,0 6-792,0 0 1,-8-3-975,-3-3 0,-10-11 1602,-2-17 0,-8-8-12,2-4 0,2-6-338,-2-6 1,2-5-570,-1-12 1,1-5-572,4-12 1,3-6 537,-3-11 850,4-5 0,2-14 0,0-3 0</inkml:trace>
  <inkml:trace contextRef="#ctx0" brushRef="#br0" timeOffset="4759">5777 277 8059,'-17'-7'0,"5"5"0,1-4 1681,7 4 1,-6 2-124,4 0-1521,4 0 0,-11 8 252,7 3 1,-5 7-16,5 5 0,-8-2-105,3 8 1,3-6 9,2 6 0,-1-8-775,1 2 514,0-4 0,14-4-702,3-3 0,11-4 184,1-8 1,7-8-53,-1-4 1,4-5 395,1-6 1,-5 4 160,0-4 0,-2 5 578,2 7 1,-4-3-334,-8 9 0,-2-3 570,-3 2-510,3 4 1,-13-3 543,4 10 1,-4-1-243,-2 8 1,0-1-225,0 6 1,0 7-402,0-1 0,-8 2-496,-3-2 0,-3-2-38,3 8 1,-10-6 329,3 5 1,-3-4-811,4 4 1,-2 1 425,-4 6 1,3-6 519,-3-1 1,4 1 333,2 6 1,0 5 409,-1 0 1,1 9-119,0-3 0,5 4 578,1 1 0,5 7-462,-6 0 1,7 5 133,-7-5 0,8-1-421,-2-5 0,5-2-65,1-4 0,0-3-521,0-9 1,0-7-125,0-4-293,0-4 223,0-1 67,0-9 0,0-9 10,0-11 1,0-12-107,0-6 0,5-6 130,1-5 0,8-4 129,-3-8 0,6 0-89,6 0 0,4 14 277,8 3 0,-1 6 251,1 1 1,0 4-19,-1 13 1,-5 3 298,0 8 0,-2 2-120,2 4 1,-4 4-121,-8 7 1,-8 2 77,-3 4 0,-4 2-50,-2 4 1,-2 4-471,-4-5 1,-5-1 10,-12 2 1,2-8-34,-8 2 1,0-11 162,-5-6 1,5-4 42,0-2 0,8 0 14,-2 0 0,3-16-52,3-7 1,8-10-184,3-7 1,6-10 143,6-8 0,13-5 256,15 5 1,5-5-12,13 5 0,-2-5-363,13 5 0,0 1 143,7 5 0,-1 0 3,0 0 1,0 2 170,0 4 0,-1 4-63,-5 7 0,2 6 141,-7 0 0,0 8 6,-7-2 1,-1 4-26,-3 2 0,1 1-31,-8 5 1,0-3 135,-5 9 0,-8-1-100,-4 6 1,-6 2 223,-5 4 1,-5 5-170,-7 12-251,-7 4 8,-11 8 0,-10 5-204,-13 0 1,-5 8 92,-12-2 0,3 8 109,-9-2 0,7 4 226,-7-10 1,8 2 282,-1-2 0,11-4-190,5-7 0,7-8 30,5-4 0,6-4 275,11-2-180,-3-7 0,15-2-408,0-8 1,15-2 100,14-4 0,6-9-312,5-8 1,4-8-7,8 2 0,2-5-121,4-7 0,1 3 152,5-8 1,-5 5-109,-7-5 0,-2 2-327,-4-2 0,-5-4 341,-13 4 1,-5-2-96,-11 2 0,-4-2 96,-8 7 1,-8-3 368,-4 9 1,-5-3 90,-6 9 0,-2 4 91,-4 2 1,-3 4-179,3 2 1,-10 1-5,-1 5 0,-2-3 119,1 9 0,5-1-41,-5 6 0,5 0 135,1 0 1,7 6-69,-1-1 0,8 15-109,-2-3 1,3 12-25,3-1 1,6 13 0,-1 5 0,8 10 250,-2 1 0,12 14 258,6-1 1,3 10 452,2 1 1,8 4-374,4 1 1,4 0-123,1 1 0,1-1-194,0 1 0,-16-38 0,0 2-1173,-1 0 0,-1 2 0,-2-1 0,-2-1 317,-1 41 1,-4-7 871,-8-16 1,-4-7-366,-8-5 1,-7-5-505,-16-6 1,1-5-886,-1-12 0,-1-5 590,-5-6 1,3-9-505,-8-3 0,0-14 1299,-6-9 0,4-2 0,0-10 0,0-2 0,2-1 0</inkml:trace>
  <inkml:trace contextRef="#ctx0" brushRef="#br0" timeOffset="4992">7385 1678 9505,'8'10'2045,"3"-4"1,5 1-2022,1-1 1,-5 0-2264,-1-6 1822,1 0 1,-3 7 416,-3 5 0,-4 11 0,-2 4 0</inkml:trace>
  <inkml:trace contextRef="#ctx0" brushRef="#br0" timeOffset="5100">7523 2180 7853,'-17'0'-1,"0"0"1,5 0 594,1 0 1,7-8-595,-2-4 0,4-11 0,2-4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1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16 188 8244,'-10'0'452,"5"-2"-818,10-3 1,-1 1 180,8-8 1,-6 7-46,5-7 575,1 1-171,5-7 542,0 1-453,-7 0 0,-2 5 730,-8 1-583,0 7 1,1-4 694,5 8-652,-4-8 0,8 6-181,-5-3 0,-1-3 18,8 2 1,1-1-32,10 1 0,-1 4-154,6-4 1,-1 6 176,2 6 1,4-2-252,-4 7 1,-4 1-66,-2 5 1,-4 0-28,-2 1 0,-2-1 95,-3 0 1,1 1-55,-7-1 0,0 2 14,-6 4 1,-2-4-135,-4 4 0,-3 4-624,-9 2 0,1 4 377,0 1 1,-1 1-973,1-1 0,6 3 17,-1 3 1342,1-3 0,-7 13 0,1-6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12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8244,'-29'15'730,"0"-3"0,8 7 1037,-2-8 0,5 9-1162,7-9 0,3-1-349,8 1 0,2 1-3689,4 5 3433,11 0 0,2 1 0,6-1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24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9523,'0'-10'3607,"0"-5"-2298,0 13-357,0-6-243,0 8 959,0 0-806,-8 0-349,7 0-305,-7 8 1,2 2 206,0 7-295,1 0 1,5 2-5,0 4 0,0-3 127,0 3 1,0 2-213,0-2 0,0 8 3,0-3 0,0 5 192,0 2 0,0-1-128,0 1 1,0-1-75,0 1 0,0 0 42,0-1 1,0 1-143,0-1 0,0 1 8,0-1 0,0-1 155,0-4 0,0 4-200,0-5 0,0 5 51,0 2 0,0-3 146,0-3 1,0 4-73,0-4 1,0-2 9,0 1 0,0-5-31,0 6 0,1-8-2,5 2 1,-4 2-109,4-2 0,-2 2 136,2-1 1,-5-5-163,5 4 0,-4-4 53,-2-2 1,0 1 54,0-1 0,0 0-55,0 0 1,0-5-312,0 0 140,0-9-250,0 5-509,0 0 709,0-6 0,0 3-769,0-10 1,-6-5 445,1-7 1,-1-2-661,6-5 0,0-8 154,0-9 1,0-12 1141,0 1 0,0-12 0,0 3 0</inkml:trace>
  <inkml:trace contextRef="#ctx0" brushRef="#br0" timeOffset="932">1 52 8026,'0'-10'-132,"0"1"1136,0 3-130,0 4-318,0-6 0,0 7 371,0-5-561,7 4 1,3-6 42,7 8-205,0 0 0,1 0-27,-1 0 0,0 0 52,1 0 0,-7 0-209,1 0 1,5 0 167,6 0 0,0 0-193,-6 0 0,1 2-68,-1 4 0,6-4 127,0 4 0,6-5-74,-6-1 1,8 0-168,-3 0 0,-1 0-34,2 0 1,-6 0 91,6 0 0,-2 0-30,2 0 1,2 0 58,-8 0 1,7 0 84,-1 0 1,-2 0-6,2 0 0,-8 0 9,2 0 0,2 0 28,-2 0 0,6 0 23,-6 0 1,8 0 70,-2 0 0,-3 0-57,3 0 0,-6 0 97,6 0 1,-6 0-68,6 0 0,-8 0 70,2 0 1,2 0-55,-2 0 0,0 6-30,-5 0 1,5 0-33,0-6 0,2 0-106,-2 0 1,-2 0-117,8 0 0,0 0 63,5 0 0,-5 0-25,0 0 1,0 0 53,5 0 0,1-6 85,-1 0 0,-5 0 3,0 6 1,-8 0 132,2 0 0,-4 0-46,-1 0 0,-1 0 217,0 0 1,1 2 139,-1 4-347,-8-4 1,5 8-99,-8-5 110,-1-3 0,-3 12-238,4-8 58,-4-1 36,6-5-58,-8 0 525,0 0-231,0 8 135,-8-6-232,6 13 1,-11-11-29,7 8 0,0-7-11,6 7 1,-2-6-12,-4 5 0,5-5-96,-5 6 0,2-1 63,-2 6 0,4 1 68,-3-1 1,3 0-54,2 1 1,0 1 117,0 4 0,0 4 66,0 7 0,0 7 234,0-1 0,0 6-121,0-6 0,0 9 29,0-3 0,0-2-345,0 2 1,0-8 125,0 3 1,0-7-244,0-5 0,0 2 72,0-8 0,0 0-99,0-6-244,0 1 5,7-1 0,-5-6-73,4 1-89,-4-8 499,-2 11 0,0-5-73,0 7 1,6 0 179,-1 1 0,1-1-85,-6 0 1,0 0-477,0 1 63,0-1 0,0-5-439,0-1 0,-2-7 163,-4 2 1,5-12-332,-5-6 1,-2-11-280,2-5 1,-1-5 1309,1-2 0,-4 1 0,-7-1 0</inkml:trace>
  <inkml:trace contextRef="#ctx0" brushRef="#br0" timeOffset="1866">173 1418 6883,'-9'0'-973,"1"8"1023,0-6-34,7 5 826,-7-7 39,8 0 4371,0 0-5295,0-7 103,0 5 0,2-6 0,4 8 253,3 0-160,8 0 0,1 0-40,-1 0 0,0 0-39,1 0 0,5 0 57,0 0 0,2 0-124,-2 0 1,-2 0 109,8 0-121,0 0 1,-1 0-166,1 0 0,-2 0-93,2 0 163,4 0 0,-12 0 163,8 0 1,-8 0-16,2 0 1,-2 0-66,2 0 1,-4 0 14,4 0 0,-4 0 3,-1 0 0,1 0 26,4 0 1,-4 0-105,4 0 0,-4 2 93,-1 4 0,5-4 23,0 4 1,0-5 22,-6-1 1,1 2 125,-1 4 0,0-4-153,0 4 0,1-4 15,-1-2 0,-5 6-75,-1-1 1,1 1 86,5-6 0,0 0 12,0 0 1,1 0-77,-1 0 0,0 0-129,1 0 0,5-6 116,0 1 0,0-1-16,-6 6 0,0-6 19,1 0 1,-1 0 6,0 6 0,1 0 114,-1 0 0,0 0-78,0 0 1,-5 0 270,-1 0 1,-1 2 151,2 4-286,3-4-154,-5 6 0,7-8-145,0 0 0,-5 0 42,-1 0 0,-5 0 101,6 0 1,-7 0-299,7 0 110,-1 0 499,7 0-228,-1 0 0,-6 0 211,1 0-237,-8 0 42,4 0-476,-1 0 164,-5 0-817,6 0 417,-8 0-1195,0-8 1,-6-2 1794,0-7 0,-7-8 0,3-2 0</inkml:trace>
  <inkml:trace contextRef="#ctx0" brushRef="#br0" timeOffset="2194">1834 1055 7895,'-10'-2'200,"4"-4"260,4 4-320,2-5 266,0 7 595,0 0-558,8 0 265,-6 0-165,6 0 245,-8 0-211,7 0-180,-5 0 0,6 7-109,-8 5 0,0 3-42,0 3 0,0 5 105,0 0 35,0 7-139,0-3 0,-2 8-86,-4 0 1,4-1 67,-3 1 1,3-6-396,2-1 0,-2-7 196,-4 3 1,4-11-1360,-4-1-106,4-9-729,2 5 1462,0-8 1,0-8-689,0-3 1390,0-12 0,0-4 0,0-8 0</inkml:trace>
  <inkml:trace contextRef="#ctx0" brushRef="#br0" timeOffset="2800">727 640 7917,'8'-10'0,"-5"-3"-780,9 7 431,-8 0 369,3-1 299,1 5 0,-4-12 710,7 9-476,-7-1-139,4 6 0,-6-6 739,4 0-203,-4 1 152,5 5-334,-7 0-59,0 0 118,8 0-535,-6 0 1,6 1 47,-8 5 1,5-2-14,1 8 0,0-7 66,-6 7 1,6-1 4,-1 7 0,1 5 237,-6 0 0,0 8-11,0-3-139,0 5 1,0 2 227,0-1 329,0 1-357,-8-1-260,7-7-81,-15 6 0,14-14 292,-3 4-263,-5-4-183,8-9 246,-6 5-684,8-13 356,-7 6-391,5-8-96,-6-8 0,8-7-1093,0-8 1,2 0 636,4 6 0,-2-1-1145,7 1 0,-5 0 333,5-1 1647,1 1 0,13 0 0,2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32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8035,'10'18'-1332,"5"-1"1332,-3 0 0,3 1 0,2-1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32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8035,'17'10'-2,"0"-4"1,1-5 107,-1-1 0,0 6-72,1 0 0,5 0-168,0-6 1,7 0 134,-1 0 0,10-6-465,1 0 1,6-7 104,-6 1 1,7 5 358,-7 1 0,0-4 0,-5 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32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8035,'17'0'0,"0"0"30,0 0 0,1 2 52,-1 4 0,2-4-424,4 4 28,-4-4 223,14-2 1,-8 0-508,4 0 0,2-2 598,-8-4 0,8 4 0,-12-6 0,6 8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32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8035,'25'9'489,"-6"1"161,4-4 0,-3 1-652,-3 5 1,2 1 70,4-7 0,4 6-628,8-7 0,-1 1 249,1-6 0,-1 0-940,1 0 1250,0 0 0,-1 0 0,1 0 0</inkml:trace>
  <inkml:trace contextRef="#ctx0" brushRef="#br0" timeOffset="107">899 52 8035,'18'0'0,"-7"0"3115,1 0-1334,-8 0-731,11 8-1436,-13-6-1176,13 13 1562,-5-13 0,7-2 0,0-9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2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70 346 7945,'0'-11'-1161,"0"-1"918,0 8 127,0-11 191,0 13 180,0-6 34,0 8 115,0 0-208,0-7-14,0 5 22,0-6 91,-8 8 11,6 0-143,-13-8 95,13 6 1,-8-5 51,4 7 0,3 0 73,-9 0-102,8 0-25,-4-8 147,8 6-142,0-6 41,0 8 2135,0 0-2236,0 8 0,0-4 88,0 7-138,0 1 1,2 5-72,4 1 0,-4-1 70,4 0 0,-4 0-119,-2 1 0,2-1 32,3 0 0,-3 1-86,4-1 0,-4 2 84,-2 4 0,0-4-6,0 4 1,0-1 70,0 1 0,0-4 112,0 4 0,0 2-71,0-2 0,0 2-58,0-2 0,0-2-96,0 8 1,0-6 181,0 6-313,0-8 85,0 12 0,0-8 98,0 3 0,0 5-15,0-4 0,0-4 63,0-2 1,0 2 292,0-2-261,0 0 0,0-6 4,0 1 0,2-3 90,4-3-159,-4-5-312,5 1 75,-7-6-302,0 5 185,0-7 0,0-1-656,0-5 438,0-4 1,0-7 168,0 0 1,0-1-1102,0 1 916,0 0 1,0-1-1254,0 1 1197,0 0 1,0 0-86,0-1-891,0-7 1540,8-2 0,-6-15 0,6-2 0</inkml:trace>
  <inkml:trace contextRef="#ctx0" brushRef="#br0" timeOffset="897">121 121 7945,'0'-9'-739,"0"-7"884,0 14 642,0-13-175,8 13 0,-4-6-215,8 8 0,-7 0 99,7 0 0,-6 0-137,5 0 0,-1-1-150,1-5 1,5 4 122,-5-4-371,5 4 86,1 2 0,0-6 85,0 1 0,3-3-46,3 2 0,-4 4-175,4-4 0,4-1 47,2 1 0,-2 0-57,1 6 1,-5 0-8,6 0 0,-6 0 79,6 0 1,-6 0-22,6 0 1,-8 0-138,2 0 0,2 6 136,-2 0 0,0 0-17,-5-6 1,5 0 31,0 0 1,0 0-7,-6 0 1,6 0 53,0 0 1,6 0-14,-6 0 0,2-2 106,-2-4 1,-2 4-53,8-4 0,-8 4 26,2 2 1,2 0 19,-2 0 0,0 0 117,-5 0 0,-1 0-34,0 0 1,1 0-101,-1 0 1,2 0-238,4 0 1,-4 0-15,4 0 0,-3 0-63,-3 0 1,0 0 8,0 0 128,1 0 1,-1 6 37,0 0 1,-5 0-45,-1-6 321,-7 0-220,12 7 0,-13-5 261,9 4 1,-8-2 122,2 2 28,3-5-278,-7 15-5,14-14-77,-15 13 1,9-13-170,-4 4-72,-4 3 144,5-7-137,-7 6 256,0 0 30,0-6-57,0 5 15,0 1 81,0-6-57,0 13 1,0-11 60,0 8 0,2-7 43,4 7-164,-4-1 0,6 13 25,-8-1 1,0 2-5,0-2 0,5 4 19,1 7 1,0 1-7,-6-1 0,0 3-58,0 3 0,0-1 47,0 7 1,6-8 121,0 2 1,-1 3-79,-5-3 1,0 6 167,0-5 1,0 5-46,0-6 0,2 0-97,4-5 1,-4-2-41,4-5 1,-4 3-23,-2-8 1,0 6 39,0-6 0,0 0-88,0-6 0,0 7-52,0-1 0,0 0 168,0-6-184,0 0 1,0 1 36,0-1 0,0-6-25,0 1-179,0-8-446,0 11-269,0-13 630,-8 6 0,4-8-278,-7 0 0,5-2 171,-6-4 1,8 2-297,-1-7 0,1-1 173,-2-5 0,4 0-19,-4-1 0,4 7-53,2-1 611,0 1 0,0-7 0,0 1 0</inkml:trace>
  <inkml:trace contextRef="#ctx0" brushRef="#br0" timeOffset="1788">18 1193 7936,'-10'-7'952,"2"5"-732,8-6 237,0 8 555,0 0 0,2 8-725,4 3 1,-2 5-127,8 1 1,-7 0-90,7 1 1,-6 5 75,5 0 0,-7 0-115,2-6 0,-4 0 116,-2 1-241,0-1 40,0 0 1,2-5 17,3-1-84,-3-7 36,6 4-112,-8-8 141,0-8 1,0 4-376,0-7 243,8 7 49,-6-4 123,5 1-107,-7 5 423,8-6 5,-6 8-245,13 0 0,-5 0-57,7 0 0,0-2 14,1-4 0,-1 4-44,0-3 0,8 1 47,4-2 1,-2 4-38,2-4 0,2 4 15,9 2 0,-4 0 3,5 0 0,1 0-9,-2 0 0,8 0 6,-2 0 0,-3 0 41,-3 0 0,2 0 5,-1 0 0,1 0 18,-2 0 1,-7 0 111,7 0 1,-7 0 13,7 0 1,-9 0-76,-2 0 0,-2 2 105,2 4 0,1-4-131,-7 4 0,6-4-22,-6-2 1,0 0-38,-5 0 1,-1-2-232,0-4 58,1 4 1,-3-7 88,-4 3-154,-3 4-246,-8-6-71,0 8 1,-8-6-286,-3 1 1,-4-1-1618,-3 6 2426,-7 0 0,-9 0 0,-10 0 0</inkml:trace>
  <inkml:trace contextRef="#ctx0" brushRef="#br0" timeOffset="2380">554 606 6368,'0'-10'-370,"0"0"370,0 5 0,0 3 0,0-8 448,0 4 89,0 4 346,0-5 67,0-1 435,0 6-260,0-6 263,0 1-217,8 5-760,1-6 0,8 8 112,1 0 1,-1 6-206,0 0 1,-5 1-300,-1-1 1,1-4-3,5 4 0,-5 1-321,-1-1 0,1 6 198,5-7 0,-5 9-160,-1-3 0,-7 1-674,2 5 42,-4-3 473,-2 11 1,-6-6-9,0 4 0,-13 2 359,2 4 1,-6 2 506,-1-8 0,11 5 25,-4-5 1,5 1 498,1-7 0,-3-6-471,8 1 1,1-6 149,5 5 0,7-7 701,5 2-657,3-4-341,10-2 0,2-2-240,8-4 1,-1-4-511,1-7 1,0 0-637,-1 0 0,6-1 855,1 1 192,-1 0 0,2-8 0,3-2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34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139 398 8040,'-6'-11'-833,"0"-1"683,-7 8 0,9-5 235,-8 3-110,9 4 1,-7-11-20,4 7 0,4-2 150,-3 2 161,3 4 120,2-13-193,0 13-50,0-13 0,0 11 117,0-8-128,0 9 1,0-7 213,0 4 239,0 4-51,0-5 501,0 7-327,0 0-241,0-8-399,0 6 26,0-6-81,0 8-215,0 0 199,0 8 1,0-4 382,0 7-182,0 1 0,0 5-79,0 0 1,0 1 154,0-1 0,0 6-52,0 0 0,0 6-36,0-6 0,0 8 61,0-2 0,-2-1-29,-4 7 1,4-4-71,-4 9 0,4-5 30,2-6 0,-2 3-80,-3-3 1,3 4 65,-4 1 1,-2-5-108,3 0 0,-1-2 101,6 2 0,0 3 36,0-3 1,-2-2 8,-4 2 0,4-8 124,-4 2 0,4-4-142,2-1 1,0-1 23,0 0 1,0-5-222,0-1 0,6-5 87,0 6 1,0-7-783,-6 7 220,0-8-59,7 3-80,-5-7-484,6 0 675,-8 0 0,0-2-95,0-3 0,0-5-313,0-7 1,0-1 306,0 1 1,0-2-470,0-4 1,6 2 312,0-8 0,7 0 691,-1-5 0,3-1 0,2 0 0</inkml:trace>
  <inkml:trace contextRef="#ctx0" brushRef="#br0" timeOffset="699">277 191 8120,'12'-6'-12,"-1"0"0,-5-1-1,5 1 1,-5 4 495,6-4 1,-3 2-26,3-2 1,3 5-56,-3-5 1,-3 4-166,3 2 1,-1 0 14,7 0 1,5-6 47,0 0 0,8-1 80,-3 1 0,5 4-231,2-4 1,1-1-155,5 1 1,3-6-124,8 6 0,0-7 115,-1 1 0,1 3-30,0-3 0,6 7 49,-1-7 1,1 8 1,-6-2 1,-6 5 36,0 1 1,-7 0 128,1 0 0,-4 0 231,-1 0-344,0 0 0,-1 0 0,-1 0-86,-4 0 1,1 1 83,-6 5 1,4-4-148,-5 4 1,6-4 21,-6-2 0,0 0-265,-5 0 1,-1 0 213,0 0 1,-1 2-295,-5 3 157,4-3 414,-13 6-225,14-8 1,-14 2 190,3 4 1,-1-4-2,2 3 25,-4 5 0,6-6-27,-8 7 1,2-5 360,3 6-371,-3-8 8,6 11-86,-8-5-50,0 7 63,0-8 1,0 7-45,0-5 1,0 5 38,0 1 1,-6 0-69,0 1 0,1 5 76,5 0 0,-6 7 10,0-1 1,0 6 52,6 5 0,-5 4 134,-1 8 0,0 0 352,6 0-318,0 0-108,0 0 0,0-2 105,0-4 1,0 4-48,0-4 0,0-4 54,0-1 1,0-5-114,0-1 0,0-6 30,0-1 0,2-5-49,4 6 0,-2-8-108,7 2 1,-5-5-185,5-7 117,-7 5 0,10-13-216,-8 9-492,-1-8-673,3 3 296,-6-7 181,6 0 0,-8-7 142,0-5 1,0-3-281,0-2 1,-2-8 1061,-4-4 0,-4-4 0,-7-1 0</inkml:trace>
  <inkml:trace contextRef="#ctx0" brushRef="#br0" timeOffset="1153">70 1349 7986,'-18'0'-1817,"1"0"1398,7-7 419,-5 5 0,13-14 0,-6 14 204,8-13 1,6 11 787,0-7-649,0 7 0,1-4 78,5 8 1,3 0-61,3 0 1,7 0-150,3 0 0,13 0 240,5 0 1,6 0-105,5 0 1,13 0-126,10 0 1,13-6-1700,5 1 1429,-44-2 0,1 0 61,-2 3 0,0-1 0,5-4 1,1 0-162,-4 1 0,-1-1 0,3 0 0,0 1 58,-5-1 0,0 0 1,0 1-1,-1 1-210,36-4 1,5-3 175,-17 8 0,0 1-23,-23 5 0,0 0 1,-18 0 0,3 0 165,-14 0 1,-6 7 1540,-5 5-1606,-9-5 383,5 9 0,-10-7-769,-4 9 1,-3-7-386,-8 1 0,-1-8 233,1 1 583,-8-3 0,-10 6 0,-9 2 0</inkml:trace>
  <inkml:trace contextRef="#ctx0" brushRef="#br0" timeOffset="1555">571 675 8199,'0'-17'746,"0"-1"-570,0 9 1,0-1-5,0 4 246,0 4 3,0-5 61,0 7-14,0 0 1,0 15-163,0 8 0,0 4 187,0 8 1,-2-5-36,-4 11 1,5-5-184,-5-1 1,-2-2-217,2-5 1,1 3-323,5-8-707,0 0 1,7-7 570,5-5 1,3-3-915,2-8 1,1-2-10,-1-4 1322,8-3 0,10-24 0,9-4 0</inkml:trace>
  <inkml:trace contextRef="#ctx0" brushRef="#br0" timeOffset="1866">1159 346 8041,'0'-17'3000,"0"0"-2911,0 7 69,0 2-140,0 8 0,0 2 115,0 4 1,0 6 150,0 11 1,0 0-105,0 11 1,0-3-146,0 10 0,0-3 198,0 2 0,2-3-194,4 3 1,-2-3 483,7-3 0,1-5-80,5 0 1,-2-8-277,-3 2 1,3-4-34,-3-1 0,-3-3 9,3-4-73,-8 5 1,5-12-526,-3 7 238,-4-7 0,4 10-173,-12-9 1,-4 1-405,-7-6 0,0 6 336,0 0 0,-6-1-458,-1-5 0,-4 0 181,5 0 1,-6 0-11,6 0 0,-2 0 745,2 0 0,3-15 0,-5-4 0</inkml:trace>
  <inkml:trace contextRef="#ctx0" brushRef="#br0" timeOffset="2005">1315 485 8041,'25'-8'0,"2"0"865,7-3 1,1 1 1164,-1 4 0,9 5-871,3-5 0,-2 2-571,2-2 0,-8 4-1901,3-4 1,-12 5 231,-6 1 1081,-4 0 0,-2 15 0,1 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46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190 363 7960,'-5'-11'-182,"-1"-1"271,0 9 530,6-5-82,0 0 107,0 6 220,0-5-171,0-1-248,0 6-321,0-6-56,0 8 173,0-7-73,0 5 160,0-6-319,8 8 1,-4 0 69,7 0 1,1 0-158,5 0 0,0 0 104,0 0 1,3 0-65,3 0 1,-2 0-62,8 0 0,-6 0 62,6 0 0,-1 0-47,7 0 0,0 0 60,-1 0 0,1 0-9,-1 0 0,1 0 27,0 0-14,-9 0 18,7 0 1,-8 6 74,4-1 0,4 3-69,-5-2 1,3-4-28,-2 4 1,4-4-15,-5-2 0,5 0-93,2 0 1,-1 5 79,1 1 1,-2 0-14,-5-6 1,5 0 41,-4 0 1,2 0-15,-3 0 0,3 0 120,-8 0 1,0 0-59,-5 0 314,-1 0-259,0 0 0,-7 2-102,-4 3-278,-5-3-503,-1 6 329,0-8-1068,0 0 1,-7 0 1539,-5 0 0,-11 0 0,-4 0 0</inkml:trace>
  <inkml:trace contextRef="#ctx0" brushRef="#br0" timeOffset="450">0 744 10744,'12'0'171,"-1"0"0,-5 0-61,5 0 0,-3-2-255,9-4 1,-3 4 151,9-4 0,2 5-83,-2 1 0,8 0-131,-2 0 0,9 0 92,2 0 0,8 0 137,-2 0 1,4 0 33,2 0 1,6 0 169,0 0 0,5 0-95,-5 0 0,1-2-12,-1-4 0,-4 4-41,3-4 1,-3 4 12,-2 2 0,-2 0-213,-4 0 0,2 0 79,-8 0 1,1 0-210,-7 0 1,-7 0 23,-4 0 1,-3 2-376,-3 4 267,-8-4 85,-1 6 40,-8-8 187,0 0-500,-8 0 0,1-2 184,-5-4 1,-3-2 339,3-3 0,-3-12 0,-2 3 0</inkml:trace>
  <inkml:trace contextRef="#ctx0" brushRef="#br0" timeOffset="842">1072 0 8209,'-17'0'2659,"7"0"-2650,3 0 3,7 0 200,0 0 276,7 0-258,3 0 0,7 0-12,1 0 1,-1 2-91,0 4 0,0-4-219,1 4 0,1-3-8,4 3 0,2-4 125,4 4 1,3 4 60,-3 1 0,4 4-142,2 3 1,-1-3 74,1-3 1,-1 9-31,1-4 0,-1 4-30,1-4 0,0 3-125,-1 3 1,1-4 270,-1 4 0,-7-2-106,-4 2 1,-3-2 232,-3 8 1,-2-6-63,-3 6 0,-5-6-41,-7 6 1,0 0-41,0 5 0,-9 1 4,-8 0 0,-10 5 38,-14 0 0,-3 6-27,-8-5 0,-5 5-486,-1-6 1,0 0 198,6-5 1,2 0-908,4-1 1,6-1 57,11-4 1,4-6 1030,8-12 0,0 5 0,-1-7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52.4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658 208 8431,'-17'8'-766,"-1"-6"-684,1 6 1450,7-8 0,3 0 0,-1 7 0,-2 3 0</inkml:trace>
  <inkml:trace contextRef="#ctx0" brushRef="#br0" timeOffset="76">537 226 7722,'-17'0'-746,"-1"0"1,7 0 745,-1 0 0,1-8 0,-7-2 0</inkml:trace>
  <inkml:trace contextRef="#ctx0" brushRef="#br0" timeOffset="394">329 226 8353,'-17'0'438,"6"0"-315,-1 0-105,8 0 1,-2-6 204,12 0 1,-2 0-89,8 6-266,-1 0 0,6 0 242,1 0 1,-1 0 3,0 0 0,1 0 33,-1 0 0,2 0-88,4 0 0,-4 2-16,4 4 0,-9-2 50,-3 7 1,-5-5 24,6 6 0,-9-6-64,3 5 0,-4 1-8,-2 5 0,-2 0-27,-4 0 1,-3 1-26,-8-1 1,-1 0 310,1 1 0,-6 5-144,0 0 0,2 0 283,9-6-66,-3-7 171,13 5-336,-6-13 1,24 6 174,7-8 1,4 0-228,7 0 0,-3-8-134,9-4 0,3 3-216,-3-3 0,0 7 112,-5-7 1,-3 8-2815,-3-2 2890,-4 5 0,-7 8 0,-1 3 0</inkml:trace>
  <inkml:trace contextRef="#ctx0" brushRef="#br0" timeOffset="956">18 208 8218,'-10'-11'252,"5"-1"0,3 7 80,2-7-275,0 1 1,7-7 104,5 1 0,-2 5-107,1 1 1,1 5 87,5-5 1,-4 1 63,5-2 0,-5-1-208,10 7 0,-4-5 47,-1 5 0,-1 0-107,0 6 0,6-6 121,0 1 0,0-1 5,-5 6 0,5 0 20,0 0 0,8 6-27,-3-1 0,-1 3-106,2-2 1,0-2 115,6 7 0,-1-1-139,1 1 0,-1 3 90,1-8 0,-2 7-8,-5-1 0,5 3-18,-4 2 0,4 1-9,1-1 1,-7-6 18,-4 1 0,-4-1-6,-1 7 1,-1-1 134,0 0 0,-7 1-112,-4-1 0,-5 0 228,-1 0 0,0 3-82,0 3 0,-7-2-111,-5 8 0,-9-6-30,-2 6 1,-8-1-102,3 7 0,-5-6 99,-2 0 0,-5-8-25,0 2 0,-7 0 206,7-6 1,-6 4-128,6-9 0,-3-4 144,3-3 0,3-3-18,-3-2 1,6-7-24,5-5 1,-2-11-474,8-6 1,2-9-551,9-3 1,5-7 490,7 2 352,0-4 0,7-2 0,3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51.5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277 277 8376,'0'-12'-540,"0"1"897,0 7 1,2-11-87,4 3 0,-2 3-336,7-3 284,-7 1-151,12-7 1,-13 3 128,9 3 14,-8-3 122,4 13 3,-8-6 273,0 8 166,0 0-590,0 8 0,0 2-188,0 7 1,0 0 88,0 1 1,0 5 35,0 0 0,0 0 54,0-6 1,0 2-23,0 4 1,0-4 160,0 5 1,0-5 87,0-2-316,0 0 0,0 1-17,0-1-466,0-7-7,0 5-658,7-13 683,3 5 0,7-7-159,0 0 0,-5-1-779,-1-5 1,-5 2 1315,6-8 0,-8 1 0,3-6 0</inkml:trace>
  <inkml:trace contextRef="#ctx0" brushRef="#br0" timeOffset="634">70 329 8304,'-10'-17'-652,"4"-1"0,6 1 781,6 0 1,-2-1-98,8 1-70,-9 0 50,5 7 1,-2-5 91,0 3 0,1-3 186,-1-2 1,-2 5-68,7 1 0,-5 1 32,6-2-173,-1-3 0,7 13 34,-1-4 0,-6-1-93,1 1 1,-1 0 45,7 6 1,-7 0-15,1 0 1,5-6-37,6 1 1,0-3-102,-5 2 0,1 4 62,4-4 0,-4-1 46,4 1 1,2 0 161,-2 6 0,0 0-151,-6 0 0,7 0 170,-1 0-121,0 8 1,-6 2 2,0 7 1,1 0-82,-1 0 1,-6 1-10,1-1 0,-3 0-108,3 1 1,3 1 86,-3 4 1,-3-4-102,3 4 0,-8-4 114,2-1 1,-3-1 37,3 0 1,-4 1 14,4-1 0,-4 0 8,-2 0 1,-2 1 9,-4-1 1,-2 2 21,-3 4 1,-4-3-43,3 3 0,-3 2 33,-3-2 1,1 0-36,0-6 1,0 0-18,-1 1 0,-5-1-24,0 0 0,-2 0-45,2 1 0,2-1-13,-8 0 0,8-7-14,-2-4 0,-4 1-10,-2-1 0,2 0 118,-2-6 1,3 0-55,-3 0 0,-4 0 234,4 0 0,2-8-138,-1-3 1,6-5 49,-1-1 0,4 0-61,2-1 1,0 1 9,-1 0 1,7-2-39,-1-4 1,8 3-137,-1-3 1,3-2-9,2 2 1,0 0 121,0 6 0,2 0-322,3-1 0,-1 7 80,8-1 0,-7 8-127,7-1 0,0 3 353,5 2 0,0 0 0,0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54.3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69 8256,'-10'-17'218,"2"7"0,10 1 28,4 3 74,4 4 1,7-8-357,0 5 1,0 3-305,1-4 1,-1 4 4,0 2 235,1 0 0,-1 0-153,0 0 0,8 2-375,4 4 628,4 3 0,1 1 0,1-2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3:54.5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17 467 8463,'-9'0'2439,"1"0"-2309,24-7 0,-5 5-410,12-4 0,2 2-415,-2-2 0,0 4 155,-5-3 1,-1 3-76,0 2 1,0 0 231,1 0 1,1 0 382,4 0 0,-4 0 0,6 0 0</inkml:trace>
  <inkml:trace contextRef="#ctx0" brushRef="#br0" timeOffset="108">467 450 8366,'10'8'2034,"-3"-6"-1251,-7 5 0,2-7 1435,4 0-1827,-4 0 1,8 0-129,-5 0 1,-1-5-1176,8-1 489,-1 0 423,7 6 0,-1-8 0,0-1 0</inkml:trace>
  <inkml:trace contextRef="#ctx0" brushRef="#br0" timeOffset="447">1366 329 8497,'-27'0'-2393,"10"0"2393,9 0 0,8-8 0,0-1 0</inkml:trace>
  <inkml:trace contextRef="#ctx0" brushRef="#br0" timeOffset="788">1263 277 8409,'9'-8'-28,"-1"-1"673,-8-1 706,0-5-426,0 13-578,0-6 0,0 10 99,0 4 1,-6 3 8,0 9 1,-7 7 49,1 4 0,3-3-242,-3 3 1,3 0-116,-3 6 0,-1-1-115,7 1 1,-6-6-294,7 0 0,-3-3-144,2 3 1,4-4 87,-4-7-1861,5-1 1510,1 0 1,1-7-474,5-5 1,4-5 84,7-5 1055,8-13 0,-6-8 0,6-9 0</inkml:trace>
  <inkml:trace contextRef="#ctx0" brushRef="#br0" timeOffset="1142">1729 70 8387,'-17'0'-115,"0"0"-282,0 0 1180,7 0-373,2 0 90,1 0-355,5 0 1,-14 7-55,5 5 0,1 3-57,-1 2 1,5 6 3,-6 1 1,1 6 90,-6-1 0,-1 4-64,1 1 1,0 1 220,-1 0 1,-1 5-13,-4 0 0,4 1 62,-4-7 0,9 1-149,3-1 0,7-1-178,-2-4 0,4 2 55,2-8 1,2-6-153,4-6 0,4-7-269,7 2 1,8-4 188,4-2 1,-2-2-229,1-4 0,1-9 112,6-8 1,-6-2 142,0 2 0,-14 2 191,2-8 0,-11 6 312,0-6 1,-6 6-165,-6-6 1,-6 8 64,-11-2 0,-9 9 84,-9 3 1,-5 7-60,6-2 1,0 4-1201,5 2 0,2 8 912,4 4 0,-3 3 0,5 2 0</inkml:trace>
  <inkml:trace contextRef="#ctx0" brushRef="#br0" timeOffset="2159">761 225 8277,'8'-17'-60,"1"2"-12,9 3 1,-1-1 227,0 7 0,6-2-76,0 2 1,6 2-166,-6-7 1,0 7 62,-5-2 1,5 4 41,0 2 1,0-5 70,-6-1 1,6 0-2,0 6 0,6-6 4,-6 1 1,8-3 6,-2 2 1,-2 2 15,1-7 0,1 5-45,6-6 0,-1 3 88,1-3 1,-2-1-73,-5 7 0,3 0 91,-8 6 1,6 0-5,-6 0 0,0 0 142,-6 0 1,1 8-194,-1 4 0,0-3 22,1 3 1,-1-1-260,0 7 0,0-7 94,1 1 0,-1-1-174,0 6 1,-5-5 17,-1-1 0,1-1 134,5 2 1,1 1 64,-1-7 0,-6 7 13,1-1 0,-2-3-18,1 3 0,2-6 404,-7 5-276,8 1 1,-12 5-86,3 0 1,-1 1-243,2-1 195,-4 0 0,6 1-42,-8-1 1,2 0-201,3 0 88,-3 1 0,6-1 72,-8 0 1,0 1 1,0-1 0,0 0 210,0 0 1,0 1-122,0-1 0,-2 0 88,-4 1 0,2-1-83,-7 0 0,5 6-29,-5 0 1,5 0-38,-6-5 1,6-1-172,-5 0 0,7 1 21,-2-1 5,-3 0 0,5 0 141,-8 1 0,7-1-45,-7 0 1,6-5 154,-5-1 1,5 1-116,-6 5 1,1-1 7,-6-5 1,-3 4 99,-3-3 0,4 3 0,-4 3 1,-2-3-13,2-3 0,-2 3 21,2-4 1,4-1-62,-4 2 0,4-7 2,1 7 1,-5-8-8,0 1 1,0-3 13,6-2 0,0 0 10,-1 0 0,1 0 76,0 0 0,-1 0 142,1 0 0,0-2-130,-1-3 0,7 1-22,-1-8 1,1 3-100,-6-3 1,-3-3 86,-3 3 0,2-1-10,-8 1 0,6-3 8,-6 3 1,6 3-163,-5-3 1,1 1 54,-2-7 0,-2 1 66,8 0 0,-2 3 50,2-3 1,4 4 15,-4-10 0,5-4 70,7-2 1,-3-9-68,9-3 1,-1-5-33,6 6 1,0-6 64,0 5 0,2-5 147,4 6 1,-3-1-115,9 7 0,0-1 7,5 1 1,0 1-619,0 4 0,6 4 436,1 8 0,6 0 0,-3-1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4:13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8326,'25'-34'0,"8"3"324,7 8 0,1 7 535,-7 16 1,7 0-709,-1 0-107,0 0 0,-7 2 19,-4 4 1,2-2-157,-8 7 1,0-5 227,-6 6 1,-5-7 47,-1 7 1,-5 0 26,5 5 1,-7-6-37,2 1 1,-4-1-236,-2 7 0,0-1 153,0 0 0,0 6 174,0 0 1,0 2-106,0-2 1,-2-1-2,-4 6 0,4-5-54,-3 6 0,1-2-116,-2 2 1,4 4-201,-4-5 1,4 3 93,2-2 1,0 2 31,0-8 1,0 8 26,0-3 0,0-1 196,0 2 0,6-2-176,0 2 0,5 4 17,-5-5 0,2-1-8,-2 2 0,1 0 13,5 5 0,1-7-94,-7-4 0,7 2 79,-1-2 1,1 6 152,-1-6 0,3 6-103,-3-6 1,3 8 367,3-2 0,-7 3 1,1 3 1,-7 7 6,7 4 0,-6 6-94,5 6 0,-5-2 104,6 7 1,-7-5 481,7 5 0,-6-5-350,5 5 0,3 8-29,9 10 0,-2-4-193,8-2 1,-6-12-445,5-5 1,-5-6-191,6-6 0,-13-6-182,1-11 1,-11 2 182,0-8 0,-16 9-354,-13 3 0,-14 7-3465,-20 10 4136,-20 8 0,34-30 0,-3 1 0,-5 4 0,-1-1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4:11.462"/>
    </inkml:context>
    <inkml:brush xml:id="br0">
      <inkml:brushProperty name="width" value="0.05714" units="cm"/>
      <inkml:brushProperty name="height" value="0.05714" units="cm"/>
    </inkml:brush>
    <inkml:brush xml:id="br1">
      <inkml:brushProperty name="width" value="0.04286" units="cm"/>
      <inkml:brushProperty name="height" value="0.04286" units="cm"/>
    </inkml:brush>
  </inkml:definitions>
  <inkml:trace contextRef="#ctx0" brushRef="#br0">1090 692 9178,'0'-17'-105,"0"-1"87,0 1 1,0 0 736,0 0 1,0-1-374,0 1 1,0 5-412,0 1 142,0-1 0,0-5-270,0 0 1,-2 1 310,-4 5 1,2-4 79,-7 3 0,5 2 13,-6-1 1,1 7-95,-6-2 0,-3 4-181,-3 2 0,2 0 189,-8 0 0,1 0 87,-7 0 0,0 8 43,1 4 0,-1-3-14,1 3 0,-7-3-54,1 3 1,0 3 6,5-3 0,-5 3-275,-1 2 1,-1 6 63,2 0 1,3 6-99,-3-6 1,3 2 139,3-2 1,1-1-51,4 6 0,0-5 25,12 6 0,-4-6-26,9 6 1,3-6 24,-3 6 0,8-6-8,-1 6 1,3-2-47,2 2 0,2-3 65,3-2 0,5-3-9,7 8 1,1-6-48,-1 5 1,0-5 3,1 6 1,-1-6-3,0 6 1,6-6 10,0 6 1,8-6 10,-2 6 1,2-6 26,-3 6 1,5 0-122,-4 5 0,4-3 67,1 4 0,1-11-46,-1 11 0,-7-4-11,-4 3 1,-4 7-9,-1-1 1,-9 0 67,-3-5 1,-4 0-10,-2-1 1,-8 7 325,-3-1 1,-6 0-98,-7-5 1,3-2 337,-7-5 1,-1 5-96,-6-4 0,1-2 66,-1 2 0,2-8-172,4 2 0,-3-10 89,3-1 1,-2-3-208,2 3 0,-3-4-25,3-8 1,-2 1-573,2 5 0,2-4 276,4 4 1,4-4-1316,-4-2 220,4 0-276,2 0-101,7-8 505,2 6 1,10-5 524,4 7 0,6 0-238,11 0 808,3 0 0,9 0 0,0 0 0</inkml:trace>
  <inkml:trace contextRef="#ctx0" brushRef="#br1" timeOffset="307">1245 1557 8310,'0'-33'809,"0"4"230,0 12 0,10 7-543,7 5 0,6 3-81,6-4 1,4 2-51,-4-2 1,1 2-109,-1-7 1,2 5-94,-8-5 1,6 7-123,-6-2 1,0 4-342,-6 2 0,1 0-47,-1 0-139,0 0 0,-1 2-179,-5 4 1,-3 3-620,-8 9 0,0 1-572,0 4 1855,-16 4 0,-3 7 0,-15 1 0</inkml:trace>
  <inkml:trace contextRef="#ctx0" brushRef="#br1" timeOffset="478">1280 2058 8300,'-10'-19'4715,"12"4"-4114,16 15 1,7 0-282,9 0 1,3-8-233,3-4 0,4-3-211,8-2 1,0-1-227,0 1 1,0 0 301,0 0 0,-1 1-1648,1 5 0,-6 3 1695,1 8 0,-1-8 0,6-1 0</inkml:trace>
  <inkml:trace contextRef="#ctx0" brushRef="#br1" timeOffset="1195">2819 225 8500,'-8'-17'0,"1"-6"201,-5 0 1,-1 0 404,7 5 1,-7 1-387,1 0 0,2-1-244,-1 1 1,-1 2 19,-5 3 47,0 5 0,-2 1 120,-5 0 0,3 0-16,-7 6 0,4 0-76,-4 0 1,1 8-181,-2 3 1,-2 5-14,8 1 1,-6 0 90,6 1 0,-2 1-47,2 4 0,4-4 35,-4 4 1,4 2 19,1-2 1,1 0 55,0-5 0,1 5 17,5 0 0,1 2 52,5-2 1,3 4 174,-4 7 1,6 3-137,6 3 1,3 4-59,9 8 1,5 0-41,0 0 1,5 0-13,-4 0 0,-1 0-196,-6 0 1,0-3 105,0-2 0,-5 1-166,0-8 1,-9 2 267,3-1 0,-6-5 182,-6 4 0,-5-3 110,-12-2 1,4-1-119,-4 1 1,-2-1-35,1 1 1,1-2-99,6-5 1,-4 3-151,4-8 1,-4 2-40,9-2 0,-1-4-296,1 4 1,4-3 60,8-3 1,0 0-217,0 1 0,2 5 245,4 0 0,6 6 132,11-6 0,-2 2 110,8-2 1,-3 2 111,3 3 0,2 7 312,-8 0 0,6 3-100,-6 14 1,-6 2 186,-5 9 1,-8 4 174,1-3 1,-3 1 461,-2-2 1,-5-3-155,-1-8 0,0-2-384,6-4 1,0 2-395,0-8 0,2 1-273,4-7 0,9 1-316,8 0 1,2-3-37,-2-3 0,4-2-553,8-4 1,-1-6 80,1 1 0,7-1 949,4-6 0,4 5 0,2 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4:48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70 346 8349,'-10'0'-332,"3"0"514,7 0-198,0-8 0,0 4 502,0-7 278,0 7-512,0-11 0,-2 11 181,-4-8-45,4 8 32,-6-3 30,8-1-9,0 6-14,0-6-183,0 8-1155,0 0 875,0 8 1,0 2 52,0 7 1,0-4 74,0 5 1,0-3 235,0 14 0,0 0-74,0 5 1,0 1 214,0 0 0,0 1-127,0 4 1,0 5-71,0 6 0,0 1-158,0 0 1,0-6 18,0 0 0,0-7-10,0 1 0,0-5 98,0-6 0,0 1 74,0-7 1,0 6-90,0-6 0,2 0 128,4-5 1,-4-1-145,4 0 0,-2-1 302,1-5-447,-3 5 114,6-7-104,-8 1-291,0-3-677,0-7-407,0 0 1,0-7-534,0-5 0,0-3 863,0-2 1,2-6 989,4-1 0,-5-14 0,7 2 0</inkml:trace>
  <inkml:trace contextRef="#ctx0" brushRef="#br0" timeOffset="1041">1 225 8329,'0'-17'-79,"0"-1"0,2 3-159,3 3 1,3-3 809,4 3 0,3 3-140,-3-3 0,-3 9-6,3-3 1,-7 4-172,7 2 0,-1 0 213,7 0-304,-1 0 1,6 0-150,0 0 1,0 0 6,-5 0 0,1 6 102,4-1 1,-2 1-147,8-6 0,0 0 97,5 0 1,1-6-43,-1 1 1,7-3-5,-1 2 1,0 2-1,-5-7 1,5 7-27,1-2 0,1-2 3,-2 3 0,-3-1-10,3 6 0,-3 0-11,-3 0 0,1 0 102,-1 0 0,1 0-54,0 0 1,-1 0 84,1 0 0,-1-6-31,1 0 1,-2 1 15,-5 5 1,5 0-95,-4 0 1,2 0-8,-3 0 0,5 0 32,-4 0 0,4 0-25,1 0 1,-5 0-65,0 0 0,5 0 77,7 0 1,-1-2-35,-5-4 1,-1 4 105,1-4 0,5-1 10,1 1 0,-1 0-22,-5 6 0,-3 0 130,-3 0 1,2 0-90,-8 0 0,6 0 18,-6 0 1,0 0-98,-6 0 0,2 0 69,4 0 1,-2 0-185,8 0 1,-8 0 12,2 0 0,4 0-138,2 0 1,-2 0 203,2 0 0,-8 0-20,2 0 0,2 0 314,-2 0 0,0 0-102,-6 0 0,1 0 324,-1 0-197,0 0 186,1 0-457,-1 0-210,0 0 0,-1 2 49,-5 4 1,5-4-216,-5 3 1,-1 3-114,1-2-188,1 0 186,5 1 268,0-5 1,-5 6 130,-1-8 56,-7 0 243,4 8-148,-8-6 257,0 5-473,0-7 161,0 0-169,-8 0 92,6 8-3,-13-6 0,11 11 62,-7-7-13,7 8 0,-6-5 43,4 8 0,4-5 170,-3-1 1,3 1-48,2 5 1,0 6-82,0 0 0,0 2 258,0-2 1,0 4-13,0 8 0,0 1-41,0 5 1,-6 3-196,0 8 0,0 0 9,6 0 1,-1 1-73,-5 5 1,4-10 93,-4 4 1,4-12 137,2 1 1,0 1-125,0-2 1,0 6 183,0-5 0,0-1-154,0-5 0,0-1-72,0 1 0,0-6 48,0 0 0,0-8 1,0 2 1,0 2 56,0-2 0,0 0-74,0-6 0,0 6 123,0 0 1,0-6-113,0-5 0,-2 0 531,-4 5-371,5-8-523,-7 7-178,8-14-780,0 5 114,0-7 0,-6-1 493,0-5 0,-1-10-2230,1-7 1,2-7 2773,-8 1 0,-7-4 0,-8-1 0</inkml:trace>
  <inkml:trace contextRef="#ctx0" brushRef="#br0" timeOffset="1956">156 1435 8318,'0'-17'381,"0"0"0,2 0 19,4-1 1,-2 1-133,7 0 0,-5 5 333,6 1-188,-8-1 0,11-5 41,-13 7-390,13-5 1,-11 13-113,8-4 0,-7 4 87,7 2 1,-6 0-48,5 0 0,1 0 66,5 0 0,6 6-162,0 0 1,8-1 1,-2-5 1,-2 6 63,1 0 1,3 0 11,9-6 1,-9 0-12,4 0 1,-4 0 236,3 0 1,1-2-119,-1-4 0,1 4 100,-1-4 1,1 4-82,0 2 0,-3 0-164,-3 0 1,4 0 99,-4 0 1,-2 0-95,1 0 0,-1 6 66,2 0 1,4 0-181,-4-6 1,-3 6 223,3-1 0,0 1-79,6-6 1,-6 0 250,-1 0 1,1 0-89,6 0 1,-1 0-48,1 0 1,-1 0-53,1 0 0,5 0 16,1 0 0,-1 0-11,-5 0 0,5 0-179,0 0 0,7 0 105,-7 0 1,2 0 41,-1 0 1,-5 0 193,4 0 1,-3-6-130,-3 1 0,1-7 193,0 6 1,-7-1 398,1 1-144,-8 4 1,2-8-50,-11 4 0,-2 5 798,-5-5-1210,-3 4 1,4 2 141,-12 0 1,2 8-1517,-7 3 1,-3 4 731,-9 3 1,4-1-2967,-4 0 3545,-4 1 0,0 7 0,-7 2 0</inkml:trace>
  <inkml:trace contextRef="#ctx0" brushRef="#br0" timeOffset="2398">1004 467 8335,'0'-17'-47,"0"-1"970,7 9 0,-5-1 50,4 4-464,-4 4-77,-2 2 1,0 12-157,0 11 0,-6 4-196,0 8 0,-1-1 60,1 1 1,2-1 59,-7 1 1,5-1-89,-6 1 1,7 0-229,-7-1 1,8 1-3,-2-1 0,-1-5-224,1 0 0,0-8-1281,6 2 1197,0-4 1,8-3-234,3-5 1,5-3-139,1-8 797,8-8 0,2-1 0,8-9 0</inkml:trace>
  <inkml:trace contextRef="#ctx0" brushRef="#br0" timeOffset="2746">1626 484 8306,'16'-17'42,"-5"0"1,-1-1 174,-4 1 348,3 0 1,1 5 330,-4 1-556,-5 7 1,-2-4-188,-5 8 0,-4 8-257,-7 3 1,0 11 109,-1 1 1,1 7-149,0-1 1,-1-2 206,1 2 0,0 0 27,-1 5 0,7 1-24,-1-1 1,9 3 0,-3 3 1,2-3-28,-2 3 1,4-3 39,-3-3 0,5-1 31,5-4 1,-1-4-68,8-8 0,-1 0 8,6 1 0,7-7-20,-1 1 1,2-8-118,-2 1 0,-4-3-5,4-2 0,2-7 124,-2-5 0,-6-3-22,-5-3 0,-8-5 78,1 0 1,-3-2 122,-2 2 0,-9 4-237,-9-4 0,-7 4-93,-9 1 1,-8 3-88,-5 4 0,3 3-334,-2 8 1,6 2-845,-6 4 1380,7 3 0,-11 16 0,6 2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4:52.6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451 2196 8194,'0'-17'263,"0"0"0,5-1-84,1 1-89,0 0 0,0 5-477,-1 1 321,9-1 0,-10-5-58,7 0 0,-5-1 81,6 1 1,-9 6-1,3-1 1,2 1 134,-2-7 1,-1 1-98,-5 0 0,0-1 111,0 1 0,0-2 165,0-4 1,0 2 2,0-8-1,0 2-131,0-2 0,0-9-99,0 3 1,0-5 15,0-1 1,-5 3-172,-1-8 1,-6 0 151,7-6 0,-7 6-118,6 0 1,-5 1 21,5-1 0,-2-2-128,3 8 0,3-6 57,-4 5 0,4-5 41,2 6 0,0-8 106,0 2 0,0-2-68,0 2 1,0-4 163,0 4 1,2 3-49,4 3 1,-4-2-35,3 1 1,-3 1 19,-2 5 0,0 7 4,0-1 1,0 6 0,0-6 1,0 8-23,0-2 1,0-2 65,0 2 1,0 0-62,0 5 0,0 1-65,0 0 37,0-1 0,0 1 5,0 0 0,0 5-10,0 1 0,0 5-9,0-5 83,0 7 0,0-6 86,0 4 170,-7 4-146,5-5-237,-6 7 102,8 0 18,0 0-228,-8 0 0,6 2 87,-3 3 1,1-3 53,-2 4 1,4-2 175,-4 2-177,-3-4 0,5 11 51,-8-7 1,6 2 11,-5-3 1,5-1 11,-5 8 1,5-8 155,-6 1 280,9 5-361,-13-1 1,14 3 151,-4 0-264,-3-9 0,7 7 80,-4-4 0,4-2-130,2 7 1,-6 1 60,1 5 1,-3 2-127,2 4 1,-1 4 70,-5 8 1,-3-1-8,3 1 1,-9 5 2,-2 1 0,0 7 2,6-2 1,-6-2-117,0 2 1,-1-8 126,7 3 0,6-5-30,-1-1 0,2-2-103,-1-5 0,1 3-229,5-8 1,3 0-251,-4-5-445,4-1 581,2 0 1,8-7-121,3-4 0,5-12 172,1-6 0,0-5 433,0-6 0,8-4 0,2-8 0</inkml:trace>
  <inkml:trace contextRef="#ctx0" brushRef="#br0" timeOffset="254">433 294 8269,'0'-17'-68,"2"0"77,4-1 1,-2-5 77,7 0 1,-5 0 181,6 6 1,-3-2-83,3-4 0,3 3 129,-3-3 1,-3 6-1,3 5 1,-6-1 236,5 7 32,-7-7-381,11 11 0,-11-6-25,8 8 0,-7 8 161,7 3 1,0 12-66,5 6 0,2 12-398,4 5 1,4-2-365,8 2 0,7 4-1209,4 2 1696,12 11 0,-5-9 0,7 15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5:01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622 345 8219,'0'-18'-871,"0"1"633,0 0 0,5-1 332,1 1 1,0 0 490,-6-1 1,0 7-49,0-1 1,0 1-132,0-6 1,0-1 214,0 1 0,0 0-35,0-1 1,0 1-75,0 0 1,-2 0-250,-4-1 1,4 7-35,-3-1 1,-5 8-212,-2-1 0,-3 5 83,-2 5 0,-8 7-666,-4 11 1,-11 4 322,-7 7 1,-2 7-497,-3-1 1,6 6 314,-1-5 1,9-1 210,-2-5 1,5 5 161,6 0 1,-2 1 258,8-7 0,6 1-87,6-1 0,7-5-75,-2 0 0,12-6 164,5 6 0,12-8-132,6 2 1,10-4 66,1-1 1,8-1 45,-2 0 0,6-1 190,6-5 1,-12 4-130,0-3 1,-2 3 154,-4 3 1,-7 5-91,-10 0 1,-4 7-93,-1-1 0,-9-2 105,-3 2 0,-4 0-77,-2 5 1,-2-5 113,-4 0 0,-3 0-143,-9 5 0,-1-5-159,-4 0 1,-4-8-31,-7 2 1,5 2-228,0-2 0,2-5-227,-2-7 0,-2-7 270,8 2 0,6-4-3221,6-2 3369,-1 0 0,2-16 0,3-3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5:02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62 138 8436,'-25'0'505,"12"0"651,-5 0 236,13-7-889,5 5 1,17-8 4,12 4 0,5 3-61,7-9 1,3 1 194,8-7 1,0 3-136,0 3 1,-6-1-573,0 7 1,-2-5-679,2 5 0,-4 0-2141,-7 6 2884,0 15 0,-9-3 0,-1 13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9:51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467 381 7935,'12'-12'524,"0"0"0,-1 7-294,6-7 0,3 1-68,3-7 0,-2 1-102,8 0-1,-8-1-120,2 1 62,-4 8 0,-2-7 23,1 5 0,-7 1-145,1-1 1,-9 5 416,3-6-230,-4 8 0,-4-9 50,-4 7 1,-3-5-52,-8 5 1,-1-6-62,1 7 0,0-7 6,-1 6 1,-5 1-175,0 5 0,-7 0 128,1 0 0,2 0-85,-2 0-1,6 1 321,-6 5 0,0 4-143,-5 7 1,7 0 176,4 1 1,2-1 60,-2 0 0,9 1 78,-3-1 0,5 0 111,1 0-316,3 1 0,8-1-126,0 0 0,0-5-231,0-1 0,8-7-339,3 2 0,7 2 296,5-3 0,2 1-121,3-6 1,5-6 43,-4 1 0,2-3-53,-2 2 1,1 4-32,-7-3 435,0 3 1,-11 2 80,-1 0 1,-7 7 343,2 5 0,-12 3 171,-5 3 0,-7 7-298,-5 3 0,-2 5-111,-3 2 0,-11 1-1,5 4 1,-3-3-222,8 3 0,-1-3 75,6-3 0,-4 1 36,5 0 0,7-7-20,10 1 1,-1-6-36,1 6 0,2-8-231,10 2 1,4-3 95,7-3 0,2-6-34,4 1-1,4-8 95,8 1 1,-1-5-455,1-5 0,5-7-100,0-11 1,7 2-299,-7-8 0,6-2 320,-6-9 0,-1 4-48,-10-5 1,-4 5 867,-8 1 1,-8 1-241,-3-1 0,-4 8 503,-2 4 0,-2 6-403,-4 5 0,3-1 2870,-9 7-1306,1 0-872,-7-2-978,9 7 0,-1-7-1283,4 8-1381,4 0 2815,-5 8 0,-1 1 0,-2 8 0</inkml:trace>
  <inkml:trace contextRef="#ctx0" brushRef="#br0" timeOffset="1578">606 329 8346,'9'0'0,"1"0"913,-4 0-473,-4-8 0,11 4-81,-7-7 0,2 5-82,-3-6 1,3 1 545,4-7-107,3 1-180,-5 0 1,5 0 111,-4-1-566,5 1 7,-14 0 1,5-1 98,-7 1 1,0 6 9,0-1 0,-1 6-142,-5-5 1,-4 5-102,-7-5 1,-2 5-125,-4-6 1,3 6 73,-3-5 1,-2 7 125,2-2 0,-6-1-106,6 1 1,0 0-25,6 6 1,0 2-96,-1 4 0,-5 0 80,0 11 1,-2-4-96,2 10 0,4-2 106,-4 3 1,-4 2-142,-2 9 1,2 2 372,-1 3 0,5-4-159,-6 5 1,6-3 430,-6 3 1,8-5-113,-2 4 0,3-3 61,3-3 0,2 1-194,3 0 1,5-7-24,7 1 1,0-8-32,0 2 1,0-3-213,0-3 0,7 0-103,5 1 0,5-7 81,6 1 0,-2-9-11,8 3 0,-6-6 51,6-6 1,-2-3 67,2-8 0,3-1-35,-3 1 0,-2-8 0,2-4 0,0-3-30,5-3 0,-5-5 1,0-1 1,-8 1-200,2 5 0,-4 1 75,-1-1 1,-3 2-118,-3 5 0,-3-3 29,-3 8 1,-4 0 134,4 5 0,-4 7-136,-2-1 196,0 9-55,0-13 400,0 14 453,0-5-527,0 7 0,0 2 127,0 3 1,-6 5 157,0 7 0,-7 8 146,1 4 0,2 6-143,-1 5 1,1-4 29,-1 5 1,-3 3-64,9 2 1,-3-4-90,2-1 0,4-7-342,-4-5 0,4 2 99,2-8 0,8 0-450,4-6 0,5-7 152,6-4 0,4-4-54,8-2 0,7-2-221,4-4 0,10-4-464,1-7 0,3 2 89,-3 3 0,-3-3-361,4 3 0,-6 3-821,-6-3 2041,-4 8 0,-7-3 0,-1 7 0</inkml:trace>
  <inkml:trace contextRef="#ctx0" brushRef="#br0" timeOffset="2315">1384 726 9638,'-10'-2'858,"5"-3"0,3 1-208,2-8-461,7 1 1,3-6-107,7-1 1,1-1-733,-1-4 0,-6 4 473,1-4 0,-2 3-481,1 3 1,-3 0 190,-8 0 1,-2-1 49,-4 1 1,-4 2 102,-7 3 0,-2-1 82,-4 7 0,2 0 173,-8 6 1,0 0 443,-5 0 1,5 8-77,0 3 1,0 5-140,-5 1 1,5 6 186,0 0 0,8 0-18,-2-6 1,5 1-51,7-1 0,-3-5 177,9-1-308,-1 1 1,8 3-104,4-3 1,3-5-131,8-7 0,3 0-325,3 0 0,4 0 238,7 0 0,-5 0-595,0 0 0,-8-6 274,2 1 0,-4-1 53,-1 6 1,-7 0-99,1 0 587,-9 0 1,3 10 76,-12 7 1,-3 2 507,-8 10 0,-1 2-71,1 9 1,-6-2-226,0 9 1,-6-1-29,6 6 0,-6-4 32,6 3 0,2-4 16,9 4 1,5 1-161,7-6 0,0-3-254,0-3 1,2-9 6,3-2 0,5-8-78,7 2 0,6-6-147,0-5 1,8-5 140,-2-7 1,-2 0 32,2 0 0,-2-7-190,1-5 0,3-9-175,-8-2 1,0-6 119,-5 6 1,-9-6 122,-3 6 1,-6-6 882,-6 6 1,-3 0-372,-9 6 0,-1 0 1002,-4-1 0,4 9-599,-4 3 1,4 4 511,1 2-872,1 0 1,5 0-344,1 0-651,7 0-337,4 0 1,17 0-29,12 0 1,12-8 1014,5-3 0,11-12 0,5-4 0</inkml:trace>
  <inkml:trace contextRef="#ctx0" brushRef="#br0" timeOffset="2571">1868 121 7798,'2'-9'-303,"4"3"1,-2 4 988,7 2 0,1-6 777,5 0-953,0 1 1,6 6 160,1 5 0,8 6 78,3 11 0,-1 4-322,7 7 1,-5 9-169,-1 3 0,-8 4-110,-4 2 1,-12 9 109,-5 8 0,-8 8-1308,-9 10 1,-12 9 1048,2-44 0,-5-1 0,-3 1 0,-3 0 0,-7 4 0,-1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5:06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13240,'25'8'-1149,"-6"-6"589,5 4 1,-5 2-431,-2-3 620,-7 1 1,3 2-548,-7 3 917,0 5 0,-6 1 0,0 0 0</inkml:trace>
  <inkml:trace contextRef="#ctx0" brushRef="#br0" timeOffset="104">191 415 7897,'-24'-5'0,"1"-1"2948,8 0 1,11 6-1684,16 0 1,1 0-1266,16 0 0,0 0 0,5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5:03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139 537 8519,'10'-25'0,"3"6"964,-7-4 1157,8 3-1677,-5 3 1,3 6 337,-1-1-359,-7 8-348,4-4 1,-10 16 89,-4 4 1,-4 11-162,-7 6 0,-2 9-34,-4 2 1,4 6-281,-4-5 0,-2-1 72,2-5 0,1 3 104,11-3 0,-3 3 39,9-9 1,-1-4 109,6-2 1,2 0-36,4-6 0,9 5 63,8-11 0,14-3 184,-3-3 0,12-3-40,0-2 1,4 0 68,2 0 1,-6-7-155,0-5 0,-7 3 10,1-3 1,-5 8-120,-6-2 1,-4-1-188,-8 1-191,-8 0 1,-1 8-57,-8 4 1,-2 4-356,-4 7 0,-3 2-4,-8 4 1,-3-2-1171,-3 8 1970,-4 0 0,-7 5 0,-1 1 0</inkml:trace>
  <inkml:trace contextRef="#ctx0" brushRef="#br0" timeOffset="432">174 1384 10601,'9'-8'716,"5"5"-439,-8-9 0,7 2 33,-1-1 0,-3 1-125,3 5 1,-1 3-159,7-4 0,-1 4 61,0 2 1,-1 2 105,-5 4 1,4 11-387,-3 12 1,-2 3 26,1 3 1,-7 7-28,2 4 1,-6 4 152,-6 2-106,4-8 68,-13 6 0,5-13 57,-7 3 0,5-5 8,1-6 0,1 1-13,-1-7 1,-5-1 29,5-11 1,1-3 45,-1-8-65,-1 0 0,-5-8-3,-1-3 1,7-7-47,-1-5 0,9-4-139,-3-7 1,4 5 117,2 0 1,8 2-151,3-2 0,10 6 186,2 12 1,2-3-39,-2 9 1,-3 1 131,3 10 0,-10 5-46,-1 12 0,-9 4 162,3 8 0,-4-1 46,-2 1 0,-2-1 260,-4 1 1,4 0 45,-3-1 0,-3-5 272,2 0 1,0-8-180,6 2 0,2-4-128,4-2 0,-2-5-477,8 0 0,1-9-211,10 3 1,4-4-307,8-2 0,1-8-279,4-3 0,5-10-2375,6-2 3169,1-8 0,8-4 0,1-9 0</inkml:trace>
  <inkml:trace contextRef="#ctx0" brushRef="#br0" timeOffset="1538">1263 1159 8547,'-27'0'962,"2"0"0,10 2 901,4 4-1454,3-4 0,10 11-210,4-7 0,3 0 27,8-6 1,1 0 15,-1 0 0,2 0-509,4 0 0,-2-2-264,8-4 0,-8 2-579,2-7 1,-3 5 549,-3-5 0,-7-1-285,-5-5 0,3 3 406,-2-3 1,-2 4 169,-10-10 1,-4 3 318,-7 3 0,0 0-108,-1-1 0,7 9 429,-1 3 0,3 6-61,-3 6 0,4 13 158,8 16 1,0 9-82,0 13 0,0-1 190,0 8 0,2-1-145,4 6 1,-2-2 1,8-3 1,-7-1-73,7-11 1,-1 2-109,7-14 0,-7 1-408,1-7 1,-3 1-68,3-1 0,-3-5-292,-3 0 1,-4-14 34,4 3-334,-4-13 486,-2 3 0,-8-17-115,-3-9 0,1-9 66,-2-13 1,9 2 161,-3-9 1,4 9 305,2-2 1,8 3-19,3 3 1,5-1-41,1 0 1,6 1-140,0-1 1,8 1 12,-3-1 1,-1 2 17,2 5 0,0-11 31,6 5 0,-1 1-176,1 4 1,-1 2 126,1-2 0,-8 4 73,-4 8 0,-4 0 352,-2-1 750,1 9-783,-9 1 1,-1 16 122,-8 3 0,-2 11-77,-4 1 1,-3 7 75,-9-1 0,1 4-695,0 1 0,0-5 225,-1 0 0,3-8-275,3 2 0,5-4 114,7-1 1,0-7-72,0 1 0,4-8 98,7 1 0,-3-5 44,15-5 0,-8 1 154,8-8 1,-4 3-104,-1-3 0,-1-1 348,0 7-175,1-8 124,-1 13-177,-7-7-61,-3 8 0,-9 9-15,-3 9 1,-5-1-10,-7 6 1,-1 4 20,1 2 0,-6-2-23,0 2 0,6-8 434,5 2 0,2-4 87,-1-2-115,3 1 0,10-3-20,4-4 1,4-3-42,7-8 0,6-2-100,0-4 1,8-5-146,-2-12 1,-3 4-497,3-4 0,-8-2 274,2 2 1,-3-6-475,-3 6 1,0-8 104,1 2 1,-7-4-87,1-1 1,-9-8 221,3-5 0,-4-4 408,-2-7 0,-2 10 0,-4-4 0,3 12 0,-9-1 0,6 7-14,-5 5 1,5 4 141,-6 8 1,7 1 510,-7 5 1,6-3 49,-5 9 24,-1-1 0,1 6-194,-1 0 0,7 0-56,-7 0 1,8 7-200,-2 5 1,4 11-151,2 6 0,0 4 24,0 1 0,0 8 79,0 5 1,6 4-205,0 7 1,6 2 49,-7 3 0,1 2-303,-6-7 0,6 3 65,0-9 1,1 2-45,-1-14 0,-4 1-5,4-7 0,-4-7-189,-2-4 1,5-9-340,1-3 435,0-7 0,-6-4 41,0-11 1,0-12 35,0-6 1,6-12-380,-1-5 1,1-9 141,-6-3 0,0-9 477,0-2 0,0-8 0,0-10 0</inkml:trace>
  <inkml:trace contextRef="#ctx0" brushRef="#br0" timeOffset="1916">2318 226 8157,'0'-18'200,"0"-7"1,-6 6 762,1-4-834,-1 4 1,6 7 15,0 1 150,0 7 1,2-4 173,4 8-271,-5 0 0,15 8-124,-5 3 1,-1 7-138,2 5 0,-3-2-14,3 8 0,1 7 100,-7 10 0,5 4 111,-5 2 1,6 8-65,-7 3 0,3 4 78,-2 3 1,-4 6-292,4 5 0,-4 4 400,-2 1 0,0 3-68,0 3 1,0 2 119,0 4 0,0 2-27,0-8 1,0 2 39,0-2 1,1-3-10,5 3 0,-4-2-45,4 3 0,2-9-463,-3 8 1,3-15-79,-2 4 1,-2-16-105,7-7 0,-7-4 107,2-2 1,-2-10-630,1-8-47,-3 1 284,6-16 330,-8 6 0,0-17 303,0-8 0,-6-8-433,0-9 0,1-8-110,5-4 0,-6-6-680,0-5 1252,0 4 0,6-22 0,0 4 0</inkml:trace>
  <inkml:trace contextRef="#ctx0" brushRef="#br0" timeOffset="2745">2612 1021 8153,'0'-27'489,"0"4"1,2 4-157,4 2 0,3 5 364,9 0 1,-1 3-149,0-3 0,1 3-2,-1 3 1,0 4 208,1-4-560,-9 4 1,5 4-120,-9 4 1,7-2-240,-6 7 0,-1 9-1092,-5 8 1,0 5 751,0 2 0,-7-1-702,-5 1 0,-3-1 424,-2 1 1,-1-6 477,1 0 1,0-8 68,-1 2 274,9-4 260,1-2 244,8-7 0,8-2 456,3-8 0,5 0-403,1 0 1,0 0 116,1 0 1,-1-2-307,0-4 0,0 4-279,1-4-14,-9 4 1,1 2-158,-4 0 1,-4 8-100,3 4 0,-5 9-392,-5 2 0,-5 8 23,-7-3 1,-3-1 177,-3 2 0,4 0 525,-4 5 1,6-7 5,5-4 1,-1-3 81,7-3 0,0-6 201,6 1 419,0-8-445,8 4 1,7-8-5,8 0 1,2-10-665,-2-7 0,2-3 169,4-8 0,10-3-784,-5-9 0,7 1 230,-1-7 1,-2-4-69,9-13 1,-7-1-119,6-11 0,-8 12-66,3 5 0,-7 6 1058,-5 6 0,0 6-194,-12 11 0,4 4 914,-9 8 1,-2 7-544,1 4 1,-5 4 201,5 2 0,-7 2-153,2 4 1,-4 6 138,-2 11 0,0 6-318,0 11 1,0-4-295,0 5 0,0 1-301,0-2 1,0 7 191,0-7 0,8-2-185,3-9 1,10 2 118,2-8 0,0 6 162,-5-6 1,5 0 37,0-6 1,-2 0 103,-10 1 0,3-1-68,-8 0 0,-1 1 176,-5-1 1,0 0-20,0 0 1,-7 1-57,-5-1 0,-5 0-280,-6 1 0,2-1 89,-8 0 1,2-5-92,-2-1 1,2-7 133,4 2 1,4-4 56,-4-2 0,10 0-67,1 0-22,8 0-77,-4 0 0,16 0-175,4 0 1,3-6 564,2 0 1,6 1-66,0 5 0,6 0 114,-6 0 1,2 0 761,-2 0-271,-3 0 0,5 1-494,-8 5 1,-6-4 274,1 4-1673,-8 4 782,11-9-1245,-13 7 1,8-10 315,-5-4 1241,-3-3 0,14-24 0,-7-3 0</inkml:trace>
  <inkml:trace contextRef="#ctx0" brushRef="#br0" timeOffset="2907">4047 1246 8034,'4'11'1412,"8"1"0,-1-1-1176,12 7 0,-9-7 61,-3 1 1,-5-8-12,6 1 82,-8 5-732,3-8 155,-7 6-1271,0-8 1480,0-8 0,0-9 0,0-10 0</inkml:trace>
  <inkml:trace contextRef="#ctx0" brushRef="#br0" timeOffset="3374">4307 53 8125,'0'-12'-215,"0"1"1,0 5 500,0-6 537,0 8-491,0-3-186,0 7 1,0 2 137,0 3 0,0-1-83,0 8 0,0-1-41,0 7 1,0-1-57,0 0 1,2 2-8,4 4 1,-5-1 66,5 6 1,-2-5-24,2 6 1,-4 6-38,4 5 0,-5 8 50,-1-2 1,0-1-74,0 1 0,0 6 40,0 5 0,0 3-98,0-3 0,2-1 101,4 8 1,-4-1 29,4 6 0,-4 6 93,-2 0 0,0 2 186,0-2 0,0 4-483,0 7 0,0 0 254,0 1 0,0 1-159,0 5 0,0 1 115,0 4 0,0-4-424,0-8 0,0-7 314,0-4 1,0-4 232,0-2 0,0-7-454,0-5 1,0-5-442,0-6 1,0-3 580,0-9 0,0-1 379,0-4 1,0-4-289,0-8 1,0 0 264,0 1 0,0-7-1755,0 1-84,0-8-1006,0 3 2520,0-7 0,0-15 0,0-4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5:12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1486 260 7864,'9'-9'-2105,"-1"1"2105,0 8 15,-6 0 3,5 0 96,-7 0 418,0 0-458,0-8-187,0 6 113,0-5 0,-7 14 0,-3 3 0</inkml:trace>
  <inkml:trace contextRef="#ctx0" brushRef="#br0" timeOffset="508">1486 260 7284,'0'-9'292,"0"-7"-96,0 14-144,0-5 0,0 5-235,0-4 138,0 4 198,0-6-145,0 8 184,8 0 4,-7 0-38,7 0-67,-8 0 0,-2 0 77,-4 0-72,5 8 0,-7-4-176,8 7 1,0-5 236,0 6-248,0-8 1,0 11 40,0-4 1,0-1 33,0 2 0,0-7 104,0 7 0,-6-1 151,0 7 0,1-1-23,5 0 0,0 2-153,0 5 0,0-3 177,0 7 1,-6 1-109,0 6 1,0-1-53,6 1 0,0 2-5,0 3 1,-5 4-93,-1 8 1,0 2 135,6 3 0,0-3-20,0 4 1,0-4 105,0-2 1,0-1-131,0 1 1,0 2 255,0 4 1,0-3-41,0 9 1,0-8-43,0 1 0,0-3-171,0-2 0,0-2-140,0-4 0,0-2 136,0-3 1,6-11-189,0 5 1,-1-12 120,-5 0 0,0-4 85,0-2 4,0-7-21,0 5 474,0-13-576,0 6 1,0-10-318,0-4 0,0-3-155,0-9 1,6-5-596,0 0 1,7-5 453,-1 4 640,3-6 0,10-5 0,2-9 0</inkml:trace>
  <inkml:trace contextRef="#ctx0" brushRef="#br0" timeOffset="1039">1763 260 8432,'-12'-7'0,"1"-5"0,7 2 335,-2-1-48,4-1 0,-4 1-42,0-1 1,1 6 211,5-5-230,0 7 149,0-4-304,0 8-1433,0 0 1213,7 0 0,-3 6 101,8 0 0,-6 9 96,5 3 0,-5 1 172,5 10 0,-7 7-113,2 10 1,-4 12 112,-2 5 1,0 12 93,0 6 1,0 11-456,0 6 1,-2-2 324,-4 2 1,4-7-29,-4 1 0,5-6-294,1-5 0,0-4 323,0-8 1,0-8-32,0-3 0,0-6-2,0-6 0,0-4 17,0-7 1,5 0-33,1-1 1,0-5 354,-6 0 1,6-8-653,-1 2 623,1-4-1186,-6-2 223,8-7-164,-6-2 237,5-8 1,-7-8-276,0-3 1,-5-7-20,-1-5 1,-2-6 719,2-11 0,-3-4 0,-8-8 0</inkml:trace>
  <inkml:trace contextRef="#ctx0" brushRef="#br0" timeOffset="1491">1572 70 7736,'10'-12'1045,"-4"1"-776,-4 7 91,-2-11 27,7 5-65,-5 0-198,6 3 0,-8 9-116,0 3 1,-4 13 429,-7 11-329,-1 11 1,-21 4-3,5 8 0,-11 6 1,-1-1 1,-8 9-296,2-3 1,1-3 269,-1-3 0,8-3-132,-2-2 0,3-2 88,2-4 1,9-4-102,2-7 0,5-2-144,2-5 0,5-3-203,1-7 1,7-7-78,-2 1 1,6-8-236,6 1 0,6-5 210,11-5 1,-2-11 510,8-7 0,7-15 0,8 1 0</inkml:trace>
  <inkml:trace contextRef="#ctx0" brushRef="#br0" timeOffset="1802">1486 295 8486,'9'-18'0,"1"1"-186,-4 0 1,-4 5-563,4 1 729,-5-1 1,-1-5 289,0 0 530,0 7-549,0-5 0,0 11 358,0-8-73,0 9-268,0-13 1,0 12 50,0-7 37,8 7-298,2-11 97,7 13 0,2-4 48,4 12 0,-2 5-37,8 12 0,0 6 244,6 11 0,1-3-99,5 3 1,1 3-49,4-3 1,4 0-107,-4-5 0,-2-1-216,2 1 1,-13-6-822,2 0 0,-5-1 523,5 7 0,-10-4-1059,-8 3 1415,-7 5 0,-18 13 0,-2 0 0</inkml:trace>
  <inkml:trace contextRef="#ctx0" brushRef="#br0" timeOffset="2783">1244 1903 8200,'0'-17'-326,"0"5"794,0 1 82,0-1 1,6-5-58,-1 0 1,1 5 36,-6 1-193,0-1-39,0-5 0,0 5-317,0 1 0,8 7-19,3-2 1,-1 6-28,1 6 0,3 5 185,9 12 0,-4 4 40,4 8 1,-4 1 94,-1 5 0,-1-3-137,0 8 0,-5-2-14,-1 3 1,-1 1 74,1-8 0,3 0-280,-8-5 1,5-2 85,-5-5 0,7 3-87,-1-8 0,-2-7 212,1-11 0,3-3-44,9-2 0,-2-4 71,8-7 0,-1-8-87,7-16 0,1-9-213,5-8 1,3-2 93,8-9 1,0-1-446,0-5 0,-2 2 236,-4 4 1,-2 3 158,-4 8 1,-9 2-14,4 4 0,-12 4-129,0 7 1,-6 8-493,-5 4 132,3 4-223,-13 9 0,-8 10 844,-11 12 0,-20 19 0,1 5 0</inkml:trace>
  <inkml:trace contextRef="#ctx0" brushRef="#br0" timeOffset="3414">379 2474 8407,'0'-18'99,"8"1"0,-4 2 61,7 3 1,3-1 429,9 7 0,4 0 138,7 6 0,-5 0 80,0 0 1,-2 0-185,2 0 1,1 6 68,-7 0 0,6 7-513,-6-1 1,0 1 36,-5-1 1,-3 3-763,-4-3 0,5 3 432,-5 2 0,-1 1-493,2-1 1,-9 6-359,3 0 1,-4 8-753,-2-2 0,-10 1 1716,-7-1 0,-8 4 0,-9-6 0</inkml:trace>
  <inkml:trace contextRef="#ctx0" brushRef="#br0" timeOffset="3852">327 3010 8329,'-17'0'0,"5"-6"325,1 0 0,7-7-66,-2 1 1,4 3-105,2-3 1,0 6 549,0-5-51,8 7-502,-6-4 1,6 10-141,-8 4 1,-2 11 46,-4 12 0,-9 6 155,-8 5 0,-8 10-179,2 8 0,-4-1 44,-1-5 0,7-2-321,4-4 1,4-3-12,1-9 1,7-1-523,-1-4 442,8-4 0,-1-10-99,10-4 1,7-5 64,11-12 1,4-11 153,7-12 1,11-5-155,7-7 0,-1 3 146,7-8 1,2 4 53,-3 1 1,7 1 200,-7 11 1,3 2 282,-3-2 0,-1 8 4,8-2 0,-9 6 317,3 5 1,-2-1 58,1 7 1,-9-5-310,4 5 1,-17 0-7,-1 6 0,-10 0-34,-1 0-502,-4 8 1,-10 1 175,-3 9 1,-12 7-98,-5 3 1,-12-1-59,-6 2 1,-6-2-132,-5 2 0,-2-2 250,-4-4 0,-4-4-16,4 4 0,1-4-4,-1-1 0,8-1 22,-3 0 0,7-1-489,5-5 0,-2 4 45,8-3 456,0-4 0,-2 7 0,-2-5 0</inkml:trace>
  <inkml:trace contextRef="#ctx0" brushRef="#br0" timeOffset="4031">535 3425 8561,'-25'0'0,"6"-6"1067,-4 0 235,-4 1 0,7 5-666,-3 0 0,4 1-197,2 5 0,-6 2-326,0 3 1,-6 5-108,6-5 0,2 5-188,9 1 0,-1 0-268,7 1 0,-6 5-654,7 0 1,1 0 385,10-6 0,-1-7-648,13-5 1,-3-3 1365,14-2 0,7 0 0,9 0 0</inkml:trace>
  <inkml:trace contextRef="#ctx0" brushRef="#br0" timeOffset="4206">725 3477 8503,'17'0'1094,"-5"-2"-597,-1-4 1,1-2 69,5-3 1,-5-3 313,-1 9 220,1-9-392,5 5-624,0-1-368,1 2-297,-1 8 0,-2 8-187,-3 3 0,1-1 339,-7 2 0,0 5-933,-6 6 0,0 0 1361,0-6 0,0 8 0,0 2 0</inkml:trace>
  <inkml:trace contextRef="#ctx0" brushRef="#br0" timeOffset="4440">708 3702 8503,'-18'0'475,"1"0"429,7 0-88,3-8 1,7 4 52,0-8-430,7 9-763,3-5 0,5 10 241,-3 4 1,1 3-570,-7 9 1,0-1 346,-6 0 1,0 0 61,0 1 0,0-1 315,0 0 0,0-5 262,0-1 0,0-5-134,0 6 247,0-9-18,0 5 1,4-8-32,7 0 0,3 0-758,15 0 1,-1-8-276,7-3 0,7 1 635,4-1 0,12-1 0,4-5 0</inkml:trace>
  <inkml:trace contextRef="#ctx0" brushRef="#br0" timeOffset="4967">2229 2820 8468,'0'-27'0,"0"-6"858,0 14-44,0-6-348,0 15 0,-1 3-128,-5 7 1,-4 3 78,-7 9 1,0 1-86,-1 16 1,-5 0-43,0 6 1,0 1-275,6 4 0,1-1-87,5 7 1,-3-8-166,9 3 0,-1 1 36,6-2 1,0 1-103,0-7 1,0-1-123,0-4 0,8 2-406,3-8 1,-1-2 137,1-10 0,-5 3 178,6-9 0,-1 1 176,6-6 0,1 0 133,-1 0 0,0 0 205,1 0 0,7-15 0,1-4 0</inkml:trace>
  <inkml:trace contextRef="#ctx0" brushRef="#br0" timeOffset="5303">2281 3217 8468,'-9'0'-22,"3"-7"124,12-5 1,-2-3 429,7-3 0,1-5-109,5 0 1,6 0-243,0 6 0,6 0 60,-6-1-1,2 3-45,-2 3 0,-4-3-65,4 4 0,-4 3-182,-1 2 1,-1 4 253,0 2-406,1 0 128,-9 0 37,7 0 1,-9 8 114,5 3 0,-4 7 168,-8 5 0,0 4-126,0 7 0,0 3-2,0 3 0,0 4 59,0 8 0,-2 6 124,-4-1 1,4-3-133,-4-2 0,-2-10-2,3 10 1,-7-11-218,6-1 1,-1-3 114,1-3 1,4-1-345,-4-4 1,4 1-9,2-7 1,0 0-296,0-5-349,0-1-814,-7 0 337,5-7-155,-14-2 1565,14-16 0,-13-9 0,5-10 0</inkml:trace>
  <inkml:trace contextRef="#ctx0" brushRef="#br0" timeOffset="5557">2299 3494 8388,'-18'-17'-171,"3"5"372,3 1 0,5-1 137,7-5 1,-6 0-74,0-1 1,0 1 32,6 0 1,2 5 162,4 1 1,-2 1-115,8-2 1,-3 3-331,3 3 1,3 4 196,-3-4-310,3 4-128,2 10 0,-1 2-338,-5 7 0,-3 0 214,-8 1 0,0-1-153,0 0 0,0 1 229,0-1 0,0-6 95,0 1 1,-2-1 202,-4 7-96,-3-1 1,-7 0-135,5 1 0,-3-7 204,8 1 0,-7-9 0,3 5 0</inkml:trace>
  <inkml:trace contextRef="#ctx0" brushRef="#br0" timeOffset="6124">2074 3304 7837,'0'-10'-244,"0"1"934,0 3-505,0 4 1,0-8 71,0 4 347,-8 5-565,6-7 0,-5 10-186,7 4 0,-2 3 200,-4 8 0,4 3 23,-4 3 1,4-2 257,2 8 1,0 0-149,0 5 0,0 3 71,0 3 0,0-4-89,0 5 1,0-5 201,0-1 1,0-6-151,0 0 1,0-8-40,0 2 0,0-4 174,0-2-230,8 1 1,-4-3 427,7-4-359,-7-3 0,12-8 95,-5 0 0,4 0-75,3 0 1,5 0-134,0 0 0,8-8-141,-3-3 1,5 1-354,2-1 0,1 5-20,5-6 1,-9 9-397,9-3 1,-15-2-95,9 2 1,-12 1 922,0 5 0,4 15 0,0 4 0</inkml:trace>
  <inkml:trace contextRef="#ctx0" brushRef="#br0" timeOffset="6488">2229 3477 8502,'-17'-2'-809,"0"-4"1517,0 4 0,1-8-144,5 5 1,1 3 1279,4-4-1255,4 4 1,2-4-78,12 1 1,13-7-397,10 6 1,11-7-303,17 1 0,-1-1-405,7 1 0,6 3-1972,-6 3 2375,-4 4 0,-5-13 0,-8 5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11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488 139 13114,'7'10'497,"-5"-2"0,12-6-439,-8 3 1,7-3 119,-1 4 0,-3-4-79,3-2 1,0 0-87,5 0 4,0 0 1,1-2 42,-1-4 0,1 2 13,-1-7 0,6 7-84,0-2 0,6-2 70,-5 3 0,5-7-134,-6 6 1,6 0 83,-6 6 1,2 0-169,-2 0 0,-3 0-183,3 0 150,-4 0 0,-1 0-246,-1 0-26,0 0 0,-5 0-1054,0 0 488,-9 0-544,5 0 626,-8 0-245,0 0 1193,0-7 0,-8 5 0,-1-6 0,-9 8 0</inkml:trace>
  <inkml:trace contextRef="#ctx0" brushRef="#br0" timeOffset="255">644 540 8193,'10'0'897,"-2"0"-591,-8 0 0,1 0 62,5 0 1,-2 0 8,8 0 1,-1 0-70,7 0 1,1 0-73,4 0 0,-1 0-5,7 0 1,0 0-271,5 0 1,-3 0-54,4 0 1,-10-6-39,10 0 0,-6 0-273,0 6 0,-2 0-510,-4 0 1,-9 0 912,3 0 0,-11 8 0,2 2 0</inkml:trace>
  <inkml:trace contextRef="#ctx0" brushRef="#br0" timeOffset="647">139 157 8204,'-11'2'731,"-1"3"-484,8-3 305,-3 6 177,-1 0-482,-2 1 278,-7 9-170,7-1 0,-3 1-51,7-1 1,-6 2-1,6 5 1,-5 3-98,5 8 0,0 1-31,6 5 0,0-4-566,0 3 353,0-3 0,0-4-345,0-4 0,6 2-509,0-8 0,7 0-189,-1-5 1,9-9 444,2-3 1,8-4 634,-2-2 0,12-8 0,3-1 0</inkml:trace>
  <inkml:trace contextRef="#ctx0" brushRef="#br0" timeOffset="1053">1479 0 8438,'18'2'1551,"-1"4"-1192,1 3 0,1 9 82,4-1 1,4 8 117,8 4 1,0 12-36,0 5 0,-3 7-241,-3 5 1,-3 4-288,-9 7 1,-7-1 110,-5-4 1,-5 1-1387,-5-7 1,-13 6 292,-11-6 728,-11 8 0,-5-12 0,-7 6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0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9950,'10'8'947,"-4"3"0,1 12-371,-1 6 0,0 4-176,-6 2 0,0 6-450,0-1 1,-6 1-336,0-6 1,-5 0-306,5-1 0,0-1 403,6-4 1,0-4-490,0-7 0,2-3 776,4-3 0,4-4 0,7-8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0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0 7929,'-17'0'2845,"7"0"-4428,3 0 1480,7 0 0,-2 6-66,-4 0 0,2 10 908,-8 1 0,1 2-401,-7 10 0,1 0 46,0 6 0,5 0-103,0 0 1,1 5-167,-7 1 0,7 1 157,-1-1 1,8-4 6,-1 3 0,3-3-124,2-2 0,0-2 2,0-4 0,2 4-155,3-4 0,7 4 75,11 1 0,4-1-118,8-4 1,6-4 52,-1-7 0,9-3 45,-3-3 0,4-4-92,2-8 1,1 0-174,-1 0 0,-6-2-307,1-4 1,-9 2 223,3-8 0,-4 7-548,-3-7 1,-6 2 341,-5-1 1,-6-5-485,-5 5 0,1 1 981,-7-2 0,0-7 0,-6-8 0</inkml:trace>
  <inkml:trace contextRef="#ctx0" brushRef="#br0" timeOffset="152">401 470 7917,'-10'-7'4661,"-5"5"-3267,13-6 0,-6 18-696,8 7 1,0 2 235,0 10 1,0 2-358,0 10 1,6-4-806,0 3 0,5-1 145,-5 1 83,8-3 0,-5 13 0,9-5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1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0 314 8991,'12'0'706,"-1"0"1,1 0-745,5 0 60,1 0-287,-1 0 1,0 0-361,1 0-2,-1-8 303,1 6 0,-1-6 1,-1 10 323,-5 4 0,5-4 0,-7 6 0</inkml:trace>
  <inkml:trace contextRef="#ctx0" brushRef="#br0" timeOffset="104">452 331 7490,'0'0'0</inkml:trace>
  <inkml:trace contextRef="#ctx0" brushRef="#br0" timeOffset="1096">35 87 8007,'2'-9'-984,"4"3"983,-5 4 599,15-6-105,-14 6-54,6-5 156,-8 7 1,0-2 214,0-4-408,0 4 0,2-6 203,3 8-355,-3 0 0,6-2 183,-8-4 57,0 4-52,0-5 1,0 7-176,8 0 192,-6 0-557,5 0 187,-7 0 920,0 0-677,0-8-30,0 6 25,0-6-141,0 8-305,0 0 305,0 8 0,2-4-130,4 8 0,-4-1 239,4 7 1,-4 7-65,-2 4 0,0 2 40,0-2 1,0 5 10,0 1 0,2-2 118,4 2 0,-4 0-215,3-6 0,-3 2-18,-2-2 1,0 2-58,0-8 0,0 2 45,0-2 1,2-4-243,4 5 106,-4-5 1,6-2-44,-8 1 1,2-7-3,3 1-229,-3-8 111,6 11-346,-8-13-61,0 6 157,0-8-1429,0 0 1305,0-8 0,0-7-483,0-8 1,0-8-133,0 2 0,8-4-1627,3-2 2764,5 0 0,1 0 0,1 1 0</inkml:trace>
  <inkml:trace contextRef="#ctx0" brushRef="#br0" timeOffset="1693">766 348 8994,'17'0'512,"0"-5"-276,1-1 0,-1 0-94,1 6 0,-1 0-77,0 0 0,3 0 53,3 0 1,-4 0-421,5 0 1,-5 0 167,-2 0 1,1 0-627,-1 0 1,2 0 191,5 0 0,-5 6 568,4 0 0,-4-1 0,-1-5 0</inkml:trace>
  <inkml:trace contextRef="#ctx0" brushRef="#br0" timeOffset="1836">1462 366 8020,'11'0'989,"1"0"-707,-8 0 0,11 2 84,-3 3 0,3-3-418,3 4 0,-1-4 110,1-2 0,-1 0-591,0 0 0,7 0 267,-1 0 1,6 0-270,-6 0 0,10 0 106,2 0 429,-1 0 0,17-8 0,-7-1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14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0 522 11048,'12'6'2202,"0"0"-1656,-1-1 1,7-3-334,-1 4 0,6-4 7,0 4 0,3-6-154,-3-6 0,4-4 111,8-7 1,-6 0-727,0-1 1,-8 1 136,2-1 1,-4-3-558,-1 4 0,-8-4 306,-5 9 1,-3 2-857,-2-1 1055,0-1 1,-7-3 189,-5 3 1,-4 2 141,-1 5 1,0 3-103,-1-4 0,1 2 230,-1-2 0,1 4 50,0-4 124,-1 4-56,1 2 0,5 0 309,1 0 255,7 0-292,-4 0 82,8 0-378,0 0 1,0 8 168,0 4 0,0-3-18,0 3 1,6 5-80,0 7 0,5 7 26,-5-2 1,8 9 104,-3 3 0,-1 15-12,1 2 1,-7 10-113,2 7 0,-2-1-90,2 7 0,-4-8 70,4 3 1,-5-5-480,-1-1 1,6-3 35,0-3 0,2-8-140,-2-15 1,-4-2 138,3-16 1,-1 4-376,2-10 80,-4 4 100,6-19-23,-8 6 1,0-16 106,0-3 0,0-12-256,0-6 662,0-4 0,-8-10 0,-2-1 0</inkml:trace>
  <inkml:trace contextRef="#ctx0" brushRef="#br0" timeOffset="250">157 870 9956,'0'18'1145,"0"-1"-747,0 0 1,0 7 250,0-1 0,6 6-228,0-6 0,5 6-26,-5-6 0,6 0-431,-7-5 0,9-7-484,-2 1 1,3-8 199,2 2 0,1-4-367,-1-2 0,1-16 37,-1-7 1,6-10 201,0-8 1,6-3-445,-5-8 1,5-2 386,-6-4 0,0-2 189,-6-4 0,1 6 230,-1 11 1,1 5 85,-1 7 0,-5 8 0,-1 4 0,1 3 0,5 3 0,1 0 0</inkml:trace>
  <inkml:trace contextRef="#ctx0" brushRef="#br0" timeOffset="423">679 452 7933,'0'10'277,"0"6"1,2-14 446,4 3-215,-4-3 1,7-2-34,-3 0 1,4 0-189,7 0 1,1 0 158,-1 0 0,1 0-107,-1 0 0,8-2-301,4-3 1,-2-3-55,2-4 0,-6 3-111,6 3 1,-7 2-145,1-8 0,-10 8-459,-1-1 0,-6 3-795,5 2 798,-7 0 726,4 0 0,-24 7 0,-3 3 0</inkml:trace>
  <inkml:trace contextRef="#ctx0" brushRef="#br0" timeOffset="696">784 278 7933,'-10'0'2733,"2"0"-2140,8 0-297,0 0 1,0 8 115,0 4 1,0 5-115,0 6 0,2-1-21,4 7 1,-4 7-58,4 11 0,1 3-270,-1 2 1,0 1-150,-6-1 0,6-6-219,0 1 1,-1-7 241,-5 7 0,2-11-140,4-1 0,-4-2-919,4-10 423,-4 0 432,5-5 0,-5-7-253,4 1 227,-4-8 1,-2 2-28,0-12 0,0 2 77,0-8 1,0 1 355,0-7 0,0 1 0,0 0 0</inkml:trace>
  <inkml:trace contextRef="#ctx0" brushRef="#br0" timeOffset="979">905 17 7880,'0'-9'-44,"0"1"176,0 8 361,0 0 8,0 8 0,2 3-124,4 13 0,-2 3 23,8 7 1,-7 7-122,7 0 1,-2 13-187,1-2 1,-1 6-95,-4 0 0,-4-4-173,3 4 1,-1-4 145,2-1 1,-4-1-133,4 0 0,-4-8-404,-2-3 0,-2-4 265,-4-2 1,4-8-237,-4-4 0,4-4 143,2-1 1,-2-7-914,-3 1 1305,3-8 0,-14 3 0,7-7 0</inkml:trace>
  <inkml:trace contextRef="#ctx0" brushRef="#br0" timeOffset="1330">818 801 7887,'-9'-8'818,"1"6"372,8-14-880,0 14 1,6-7-43,0 3-167,7 4 1,-5-8-230,3 5 0,5 3-818,-5-4 555,-3 4-423,8 2 1,-14 8 417,3 3 1,-5 5-77,-5 1 1,1 1 471,-8-1 0,2 0 0,-1 1-20,-5-1 0,14-5-124,-3-1 1105,3-7-562,2 4-308,0 0 604,7-6 0,-3 5 240,8-7-88,0 0-565,5 0 0,-2-2-157,-3-3-241,3 3-842,-5-6-1099,0 8 1003,-2 0 1054,-8 8 0,-8 1 0,-2 9 0</inkml:trace>
  <inkml:trace contextRef="#ctx0" brushRef="#br0" timeOffset="1608">488 1340 7887,'-29'25'311,"0"-8"418,7 1-310,-3-8 299,16-1-39,1-1-623,8-8 1,15-8 161,9-3-93,6-5 1,19-3 26,3-4 1,10 1-384,-4-7 232,8 8 1,-4-6-76,7 4 0,-7 9-242,-4-3 0,2 3-177,-2-3 0,-2 1 201,-10 5 0,3-3-99,-9 9 1,-1-7-209,-10 6-4,-4 0 262,-7 6 49,-9 0 142,-9 8 1,-15 0 149,-8 3 0,-8 5 0,4-14 0,-8 6 0</inkml:trace>
  <inkml:trace contextRef="#ctx0" brushRef="#br0" timeOffset="1801">905 1392 7887,'-17'10'592,"0"5"0,5-13 2316,0 4-2047,8 4-421,-11-8 106,13 13-1107,-6-13 394,8 13-244,0-13 1,2 6 251,4-8 0,-2 0-2001,8 0 2160,7 0 0,0-8 0,6-1 0</inkml:trace>
  <inkml:trace contextRef="#ctx0" brushRef="#br0" timeOffset="1921">1253 1410 7887,'6'17'627,"0"0"1,0-5 2045,-6 0-1633,0-9-388,-8 13-329,6-14-3193,-6 6 2870,8-8 0,-7-8 0,-3-2 0</inkml:trace>
  <inkml:trace contextRef="#ctx0" brushRef="#br0" timeOffset="2553">1793 627 9146,'7'11'612,"5"1"0,4 1-263,1 10 270,0-3-286,8 13 1,-3-6 61,7 8 0,-2-6-163,2 0 1,2 0-194,-8 5 0,-2 1 83,-9 0 0,1 0-429,-7 0 0,0-3 40,-6-3 1,0 4-179,0-4 0,-8 2 233,-3-2 1,-11 2-62,-1-8 1,-2 1 138,2-7 1,3-5-9,-3-1 0,-2-7 250,2 2 1,-6-8-32,6-10 1,-4-1 131,9-16 1,-1 0 74,13-6 1,0 2 60,6 4 0,10-2-266,7 8 0,9 0 35,8 5 0,7 3-209,0 3 1,1-1 127,-1 7 0,-5-2-656,5 2 1,-4 4 296,-2-3 0,-3 3-700,-3 2 0,2 0 1026,-7 0 0,-1 7 0,-6 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1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1 227 7997,'2'12'2073,"3"-1"-1852,5 1 0,8-3-215,-1-3 0,8-4-1283,4-2 1,4-2 1276,2-4 0,0-11 0,-1-10 0</inkml:trace>
  <inkml:trace contextRef="#ctx0" brushRef="#br0" timeOffset="1759">314 175 8992,'0'-10'1295,"0"2"-1241,0 8-3146,0 0 3092,-8 0 0,-1 0 0,-9 0 0</inkml:trace>
  <inkml:trace contextRef="#ctx0" brushRef="#br0" timeOffset="2105">314 70 7918,'-10'-9'303,"3"-7"0,1 12 480,0-7 55,0 7-29,6-4-446,0 0-95,0 6-164,0-5 222,0 7-311,0 0-131,0 7-1243,0-5 747,-8 6 612,7-8 0,-7 0 0,8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88 7980,'6'-12'-357,"-1"0"316,1 8 1,-4-9 541,4 7 0,-4-2 403,4 3-117,-4 3-65,-2-6 411,0 0 34,7 6-785,-5-5 0,12 14 234,-8 5-56,-1 3-392,-5 10 1,-2 16-1129,-3 11 1,-15 14 959,-14 4 0,-17 15 0,20-37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1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7827,'-9'-8'-254,"1"6"1,2-7 257,1 3 0,-1 2-4,6-7 1,0 5-1,0-6 1,0 7 694,0-7-444,0 8 0,2-5 349,4 3-242,-5 4 40,7-6-244,-8 8 0,-2 0 189,-4 0-205,5 8 0,-13-4-9,8 7 1,1-5-139,5 6 0,-6-7-60,0 7 1,0-1 46,6 7 1,0 1 53,0 4 1,0 6 171,0 11 0,0 4-104,0 8 1,0 8 91,0 3 0,0 6-99,0 6 0,0-8 17,0 8 1,0-2-604,0 8 0,0-6 346,0-12 1,0-9-77,0-8 1,0-7-5,0 1 0,0-9 95,0-2 1,0-14-236,0 2-45,0-3 133,0-5 0,0-5-19,0-15 1,0-3-902,0-14 1199,0-9 0,8-7 0,2-8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3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18 8091,'9'0'48,"-1"0"0,-2-2 433,0-3 250,7 3-116,-11-6-175,14 8 464,-14 0-75,5 0 680,1 0-561,-6 0-35,13 0-630,-13 8 0,4 7-180,-12 8 1,-5 14-297,-12-2 0,-1 13-610,-10 4 1,-3 3 802,-10 8 0,-11 1 0,4 6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158 227 6929,'0'-10'184,"0"2"9,0 1 1,0 3 637,0-8-89,0 8-294,0-3-319,0 7 1142,0 0 0,7 0-1061,5 0 0,3 0-165,3 0 1,1 0-67,4 0 0,6 0 110,12 0 0,3 0-174,9 0 0,5 0 56,0 0 0,7 0-185,-1 0 1,-2-2-16,2-4 0,-8 4-1,2-4 1,-10 4 98,-1 2 1,-9 6 7,3 0 0,0 1-15,-7-1 0,5-4 17,-10 4 0,2-4 45,-2-2 0,2 0-10,-8 0 0,0 0-83,-5 0 0,-7 0-168,1 0-259,-8 0 115,3 0 286,-7 0 0,-7 0 195,-5 0 0,-11 0 0,-4 0 0</inkml:trace>
  <inkml:trace contextRef="#ctx0" brushRef="#br0" timeOffset="339">140 488 8508,'-44'0'1030,"9"0"-998,12 0 0,9 0-846,3 0 61,7 0 298,-4 0 200,8 0 0,8 0 505,3 0-180,13 0 0,-3-2-242,8-4 750,-8 4 0,12-11-180,-4 7 1,4 0 46,2 6 1,5 0-127,1 0 2,-1 0-199,3 0 0,1 0 82,9 0 0,-1 0 46,0 0 1,2 0-407,4 0 1,-4 0 103,4 0 1,4 0-85,2 0 0,4 0-57,1 0 0,1-6 12,-1 0 0,-7-5-48,-4 5 0,0-2-153,-5 2 1,1 4 57,-14-3 1,-7 3 120,-10 2 0,-3 0-607,-3 0 464,-7 0 0,-4 0-299,-12 0 645,-4 0 0,-15-8 0,-2-2 0</inkml:trace>
  <inkml:trace contextRef="#ctx0" brushRef="#br0" timeOffset="709">906 53 7917,'-8'-10'317,"6"0"318,-4 5-516,4 3 0,4-6-314,4 8 42,4 0 0,1 0 226,1 0 1,2-6-108,9 0 0,-4 1 507,4 5 1,-1 0-192,1 0 1,-2 5 164,8 1 0,0 8-111,6-3 1,2 11-150,3 1 0,-3 2-9,4-2 1,1-4-176,-1 5 0,1-5-85,-1-2 0,-4 1 67,3-1 0,-5 1 29,-6-1 0,-4-2 20,-8-3 1,-1 3-83,-4-3 1,1 4-20,-7 1 1,-8 6-95,-10 0 0,-11 8-129,-6-2 0,-11 4-327,-7 2 0,-11 0-527,-6 0 1,-1-1 489,1 1 0,4-2 414,8-4 1,13-4 239,4-7 0,20-1 0,3 0 0,8 1 0,4-1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365 18 8382,'0'-10'829,"0"2"1,-1 8-51,-5 0-428,4 0 1,-19 2 178,3 4 1,-11 9-166,0 9 0,-4 7-303,-2-2 1,6 9 114,0 3 1,2 5-185,-2-5 1,4 1 53,8-1 1,1-2 10,5 7 0,3-7-45,8 1 1,0-5-177,0-6 0,2 2-72,4-8 1,5 1 91,13-7 1,3 0 282,7 1 0,9-9-135,3-3 1,3-4 141,-3-2 0,4 0-93,-3 0 1,3 0-21,2 0 1,-5 0-219,-1 0 0,-5-2-344,5-4 1,-7 3-603,1-9 1,-5 8-110,-6-2-429,4 4 681,-14-5 987,-1 5 0,-18-14 0,-10 7 0</inkml:trace>
  <inkml:trace contextRef="#ctx0" brushRef="#br0" timeOffset="165">383 383 7847,'-10'-8'1490,"2"6"1,8-3-797,0 10 0,6 7-427,0 11 1,2 6-175,-2 12 1,-4 3 55,3 9 1,-5 6-496,-5 5 0,1 6 346,-8 5 0,-7 5 0,-8 7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2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261 18 7935,'0'-10'2785,"0"2"-2696,0 8 351,-8 0-171,-1 0 1,-3 2-47,1 4 1,-1 6-15,-5 11 1,-1-2-150,1 8-1,-3 0 117,-3 6 0,4 0-499,-4 0 29,3-1 247,3 1 0,1-2-196,5-4 157,3 4 0,8-14-156,0 4 130,0-3 0,2-5 57,4-3 0,11 1-2,12-7 0,10 0 76,2-6 1,9 0 23,2 0 0,0-2 11,6-4 1,2-3-49,-2-9 1,0 7-205,-6-1 0,-1 6-73,-5-5 0,-5 5-212,-12-6 0,-4 8-492,-8-2-476,-7-3 522,-2 7 929,-16-6 0,-17 8 0,-12 0 0</inkml:trace>
  <inkml:trace contextRef="#ctx0" brushRef="#br0" timeOffset="225">487 174 7935,'18'-17'2419,"-9"7"-1901,-1 3-86,-8 7 0,-2 9-80,-4 9 1,3 7 248,-9 10 0,0 1-163,-5 5 0,5-2-562,1 7 1,7-7-339,-2 1 1,4-3-533,2-2 1,0-2 518,0-4 0,2 0-262,4-12 0,4 2-1094,7-13 1831,-7 0 0,13-14 0,-4-1 0</inkml:trace>
  <inkml:trace contextRef="#ctx0" brushRef="#br0" timeOffset="500">1566 140 7959,'0'-10'1573,"-2"0"-944,-4 4-702,5 4 62,-7-5 20,8 7 958,0 0-605,-8 7 1,-2 5-24,-7 11 1,-6 6-5,0 12 0,-8 3-11,2 9 0,-4-1-104,-2 0 0,6-2-694,0-3 1,8 1 354,-2-7 0,11-7-1049,6-5 0,4-13-760,2 1-108,0-11 2036,0 2 0,16-24 0,3-3 0</inkml:trace>
  <inkml:trace contextRef="#ctx0" brushRef="#br0" timeOffset="696">1253 227 8603,'-17'0'2101,"7"7"1,2 3-1808,8 7 0,2-3 0,4 3 1,2-3 115,3 9 0,5-4-241,-5-1 1,3 5 13,-3 0 1,5 0-791,-4-5 0,3-1 418,2 1 1,7 3-1513,-1-4 1,0 3 1700,-6-15 0,9 9 0,1-4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3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571 225 8133,'10'-8'0,"-3"4"0,-7-7 1120,0 7-440,8-11 275,-6 13-278,6-14 1,-8 7-126,0-8 0,0 5-162,0 1 0,0 5 570,0-6-630,-8 1 0,0-7-148,-3 1 0,-5 6 37,5-1 1,1 8-132,-1-2 1,-1-1 84,-5 1 0,0 0-112,-1 6 1,-5 0-33,0 0 1,-2 0 80,2 0 0,2 2-240,-8 4 0,6 4 49,-6 7 1,2 0 32,-1 0 1,-3 1 87,8-1 1,-2 2 66,2 4 0,4-4-68,-5 5 1,5-5 13,2-2 1,2 2-63,3 4 1,4-3 67,8 3 0,0-4-124,0-2 1,2 0 112,4 1 1,4 1-97,7 4 0,6-10 34,0 5 1,8-5-8,-2 4 1,3-1 32,3-5 0,5 3 4,1-8 1,-1 5 23,-5-5 1,-3 7-30,-3-1 0,2 3 214,-8 2 0,6 3-123,-6 3 1,0-2 80,-6 8 1,-5-6-18,-1 6 0,-7-3-46,2 3 1,-4 4 33,-2-4 0,-2-2 24,-4 2 1,-9-6 182,-8 5 0,-2-6-66,1 1 0,3-4 7,-7-2 0,4-7-122,-4-5 0,5 3-223,-6-2 1,6 0 179,-6-6 0,8 0-485,-2 0 0,9 0-235,3 0-225,-1 0-2095,3 0 1247,1 0-244,8 0 0,2 0 957,4 0 0,5-6 943,12 0 0,4-15 0,8 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38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690 52 8022,'-8'-17'747,"1"5"-558,-5 1 0,-3 7 195,3-2 0,-3 4-587,-2 2 83,-1 0 1,-5 0 219,0 0 1,-8 0 224,3 0 0,-5 2-278,-2 4 0,7 2 47,-1 3 1,2 4-110,-2-3 1,-2 3 108,8 3 1,0 1 21,6 4 1,5-4-82,1 4 1,7-4-84,-2-1 1,4 1 39,2 4 1,0-4-175,0 4 0,2-4 260,4-1 0,4-1-61,7 0 1,0 1 88,0-1 1,-5 0-100,-1 1 0,-1 5-20,2 0 0,1 0 15,-7-6 0,0 2 11,-6 4 1,0-4 5,0 5 1,-8 2-6,-4 3 1,-5 4-41,-6 1 0,-2 1 35,-4 0 0,-3-3 45,3-3 1,4 2-36,2-8 123,-4 0 1,10-6-219,-1 1-170,1-9 0,15 1 63,-4-4 1,14-5-161,9 5 1,2 2 346,10-2 1,0 1-66,6-1 0,5-2 154,0 8 1,-1-1-149,-10 6 0,1 1 484,-7-1 0,-1 2 81,-11 4 0,-3 4 277,-8 8 0,-8 5-273,-3 0 1,-11 8 66,-1-1 1,-7-3-59,1 2 0,2-10-135,-2-1 0,10-2 49,2-10 1,1-6-70,10-6 1,1-5-2051,5 6 789,0-8 0,7 3-563,5-7 0,5-2 350,6-3 1,4-7 1105,8-11 0,-1-4 0,1-7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4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8159,'9'-7'-380,"-1"3"362,-8-8 162,0 8-89,0-3 1066,0-1-159,0 6-422,0-13 0,0 11 237,0-8-264,-8 9-271,7-5 1,-7 6-138,8-4 279,0 4 66,0-5 38,0 7 452,0 0-993,0 7 0,0 3 82,0 7 1,0 2 15,0 4 0,0-1 59,0 6 0,0 7 185,0 5 1,0 6 73,0-5 0,6 7-69,-1-2 0,7-4-307,-6-1 1,7-5 132,-1-1 0,-3-3-422,3-3 0,-6 2 151,5-8 0,-5-2-194,5-9-74,-7 3-296,4-5-309,0-1 689,-6-1 0,5-16-403,-7-3 0,0-5 260,0-1 0,-2-2-391,-3-4 0,1-4 236,-8-8 0,6 6 62,-5 1 1,5-1 81,-5-6 489,7 8 0,-19-5 0,3 5 0</inkml:trace>
  <inkml:trace contextRef="#ctx0" brushRef="#br0" timeOffset="605">157 104 8109,'7'-17'655,"-5"8"0,12-1 104,-9 4-404,9 4 0,-5-5 241,9 7-319,-1 0 0,6 0-1,0 0 1,0 0-228,-6 0 0,7 0 140,-1 0 1,5 0-95,-5 0 0,8-6 54,-2 0 0,4-2-73,1 3 1,1 3-28,-1-4 0,1-2-173,0 2 0,-1 1-71,1 5 0,-1 0 108,1 0 0,-2 0-28,-5 0 0,3 0 71,-8 0 1,2 2 126,-2 3 0,-4-3-97,5 4 1,-5-4 18,-2-2 1,0 8 1,1-6 9,-1 3 0,-6-3-67,1-2-237,0 0 246,5 0 1,-6 0-4,1 0 426,-8 0-159,3 0 48,1 0 173,-6 0 376,6 0-373,-8 0-212,0 8 1,0-4-305,0 7 1,0-5 151,0 6 0,0-7-94,0 7 0,0-6 59,0 5 1,0-5 22,0 5 1,0 1 17,0 5 0,-2 1 29,-4-1 0,2 6 13,-7 0 1,7 8 154,-2-2 1,-2 9 73,3 2 1,-3 6-45,2-5 1,4 7-42,-4-2 0,-1-4-105,1-1 1,0-5-336,6-1 0,0-3-138,0-3 1,0 2-570,0-8 581,0 0 0,2-6-612,4 1-992,-4-9 630,6-1 316,-8-8 600,0 0 0,-6-2-310,0-4 1,-7 2 69,1-7 1,2-1-90,-1-5 1,-1 6 209,-5-1 0,6 6 469,-1-5 0,0 7 0,-5-4 0</inkml:trace>
  <inkml:trace contextRef="#ctx0" brushRef="#br0" timeOffset="913">399 796 8033,'-43'10'0,"13"-1"262,-5-3 0,18-4 1118,-1 4-1266,5-4 1,1-2 111,1 0 633,7 0-102,-4 0-458,16 0 1,4 0-70,11 0 0,-2-2 148,8-4 0,-1 2-177,7-7 0,7 5-1,4-6 1,4 7 2,2-7 1,0 6-30,0-5 1,0 7-127,0-2 0,0-1 63,0 1 1,-6-6-742,0 6 0,-10 1 52,-1 5 0,-2 0-217,-10 0 0,-6 0-291,-6 0 305,-7 0 0,4 2-63,-8 3 0,-8-1 352,-3 8 1,-10-8 491,-2 1 0,-8-3 0,4-2 0</inkml:trace>
  <inkml:trace contextRef="#ctx0" brushRef="#br0" timeOffset="1226">606 312 8033,'0'-17'-258,"0"5"438,0 1 0,0 5 981,0-6-199,0 8 237,0-3 32,0 7-411,0 0-408,0 7 1,0 5-113,0 11 1,0-2 157,0 8 1,0 0-78,0 5 1,0 1-403,0 0 1,-6-3-204,1-3 0,-3 2-645,2-8 304,4 8 0,-5-12-27,7 4-857,0-12 0,3-5 21,9-12 1428,-1-11 0,14-17 0,-7-11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3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8004,'-17'0'1386,"7"-8"-506,3 6-281,7-6 1,2 8-155,3 0 0,5 0 39,7 0 1,6 0 555,0 0-668,8 0 1,-10 0-485,8 0 0,0 0 135,6 0 1,-3 0-933,-3 0 0,2 0 221,-8 0-2384,0 0 1541,-6 0 1531,-7 0 0,-3 16 0,-7 3 0</inkml:trace>
  <inkml:trace contextRef="#ctx0" brushRef="#br0" timeOffset="156">70 364 8004,'-10'7'891,"3"-3"111,7 8 0,1-9-30,5 3 0,4-2-386,7 2 1,0-2-67,1 7 1,1-7-168,4 2 1,-2 3-904,8 3 0,0-4-51,5-3 1,1-1-1134,0 2 1734,-1-4 0,1 6 0,-1-8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45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8128,'0'-17'-4,"0"7"4,0 2 0,2 3 927,4-1 148,-4 0-512,6 6 0,-7 0-184,5 0 1,-4 2 234,4 4-355,-4 3 1,-2 14-1,0 0 0,0 10 221,0 2 1,2 1-171,4 10 0,-5 0 148,5 6 1,-4 4-117,-2-4 1,0 4-431,0-10 0,0-4-39,0-2 1,0-3-112,0-3-408,0-7-872,0-2 430,0-7 303,0-9 0,2-9-106,4-11 0,-2-7-3,7-5-68,-7 4 557,4-14 0,-8 7-225,0-9 630,0 0 0,0-7 0,0-2 0</inkml:trace>
  <inkml:trace contextRef="#ctx0" brushRef="#br0" timeOffset="703">225 122 8124,'8'-10'-40,"-6"2"1,13 3 542,-3-1 1,3-6-196,2 6 1,2-1-98,5 1 1,-3 4 6,7-4 0,1 4 224,6 2 1,-1-2-232,1-3 0,2 3-65,3-4 0,4 2-283,8-2 0,0 4-33,0-3 0,-2 1-126,-4-2 0,2 4 146,-8-4 1,1 5 67,-7 1 1,-5 0 28,0 0 0,-8 0 16,2 0 0,-4 1 203,-2 5 1,-5-2-72,0 8 1,-9-7 539,3 7-196,4-8-194,-8 11 1,7-13-195,-3 4 1,-4-2-381,4 1 229,3-3-300,1 6 126,7-8 219,1 0 454,-1 0-328,0 0 334,-7 0 265,5 0 175,-13 0-345,6 0-371,-1 0 0,-3 0-6,8 0 1,-6 0-208,5 0 0,-5 6-212,5 0 167,1-1 164,5-5 23,0 0 1,-5 0 133,0 0 27,-9 0 55,5 8 0,-6-6 80,4 4-122,-4-4 89,5-2-59,-7 0-220,0 7 22,0-5 1,-2 12-16,-3-9 1,3 3-6,-4-2 0,4-2 3,2 7 0,-2-5-70,-4 5 1,4 1 91,-3 5 1,3 1 106,2-1 0,0 6-82,0 0 0,-6 14 3,0-3 1,0 12 41,6 0 0,-5 6 163,-1 6 1,-6-4-390,7 3 0,-3 1-207,2-6 1,4 2-367,-4-14 1,5-2 350,1-9 0,0-4-1159,0-7 329,0-1 40,0 0 13,0-7 542,0-3 1,-6-14-27,0-5 0,-7-5-313,1-6 1,-3 4 882,-3-4 0,-7-12 0,-1-2 0</inkml:trace>
  <inkml:trace contextRef="#ctx0" brushRef="#br0" timeOffset="1105">225 986 8078,'-11'0'800,"-1"0"-469,8 0 138,-4-7 199,8 5 53,0-6-171,0 8 0,2 0-161,4 0 0,4 0 33,7 0 1,2 0-251,4 0 0,6 0 29,12 0 0,5 0-107,11 0 0,12-2 94,12-4 0,4-1-288,1-5 0,-5-3-68,0 3 1,-3 3-302,3-3 1,-10 8 297,-7-2 0,-15 4-54,3 2 0,-13 0-39,-5 0 1,-1 6-85,-10 0 1,-6 7-523,-5-1 511,-8 3 0,2 3-579,-12-1 0,-6-6 1018,-11 1 0,-4 0 0,-7 5 0</inkml:trace>
  <inkml:trace contextRef="#ctx0" brushRef="#br0" timeOffset="1514">502 312 8088,'0'-10'1027,"0"2"-208,0 8 0,0 2-132,0 4 1,0 4 104,0 7 1,-6 2-289,0 4 1,-5 4-186,5 8 1,-6-1-674,7 1 236,-9 0 177,5-1 0,-1 1-603,4-1 0,-1-7-41,1-4 0,0 2-488,6-2 0,0-5 320,0-7 0,8-7-290,3 2 0,5-12 1043,1-6 0,8-18 0,2-7 0</inkml:trace>
  <inkml:trace contextRef="#ctx0" brushRef="#br0" timeOffset="1906">899 243 7364,'0'-12'286,"0"1"196,8 7 0,-4-6 130,8 4 80,-9 4-103,5-5-275,-8 7 391,0 0-357,-8 7 1,5 3-59,-9 7 0,6-5-136,-5-1 0,5 3-164,-6 9 0,7-4 106,-7 4 1,6 4-70,-5 2 0,1 5 14,-1 7 1,-5-3 38,5 8 0,-3-7-13,3 1 1,-3 2-18,9-1 0,-1-3 21,6-9 1,0-4-59,0-8 1,2 1-125,4-1 0,3-8 103,8-3 0,3-6 16,3-6 0,-4-3-94,4-8 1,2-3 47,-2-3 1,-2 2-73,-9-8 0,1 8 155,-7-2 0,0 2 11,-6-2 0,-2 2-77,-4-8 0,-4 10 11,-7 1 1,-2 3-28,-4 9 0,2 1-128,-8 5 1,8 2 164,-2 3 0,-4 13 0,0 8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4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7991,'13'0'721,"5"0"0,-3 0-571,14 0 1,0 0-303,5 0 1,1 0 22,0 0 1,-3 0-216,-3 0 1,2 0 135,-8 0 1,0 0 115,-6 0 0,0 0-613,1 0 705,-9 8 0,14-6 0,-3 5 0</inkml:trace>
  <inkml:trace contextRef="#ctx0" brushRef="#br0" timeOffset="127">778 52 7991,'18'8'0,"-7"-6"198,1 3 1,-7-3 893,7-2-950,-1 8 1,7-6-408,-1 4 1,6-4 126,0-2 0,2 0-126,-2 0 0,-2 0 264,8 0 0,-8-8 0,4-2 0</inkml:trace>
  <inkml:trace contextRef="#ctx0" brushRef="#br0" timeOffset="240">1556 17 7991,'10'8'0,"0"-6"1229,-5 4 1,-3-2-1136,4 1 0,-2-3-1484,2 4 1390,3 4 0,9-8 0,-1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2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8101,'-10'0'176,"-3"-2"264,7-4-204,0 4 261,6-6-380,0 8 0,0 8 84,0 4 1,0 5 118,0 6 1,0 6-82,0 11 1,0 4-79,0 8 0,0 0-135,0 0 1,0-6-202,0 0 0,0-2-110,0 3 0,0-3-427,0-4 1,-6-9 269,1 3 0,-1-11-277,6 0 1,0-3 718,0-3 0,7-7 0,3-3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4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35 554 13828,'-8'10'614,"6"5"-887,-3-3 0,1 3 246,-2 2 1,4 1-1173,-4-1 0,4 0-408,2 0 127,0-7 1480,8-2 0,2-8 0,7 0 0</inkml:trace>
  <inkml:trace contextRef="#ctx0" brushRef="#br0" timeOffset="451">450 174 7995,'-10'0'962,"3"0"-623,7 0 1345,0 0 0,0 9-1317,0 9 1,0 6-67,0 11 1,0 4 34,0 7 1,0-6-111,0 12 0,0-10-93,0 4 1,6-5-151,-1 5 0,1-10-236,-6-1 1,2-3-53,4-8 0,-4-1-300,3-6 1,-3-6-983,-2 1 1073,8-8 1,-4 3-17,7-7 1,-7-9 120,2-8 1,2-3-18,-3-8 1,3-1-37,-2-6 0,-4 1-351,4-1 813,-4 0 0,-10-7 0,-2-2 0</inkml:trace>
  <inkml:trace contextRef="#ctx0" brushRef="#br0" timeOffset="908">519 87 7995,'0'-9'292,"6"-1"156,0 4 0,1 4-21,-1-4 0,-2 5-140,8 1 1,-7 0 65,7 0 1,-1-6-72,7 0 1,1 0-2,4 6 1,4 0-128,7 0 1,1-2-95,0-3 0,5 3 2,0-4 0,14 4-177,-2 2 1,4-2-169,-4-4 0,-1 4 44,1-3 1,8 3-28,3 2 1,-1 0 71,1 0 1,-7 0 120,2 0 0,-5 0 49,-1 0 0,-2 0 6,-4 0 0,-3 0 54,-9 0 0,1 2 192,-1 3 0,-7-3 62,-4 4 0,-3-2-109,-3 2 1,-2-2 252,-3 7-262,-5-7 0,-7 5 448,0-3-317,0 4 0,0 7 55,0 0 1,-5 3-160,-1 3 1,-6-2-10,7 8 0,-7-1 167,6 7 0,-5 2-138,5 3 1,-6-4 68,7 5 1,-7 1-56,6-2 0,-5 1-336,5-7 1,-5 7-146,5-1 1,-6-5-140,7-7 1,-7-6 125,6 1 1,0-4-494,6-2-175,0 0 281,0 1 292,0-1 1,0-5-335,0-1-288,0-7-153,0 4-239,0-8 743,-7 0 627,5-8 0,-13-9 0,5-10 0</inkml:trace>
  <inkml:trace contextRef="#ctx0" brushRef="#br0" timeOffset="1214">744 796 8030,'-17'0'-6,"-1"0"-312,9 0 808,1 0 1,16-6 140,3 1 1,-1-1-265,2 6 0,-1 0 354,6 0 1,3 0-230,3 0 1,3 0-109,9 0 0,2 0-217,3 0 1,4-6-97,8 0 1,2 1 19,3 5 0,-3 0-208,4 0 1,-4 0 20,-2 0 0,-1 0 4,1 0 0,-6 0-332,1 0 1,-9 0 198,2 0 0,-9 0-357,-2 0 1,-14 0-560,3 0-412,-5 0 922,-3 0 1,-10 0 630,-12 0 0,-11-8 0,-4-2 0</inkml:trace>
  <inkml:trace contextRef="#ctx0" brushRef="#br0" timeOffset="1689">1003 243 7982,'-9'0'2998,"1"0"-2606,8 0 0,2 0-3,4 0 0,-2 0 176,7 0 0,3 0-240,9 0 0,-2 0-40,8 0 0,-6 0-236,6 0 1,-6 6-220,5-1 1,-6 7-366,1-6 0,-6 7 321,-6-1 0,-3 3-150,-8 2 1,0 6 80,0 0 0,-9 8-59,-9-2 1,-7 2 153,-9-3 0,-1 3 258,0-8 1,9-2 590,3-9 1185,3 3-1264,11-13-412,1 6 0,23-8 25,8 0 1,14-2-319,3-4 0,14-3-503,-2-9 0,6-5 453,-1 0 63,5 0 0,-1 6 0,-1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48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6538,'-9'-9'543,"1"1"-350,8 8-6,0 0 0,-2-6 196,-4 1 277,5-1-363,-7 6 0,6 0 223,-4 0-245,4 0 115,-5 0-414,-1 0 35,6 0-171,-6 8 24,8-7 294,0 7 0,0-6-21,0 4 0,0-2-30,0 7 0,0-5 104,0 5 0,0-5-16,0 6 1,-6-1-67,1 7 1,-7-1 104,6 0-158,1-7 0,-3 5 0,-2-3 15,1 3 1,-5 2 35,9 1 0,-9 1-31,3 4 1,1-4 0,-2 4 0,1 2 7,-6-2 1,5 2 70,1-2-136,7-4 1,-6 12 0,6-8-88,-2-2 0,1-1 39,5-3-158,0 0 0,0 1 166,0-1 27,0-8 361,0 7-223,0-14 146,0 13-113,0-13 257,0 6-159,0-8-60,0 0 0,7 0-144,5 0 1,3 0-119,3 0 1,1 0 125,4 0 1,-2-6-240,8 0 1,0-7-11,5 1 1,-5-1-4,0 1 0,-2-3 83,2 3 0,1 3 11,-7-3 1,6 8 83,-6-1 0,0 3 40,-5 2-41,-1 0 0,0 0 62,1 0-46,-9 0-11,6 0 1,-11 0-214,8 0-37,-8 0 12,3 0 0,-5 0-807,4 0 213,-4 0-164,6 0 351,-8 0 1,-2-6-234,-4 0 55,-4 0 1,-13 1 36,0-1 757,0-8 0,-2 5 0,-2-9 0</inkml:trace>
  <inkml:trace contextRef="#ctx0" brushRef="#br0" timeOffset="363">312 295 7922,'-10'-8'521,"-5"-1"1,13-9-343,-4 1 0,6 5 68,6 1 767,-4-1-597,13-5 1,-7 6-209,4-1 108,-5 8-230,1-4 433,-6 8 184,6 0-238,-8 0 0,-2 2-91,-4 4 0,4-2 245,-4 8-256,4-9-113,2 13 0,-2-12 154,-3 7 0,3 1-33,-4 5 1,2 8 9,-2 4 0,4-2-94,-3 1 1,1 3-15,-2 10 1,4-5-58,-4 4 0,-1 3-1,1-3 1,-2 6-495,2-5 193,5-1-162,-7-6 0,2-1-344,0-4 0,1 2 172,5-8 0,0-6-1116,0-5 549,0-9 329,0 5 0,1-8-260,5 0 0,-2-8 370,8-3 0,-1-10 547,6-2 0,1-16 0,-1 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51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88 8088,'8'-12'142,"4"3"24,4 1 1,1 0 65,1 2 1,1 2 14,5-7 0,-5 7 70,5-2 0,1-2 117,-1 2 1,7 0-195,-2 6 0,-3 0 10,-3 0 0,2 2-211,-1 4 1,-1-2 39,-5 8 1,-2-6 14,-5 5 1,5-5-21,-4 6 0,-3 0-227,3 5 0,-8-3 65,2 3 0,-4-3-52,-2 10 0,0 3-1,0 2 0,-2 4 101,-4 3 0,2-1-58,-8 0 0,-3 2 165,-3 4 0,-3-4 151,9 4 1,2 2-148,-2-2 1,9 0 151,-3-6 0,4-5-176,2-1 1,8-2-1,3 3 0,5-5-80,1-7 1,3 5 108,3 1 0,-3-1-352,3-5 1,-3-1 94,-2 1 1,-1-1 65,1 1 1,-3 0 92,-3-1 1,-4 9 28,-8 3 0,0 6 36,0 6 0,-2 4 189,-4 8 1,2 0 235,-8-1 1,7 3-196,-7 4 1,8-5 64,-2 5 0,4 0-142,2-7 1,0 3-153,0-14 0,6 0 82,0-6 1,0-5-24,-6-1 0,6-8 100,-1 3 1,1-5 140,-6-1 1,0-6-240,0-1 22,-8 1 1,-3 6-603,-13-1 0,3-5 161,-8 0 1,-1-6-72,-5 5 0,-6-5-373,0 6 1,-8-8 757,2 2 0,-4-4 0,-1-2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6:59.7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19 141 9318,'-2'-16'-38,"-4"4"-225,4 5 409,-6-1 0,8 4-68,0-8 1,2 8 539,4-2-162,-4-3-36,6 7 1,-8-8 136,0 4 261,0 4-576,0-6-288,0 8 0,1 0 13,5 0-142,-4 0 258,6 0 0,-8 2-228,0 4 1,6-2-18,0 8 0,0-6 126,-6 5 1,2 1 67,4 6 0,-5-1 5,5 1 1,2 5-9,-2 1 0,0 7 36,-6-2 0,0 5-36,0 1 1,0 6 29,0 0 1,0 2-42,0-2 1,0-2 96,0 8 1,0-6 112,0 6 0,0 0-117,0 5 1,0 7 144,0 0 1,0 5-192,0-5 1,0 7-12,0-1 1,0 3-314,0 2 1,0 1 243,0-1 1,0 0-247,0 1 0,6-1-4,0 0 0,-1 1 129,-5-1 0,0 0 128,0 1 1,0 1 149,0 4 1,0-4-101,0 5 1,6-3 45,0 2 0,0-9 128,-6 3 0,0-4-78,0 5 1,0-1-128,0 0 1,0 7-1,0-1 1,0 2-14,0-2 0,0 4 11,0 8 0,0 0-116,0 0 1,0-4 157,0-8 0,0 0-16,0-11 1,2-3 142,4 3 0,-4-6-151,4 5 1,1-5-126,-1 5 0,0-5 64,-6 5 0,2-5-8,4 5 1,-4-5-1,4 5 0,-4-1-19,-2 1 1,0 5 72,0-5 1,-6 5-26,0 1 0,0-6 361,6 1 0,-6-6-122,0 5 1,1-5-18,5 5 0,0-5-144,0 5 1,0-7-107,0 2 1,0-5 71,0-1 1,0-6-174,0 0 1,0-10 156,0-2 1,0-2-42,0-9 0,0 5-151,0-6 0,0-5 203,0-6-627,0-8-148,0 4 292,0-8 0,0-16-52,0-8 1,7-7-354,5-4 0,4-6 266,1 0 0,3-14 596,3 2 0,5-11 0,7 1 0</inkml:trace>
  <inkml:trace contextRef="#ctx0" brushRef="#br0" timeOffset="1545">230 123 11547,'-18'-6'-1454,"0"1"674,9-9 1028,1 12-104,8-14 0,0 6-311,0-7 0,8 7 257,3 4 1,-1-2 45,2 3 0,-2-3 20,1 2 1,5 4 315,-4-4 0,3 4-238,3 2 0,-1 0 89,1 0 1,6 0-187,-1 0 1,8 2-48,-1 4 1,3 2-265,2 4 0,8 1 88,4-7 0,9 0 33,3-6 0,13 0-26,-1 0 1,9-2-110,-4-4 1,8 4-177,-2-4 1,-4 4 254,-2 2 1,-5 0 140,-7 0 1,5 0-108,-5 0 0,3 0 262,-3 0 0,3 0-99,-9 0 1,3 2-48,-3 4 1,-3-2 64,4 8 1,-5-6 19,-1 5 0,6-5-56,-1 6 0,7-6-8,-7 6 1,7-9-132,-6 3 0,5 2 68,-5-2 0,5 2-127,-5-2 0,5-4 57,-5 3 0,5-3 42,-5-2 1,7 0-8,-1 0 0,-3 6-6,3 0 0,-7 0 31,7-6 0,-3 0-15,3 0 0,-4 0-46,-9 0 0,7 0 56,-1 0 1,7 0 12,-6 0 1,-3 0-78,-9 0 0,4 0-16,-4 0 0,-4 6 132,-2 0 1,0 5 5,-6-5 1,8 6 245,-14-6 0,8 6 27,-7-7 1,9 7 84,2-6 1,8 0-252,-2-6 0,3 6-148,3 0 1,0 0 42,0-6 0,5 0-275,1 0 0,-6 0 191,-6 0 1,-8 0-110,2 0 0,-4 5 175,-2 1 0,-2 0-56,-3-6 0,1 6 122,-8 0 1,8 2-101,-1-2 1,3-5 32,2 5 1,0-4 13,1-2 1,-1 0-37,0 0 0,6 0-35,0 0 0,0 0-138,-6 0 1,-2 0-53,-3 0 0,1 0 97,-8 0 1,1 0-366,-7 0 340,-7 0 0,4 2-56,-8 4 1,0-2 42,-6 8 1,0-6-111,0 5 0,0-5-36,0 6 0,0-6-230,0 5 0,0-5-146,0 6-275,0-8 870,0 12-152,0-14 224,0 5 302,0-7 159,0 0-169,-8 0 1,4-5 319,-8-1 1,8-2 437,-2 2-179,-3 4 1,7-8 318,-4 4-214,4 4-1274,2-5-120,0 7-6,0 7 1,0 3 148,0 8 1,0 5-211,0 1 1,-2 7 186,-4-2 1,4 4 89,-4 3 0,-4 1 271,-1 4 1,1 4-127,-2 7 1,2 7 574,-1 0 1,-3 9-59,8 2 0,-6 3-117,7 9 1,-1-2 30,6 2 0,0 6-41,0 0 0,-2 2-257,-4 9 1,5-46 0,0 0-105,-2 2 0,0 1 0,2 2 0,0 0 24,1 0 0,0 1 0,0-4 0,0 1 53,0 6 0,0-1 0,0-6 0,0 0-39,0-2 0,0-1 1,0 48 124,0-6 0,0-6 36,0-1 1,6-1-75,0-9 0,0-1-127,-6-6 0,2 1 97,4-1 1,-5 4 52,5-4 0,-4 7 223,-2-7 1,-6 0-125,1 7 0,-3 1-19,2-2 1,2 2-83,-8-2 0,6-2 10,-5 9 0,5 1 35,-6 9 1,8-3-258,-2 4 0,4-4 179,2-2 1,0-2 65,0-4 0,0 10 38,0-4 1,6 3-62,0-3 1,0 6 24,-6 0 0,3-43 0,0 0-119,3 48 1,0-1-145,-6 2 0,0-9 28,0 3 0,-8-4-177,-4-2 1,2 0 38,-1 0 0,1-4-57,-2-8 1,-2-8-48,8-15 1,-5-2 315,5-4 1,0-12-1060,6-11 0,0-5-789,0-1 1880,0-9 0,0-1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02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106 5485 8278,'-18'0'-633,"1"-8"-39,-1-1 0,8-9 809,5 1 0,3 5-41,2 0 1,0 0 237,0-5-301,0 7 1464,0-6-304,7 14 102,-5-5-600,6 7-354,-8 0 0,0 7-234,0 5 0,-6 4 105,0 1 1,-1 7-235,1-1 1,4 8 86,-4-1 0,-2 3-11,2 2 0,0 6 57,6 0 1,0 8 41,0-2 0,0-2-104,0 2 1,8-6 44,4 6 0,2-10-302,-3-2 0,5 0 101,-4-5 1,1-5-186,-1-2 1,-2-5-28,-4-6 1,-4-3-150,4-3 0,-2-4 80,1 4 0,-3-6-50,4-6 0,2-4-143,-2-7 1,6-1-805,-7 1 1385,9-9 0,-4 7 0,7-7 0</inkml:trace>
  <inkml:trace contextRef="#ctx0" brushRef="#br0" timeOffset="505">176 6118 8262,'-17'0'437,"-1"0"63,1 0 1,7-2-392,4-3 1,12-3-309,6-4 1,9-4 113,2 5 1,9-3-129,-3 2 1,2 2 334,-1 5 0,9 3-113,-4-4 0,12 6 187,0 6 1,5-2-12,7 7 0,5 1-108,13 6 0,-3-3-101,8-3 0,-6 4 170,6-5 0,0 3-350,6-2 1,0 3 241,0-3 1,6-4-128,0-2 0,5-2 80,-5 1 0,0-3-105,-6 4 1,0-4 116,0-2 1,0 0 180,0 0 0,-1 2-76,1 4 1,-7-4 42,-5 4 0,-4-4-96,-2-2 1,1 2 377,-1 4 1,-2-4-41,-3 3 1,3 3-95,-3-2 1,1 2-253,-1-2 0,3-2 106,-3 7 0,-5-7-93,-1 2 0,1-4 113,-1-2 0,7 0 0,-1 0 0,-3 0-30,3 0 0,-7 0 38,7 0 0,-12 0 80,5 0 0,-7 0-116,8 0 0,-5 0 525,-1 0 0,-6 0-438,0 0 1,6-2-22,5-4 0,-1 4-119,-10-3 0,2 3-215,-8 2 1,6-2 80,-6-4 1,6 4-108,-6-4 1,0-2-355,-6 2 0,0-5 238,0 5 0,-7-6-261,-5 6 1,-3-6 178,-3 7 0,-1-3-60,-5 2 1,-3 2-294,-8-8 0,0 6 700,0-5 0,0-9 0,0-7 0</inkml:trace>
  <inkml:trace contextRef="#ctx0" brushRef="#br0" timeOffset="1388">387 2795 8462,'-9'-8'-300,"1"6"1,6-6 0,-2 6-161,-2-4 289,0 4 278,6-5-213,-8-1 582,-1 6 294,-9-6 365,0 8-484,1 0 114,7 0-619,2 0 0,10 2 23,4 4 1,10-2 16,7 7 1,8-7 53,-1 2 1,11 2-210,6-2 0,3 2-29,3-2 1,8-3-108,3 9 1,7-6 75,5 6 0,-2-8-386,8 2 1,2 1 405,10-1 0,0 0-87,-42-6 0,1 0 0,1 0 0,2 0 30,5 0 1,1 0-1,-1 0 1,1 0-152,-1 0 1,1 0 0,0 3 0,1 0 154,1 0 0,1 0 0,-3 1 0,1 0 61,2-1 1,-1-1 0,-6-1 0,-1 0 1,-4 2 1,0 0 0,-1 1-1,-1 0 87,43 2 1,6 0 225,-6-6 1,-1 2-180,-5 4 0,-6-4-111,0 3 1,-5 3-10,5-2 0,-8 0 103,2-6 0,-2 6-156,3 0 1,1 0 3,4-6 1,2 0 27,-8 0 1,0 0-116,-6 0 1,-1-6 65,-5 0 0,-1 0 64,-4 6 1,-11 0 236,5 0 0,-6 0-253,0 0 1,-4 0 394,-8 0 0,0 6-421,0 0 1,1 0 238,-1-6 0,-6 0-221,0 0 0,-5 0 46,5 0 0,-7 0-260,1 0 0,-3 0 240,-3 0-11,1 0 301,-8 0-270,5 0 0,-15 5-120,0 1 0,-8 6-511,-9-6 0,-9 8 600,-3-3 0,-4 5 0,-2 2 0</inkml:trace>
  <inkml:trace contextRef="#ctx0" brushRef="#br0" timeOffset="2147">2480 403 8575,'-18'-8'222,"9"-1"28,1-1-170,8-6 0,13 6-185,5-7 1,4 1 87,-5 4 0,1-1-439,-1 7 125,-7 0 316,6 6 1,-16 0 329,0 0 0,-2 6-62,-10 0 1,0 7-165,-5-1 0,-1 10-94,1 1 1,1 1 30,4-7 0,-1 1-4,7-1 0,0 1 13,6-1 1,0 3-152,0 3 0,0-1 152,0 7 1,0 8-154,0 10 1,8 4-21,3 2 0,5 7 46,2 5 0,5 9 33,0 2 0,7 8-244,-7-2 1,3 10 280,-3 2 0,-12-40 0,0 1-195,3 1 0,1 0 0,-4 2 0,-1 1 248,2 0 0,0-1 1,-2 3-1,-1-1-55,0-1 0,0 0 1,0 4-1,0 1 76,0 0 1,-1 1 0,-2-1 0,0 1-30,0-3 0,0-1 1,-4-2-1,1-1-20,3 1 1,0-1-1,-3 0 1,0-1-2,3 2 1,0 0 0,-4-2-1,0-1 4,1-3 1,-1 0 0,2 46 45,2 1 0,-4-8-6,4 1 1,-4-3 47,-2-2 0,0 0 87,0 0 1,0 0 29,0 0 0,6-8-153,0-4 0,0-1-10,-6 1 1,5-6-2,1 0 0,2 1 7,-2-7 0,-4 5-103,4 1 1,-4-2-101,-2-3 0,6-5 284,-1-7 0,1 0 83,-6 0 0,2-6-25,4-1 1,-4-1 593,4 2 0,-4 4-60,-2-4 1,-6 4-431,0 2 1,0-3-508,6-3 0,0-2 362,0-4 1,-2-10-94,-3 5 1,3-13 23,-4 1 1,4-5 34,2-1 1,2-9-477,4-3 0,-4-6-149,3-6 0,3-11-358,-2-12 0,8-14 864,-3-10 0,-3-16 0,0-11 0</inkml:trace>
  <inkml:trace contextRef="#ctx0" brushRef="#br0" timeOffset="2847">440 1634 8417,'-17'0'-70,"-1"0"8,0 0 1,1 0 645,-1 0 47,8 0-396,3 0-363,7 0-193,0 0 1,7-6 707,5 0 1,6-1-114,5 1 1,5 4 5,7-4 1,10-2-105,7 2 1,5-2-54,13 3 1,5 3-218,13-4 1,5 4 27,1 2 1,6 0-149,-6 0 0,-44 0 0,1 0 43,49 0 0,-49 0 0,1 0 87,1 0 0,0 0 1,-2 0-1,-1 2 78,3 1 1,0 0-1,45 0 75,-43 3 0,1 0 1,-4-3-1,0 0-46,3 3 0,1 0 0,1-3 1,-1 0 115,0 3 0,0-1 1,2-2-1,1 0-83,-3 3 0,-1 0 1,1-4-1,0 0 98,-4 1 0,1 0 0,3 1 0,0 0-199,-1-1 1,1-1 0,-2 2-1,-1-2 72,1-1 1,-2-2 0,44 1-135,-44 0 1,1 0-1,41 0 1,0 0 1,-4 0 25,-2 0 1,-6-2-86,0-4 0,-8 5 178,2-5 0,-6 4-30,-5 2 0,-3-6 29,-3 0 1,-4 0 142,3 6 0,-11 0 106,-6 0 1,-9 2-102,-3 4 0,-13-4 297,1 4 1,-5-2-237,0 2 161,-5-5-392,-7 7 0,-2-8-197,-3 0 1,1 6-443,-8 0 0,0 0-652,-5-6 0,-1 0 1301,0 0 0,-7 0 0,-2 0 0</inkml:trace>
  <inkml:trace contextRef="#ctx0" brushRef="#br0" timeOffset="3410">598 4536 8222,'-17'0'354,"7"-8"1,-4 4-293,8-8-91,1 8 1,7-4 65,3 8 0,5 0 21,8 0 1,-1-1 207,1-5 0,1 4-74,5-4 0,3 4 7,8 2 0,6 2-115,1 4 1,12-2 118,-1 7 1,19-5-160,4 6 1,12-8-314,12 2 0,-49-5 0,2 0 244,8-1 0,1 0 1,-2 0-1,1 0-410,6 0 0,1 0 0,1-4 0,0 0 296,7-2 0,1 0 1,-5 2-1,0 0 42,4 1 0,1 0 0,-1 1 1,0 1 220,1-2 1,-1 0-1,-5 1 1,0 0-79,0-4 0,-1 0 1,-2 4-1,-1 0 196,0-1 0,1 0 1,0-1-1,0 0 24,-3 2 1,-1-1 0,1-3 0,-1 0-13,-2 3 1,-1 0 0,0-1 0,-1 0-30,-1 1 0,0 0 0,1 2 0,-1 0 6,-3-1 0,-1-1 1,-2 1-1,-2 0-94,43-4 0,-6 4-40,-6-4 0,-12 2-533,-11-2 1,-7 4 624,-5-4 0,-12 4-3281,-11 2 2818,-12-7 274,-12 5 0,-18-14 0,-9 6 0</inkml:trace>
  <inkml:trace contextRef="#ctx0" brushRef="#br0" timeOffset="4356">1196 333 8451,'0'-18'-651,"0"1"1,2-1 0,4-1 863,6-5 0,3 3 81,3-9 1,-2 9-140,-5-3 0,3 5 513,-8 1 0,2 1-312,-2-1 0,-4 0-60,3 1-6,-3 7-233,-2-6 0,-2 15 65,-3-5 1,-5 6-162,-8 6 0,1 5-77,-1 13 1,0-3 139,1 8 1,5 1 36,0 5 0,8 6-67,-1 0 0,3 8-33,2-2 1,7 4 41,5 1 0,6 9-17,5 3 0,-1 1 34,7 5 0,-7 1-231,1 16 1,2-1 176,-13-36 1,0 0 0,0 3 0,-1 2-188,-1 3 1,-2 1 0,0 1-1,-1 1 175,0 0 1,-2 1 0,2 3-1,0 1 41,-4 1 0,0 1 0,3 1 0,-1 0-22,-2 2 1,0-1-1,3 0 1,0-1-3,-3-2 1,0 1 0,3 1-1,2 0-2,-2-1 0,-1-1 1,0 0-1,0-1 4,1 2 1,0-1-1,-1-4 1,2-1-4,1 0 0,1-1 0,-3-6 0,0-1 79,0-3 0,0-2 1,5 43-310,7 2 1,-1-12 518,1-6 1,0 2-168,-1-2 0,1-5-26,-1-7 0,-5-1-68,0 1 0,-6 3-3,5-9 0,-7 9 35,2-3 1,2 5-9,-2 1 1,0-2-192,-6-3 1,0 1 43,0-7 0,0-1 157,0-5 0,0-8-142,0-4 1,0-4 730,0-2 1,0 1-420,0-1 1,0 0 267,0 0 0,-2-6-143,-4 1 0,-4-3 472,-7 2 0,1 3-147,4-9 1,-3 8-173,3-1 0,-2-5-374,2-1 1,3-3 81,3 2 1,4-3-371,-4 3 1,4-3 122,2-2 1,0-7-73,0 1 0,0 0-135,0 5 64,0 1 1,0 0 447,0-1 0,0 3-92,0 3 0,0-3 776,0 3-527,0-3 1,0-3 78,0 1 0,-2-6 227,-4-1-67,4-7-341,-6 4-310,1-8 1,5-10-1322,-4-7 0,12-17 711,5-12 1,15-13 618,9-6 0,8-19 0,-17 39 0,1 1 0</inkml:trace>
  <inkml:trace contextRef="#ctx0" brushRef="#br0" timeOffset="5361">3605 210 8369,'8'-18'0,"-6"8"723,14-5-91,-6 13 211,-1-6-190,7 0-66,-14 6-239,6-6-276,-8 16 0,0 2-380,0 8 342,0-1 1,-6 1 35,0-1 1,0 7-61,6-1 0,0 6 28,0-5 1,0 7-39,0-1 0,6 9-76,0 2 0,6 7 85,-7-1 1,7 10-4,-6 2 1,2 15 74,-2 2 0,-4 8-246,4 4 0,-4 2 294,-2 4 0,0-43 0,1 1-244,2 4 1,0 0 0,-1-3 0,0-1 228,4-2 1,0 0 0,0 44-55,-1-45 1,2 1-1,2 42 31,3 2 0,2-10 15,-8-2 1,1-2-144,-1 2 0,-4-4 27,4-7 0,2 5 99,-2 0 0,0 0-137,-6-5 1,0 5 43,0 0 1,0 2-154,0-2 1,0-3 172,0 3 1,0-6 1,0-5 0,-2 1-70,-4-7 1,4 3 102,-4-9 1,4 9 37,2-9 1,0 4 123,0-4 1,0-3-206,0-3 0,6 8 292,0-8 1,0 8-312,-6-8 0,0 1 216,0-1 0,0 4-198,0-4 1,0-2 62,0 2 1,0-8 92,0 2 1,0 2-2,0-2 0,0 0-111,0-6 1,0 0-41,0 1 0,0-1-4,0 0 1,0-6-112,0 0 0,0 1 216,0 5 1,-2 0 98,-4 0 1,2 2-67,-8 4 0,2-3 157,-1 3 0,-3 2-349,8-2 1,0 0 91,6-6 0,0-2-82,0-4 0,0 5 76,0-5 0,0 2-138,0-2 1,6 5 207,0-5 0,2-2-27,-2 3 1,-4-9 13,3 3 1,-3 1 11,-2-2 0,6 3 136,0-3 1,0-1-82,-6 7 1,0 0 74,0 7 1,0-7-339,0 0 0,0-1-292,0 1 1,0 2 121,0-7 1,6 5-88,0-6 1,5 1-5,-5-7 1,2 1-752,-2 0 731,-4-1 1,6-5-314,-8 0 689,8-9 5,-6 5 0,3-8 18,-10 0 0,1-2-230,-8-4 212,8-3 0,-12-17 0,7-1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19.2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1935 7352,'0'-10'745,"0"-6"1,0 12-170,0-7-151,0 7-50,0-4-297,0 0 149,0 6-388,0-6 270,0 8-413,0 0 250,8 0 97,-6 0 0,8 0 61,-5 0 1,-3 2 12,4 4 0,2 4 5,-2 7 1,0 3 14,-6 3 0,0 5 20,0 7 1,0 0 169,0 0 1,0 8 15,0 4 1,0-2-196,0 2 1,0 0 83,0 6 1,0-8-138,0-4 1,0-4-8,0-2 1,0 0 21,0 0 1,2-7-31,4-5 0,-2 3-157,7-3 0,-5-2 40,6-9 1,-8 4-328,2-4 129,-4-5-341,-2 1-205,0-8-144,0 0 1,-2-8 332,-4-3 1,4-11-15,-4-1 1,-2-9 605,2 3 0,-7-4 0,3-2 0</inkml:trace>
  <inkml:trace contextRef="#ctx0" brushRef="#br0" timeOffset="670">246 1917 8272,'8'-10'0,"-4"-3"-186,8 7 0,-6-6-216,5 6 1,-5-6 589,6 7 0,-6-3 1,5 2 352,-7 4 1,10-8 403,-8 4-654,8 4 1,-5-7-113,9 3 0,0 4-106,-1-4 1,1-2-81,-1 2 0,7 0 100,-1 6 1,6-5-208,-5-1 1,7-2 73,-1 2 0,3 4-38,2-4 1,6 2 25,0-2 1,6 4 59,-6-3 0,2 1 52,-2-2 0,-4 4 19,4-4 1,-4 4-35,-2 2 0,2 0 15,5 0 0,-5-6-133,4 0 0,-4 0 122,-2 6 0,6 0-213,0 0 1,0 0 73,-6 0 0,-2 0 47,-3 0 0,1 0 16,-8 0 1,7 0 6,-7 0 0,1 0 227,-7 0 0,1 0-140,-1 0 1,1 0 155,0 0 0,-7 0-62,1 0 1,-6 0-113,6 0 0,-1 2-6,7 4 1,-6-4-100,-1 4 1,-1-2 62,2 2 0,3-4-162,-3 4 0,-2-2 69,2 1 0,-8-1 28,1 8 0,3-6 175,-2 6 0,2-6-62,-2 5 0,-4 1 25,4 6 1,-4-1-36,-2 1 0,5-1 22,1 1 1,0 5 44,-6 1 1,0 9-8,0 2 0,0 2 31,0 10 0,0 0 133,0 6 1,0 0-23,0-1 0,-6-1-73,0-4 1,1 4 164,5-4 1,0-2-13,0 2 1,0-2-92,0 1 1,0 3-86,0-8 1,0 0-183,0-6 1,5-1-120,1-5 1,6-4 91,-6-7 1,2 0-82,-2-1 1,-4-5 85,3 0-162,-3-8-50,6 3-185,-6-7-46,6 0 0,-8-7-477,0-5 0,0-4 238,0-1 735,0-1 0,-16-7 0,-3-3 0</inkml:trace>
  <inkml:trace contextRef="#ctx0" brushRef="#br0" timeOffset="1059">229 3060 8220,'-18'0'399,"1"-8"-52,-1 6 42,8-13-485,2 13 0,8-14 104,0 4 0,8 3 192,4-3 1,9 6 35,3-6 0,7 6 298,-2-5 0,12 7-211,6-2 0,12 4 111,5 2 0,11 0-22,1 0 1,14 0-398,-2 0 1,-38 0 0,1 0 40,2 0 0,0 0 1,-1-3-1,1-2 84,3 0 1,0-2 0,-2 0-1,-1-1-184,0-1 1,0 0 0,-1 0-1,-1 1-115,-1-1 1,0 0 0,44-3-420,-12 1 1,-12 1 158,-11-2 0,-12 4-239,-6 8 0,-12 0-1162,-6 0 1278,-11 0 1,-20 10 541,-15 8 0,-24-1 0,-8 9 0</inkml:trace>
  <inkml:trace contextRef="#ctx0" brushRef="#br0" timeOffset="1598">809 2181 8334,'0'-10'607,"0"-6"1,-2 14-394,-4-3 0,2 3-28,-7 2 0,7 7 237,-2 5 0,-2 6-133,2 5 1,-6-1 323,7 7 1,-3 0-222,2 7 0,4 5-405,-4 0 1,-2 0-61,2-6 0,-1 4-366,1-4 0,4 4 44,-4-10 0,4-3-985,2-3 178,0-3 777,8-3 1,1-7-374,9-4 0,0-12 7,-1-6 790,1-11 0,-1-4 0,1-9 0</inkml:trace>
  <inkml:trace contextRef="#ctx0" brushRef="#br0" timeOffset="1916">1178 2075 8334,'18'-17'-27,"-8"-1"692,5 1-413,-13 7 1,4 2-454,-12 8 1,-4 2 144,-7 4 0,-1 6 411,1 11 0,1-2-175,4 9 1,-1 1-183,7 10 0,0-4 34,6 4 0,0-4 14,0-1 0,8-7 280,3 0 1,5-7-146,2 1 0,-1-3 100,1-3 1,-1-1-98,1-4 1,-6 3-41,-1-3 0,-1-2-85,2 1 0,2 1-144,-8 6 1,-1-7 93,-5 1 0,0 0-138,0 5 0,-5 1-269,-1 0 1,-8-3 155,2-3 0,-3 4-271,-3-5 1,2-1 43,5 2 0,-5-8-192,4 2 1,-3-4 130,-3-2 0,1-2 530,-1-4 0,-7-12 0,-3-9 0</inkml:trace>
  <inkml:trace contextRef="#ctx0" brushRef="#br0" timeOffset="2058">1178 2286 8334,'43'-17'533,"-6"-1"67,4 1 0,4-1 1258,2 0 0,2 7-864,-2-1 1,2 8-1004,-8-2 1,-6 4-646,-6 2 0,-7 2-758,1 4 1,-3 4 1411,-3 7 0,-7 9 0,-2 1 0</inkml:trace>
  <inkml:trace contextRef="#ctx0" brushRef="#br0" timeOffset="2779">3500 1970 8375,'0'-28'-157,"0"3"0,1 13-378,5 1 0,4 5 697,8-6 1,-7 8 481,1-2-224,-8 4 0,4 4 10,-8 4 0,0 12 400,0 11 0,0 12-325,0 6 1,0 10-45,0 1 0,-2 7-431,-4-7 1,4 7 76,-4-7 1,-2 1-335,3-6 0,-1 0 113,6-1 0,0-9-78,0-8 0,0-1-37,0-11 0,0 1-179,0-7 0,6-5-308,-1 0 246,9-8 1,-6 1-317,4-10 0,1-5-28,-7-8 814,0 1 0,-6-17 0,0-3 0</inkml:trace>
  <inkml:trace contextRef="#ctx0" brushRef="#br0" timeOffset="3258">3746 1899 8267,'8'-33'752,"3"4"1,5 9-1118,1 9 0,11 1-7,7-2 1,0-1 366,6 7 0,-4-6 25,-2 6 0,1-2 152,-1 2 1,2 4 9,4-3 1,-2-3 250,8 2 1,0-2-319,6 2 1,5 4-214,1-4 1,5 4-103,-5 2 1,0 0 164,-7 0 1,1 0 6,0 0 0,0 0-29,-1 0 1,1 0-44,0 0 0,5 0-11,1 0 1,0 0-140,-7 0 0,-7 0 164,-4 0 0,-3 0 20,-3 0 0,-8 6 177,-3 0 1,-7 2-117,-5-2 0,2-2 373,-9 7 87,1-7 364,-6 12-564,0-6 0,-6 7-48,1 1 0,-1-6-145,6-1 1,0 1-97,0 6 0,0-1 318,0 1 0,2 7-168,3 5 0,-3 5 128,4 6 0,2 4 19,-2 8 0,0-1 110,-6 1 1,0 0-205,0 0 1,0-1 13,0 1 1,0-6-100,0 0 0,-2-8-213,-4 2 0,4-6-231,-4-6 0,4 3 202,2-9 1,0 1-148,0-7 1,-6 1-208,1-1 1,-7 1-278,6-1 0,-8-1 789,3-4 0,-13 3 0,-3-5 0</inkml:trace>
  <inkml:trace contextRef="#ctx0" brushRef="#br0" timeOffset="3565">3728 2919 8153,'-10'-25'964,"3"5"1,10 1 109,9 7-698,16 8 0,18-11-145,13 3 0,11-4-336,12-1 1,6-1-262,6 1 0,4-1 528,-46 9 0,1 0 0,0 1 0,0-1-167,0 0 1,-1 0-1,0 1 1,0 1 56,-2 0 1,0 2 0,43-3-693,-11 8 1,-7 0-10,-17 0 0,-9 0-267,-20 0 0,-5 14 316,-12 3 600,-5 5 0,-14-5 0,-3 1 0</inkml:trace>
  <inkml:trace contextRef="#ctx0" brushRef="#br0" timeOffset="3877">4256 2128 8341,'0'-17'130,"0"-1"-43,0 0 1,0 7 168,0-1-213,0 8-24,-8-4 0,-2 16 790,-7 4 1,-1 5-293,0 7 1,1 3-206,-1 8 1,6 2-405,1 4 1,7-3-479,-2 3 1,4-6 73,2-6 1,0 2-353,0-7 1,8-3 847,4-9 0,3 4 0,3-7 0</inkml:trace>
  <inkml:trace contextRef="#ctx0" brushRef="#br0" timeOffset="4167">4748 2040 8239,'-12'-10'-58,"1"5"-240,7 3 0,-6 9 31,4 5 1,-4 4 93,-7 1 1,-3 9 131,-3 3 1,3 6 805,-3 6 1,-3 4-430,3 8 0,5 0 157,7-1 1,7-1-205,-2-4 0,4-2-10,2-4 1,2-12-103,4 1 0,5-9-69,13-3 1,-3-8 55,9-5 1,-1-3-194,6-2 0,0-7-374,0-5 1,1-12 192,-1-5 0,-8 2-230,-3-3 1,-13 1 46,-5-6 0,-12 6-108,-5-1 0,-21 3 35,-9-2 1,-9 5 465,-9 13 0,-4-5 0,-7 6 0</inkml:trace>
  <inkml:trace contextRef="#ctx0" brushRef="#br0" timeOffset="5048">1512 1530 8172,'-9'-8'681,"1"6"1,10-5-496,4 7 1,3-6-210,9 0 0,7-6-84,5 6 0,-3-7 136,2 1 1,-5-4 248,5-1 1,-5-1-71,5 1 0,-6-1 43,7 0 1,5 1-112,6-1 1,10-7-146,1-5 1,3 3 44,10-2 0,1-6-437,10-6 1,-2-2 390,9 2 1,-7 1-206,6-6 0,-6 5 21,6-6 1,-10 8 104,-1-2 0,-3-2-46,-9 2 0,-9 5 144,-8 7 0,-5 6 33,-2-7 0,0 7 45,0-6 1,0 5 173,0-5 0,-5 5-90,-1-5 1,0 6 157,7-7 0,-3 9-440,-4-3 1,2 5 180,-7 1 0,-1 1-244,-5-1 129,-1 0-112,1 1 1,-8 5 17,-4 0 21,-4 9-418,-2-5 153,0 8-437,0 0 0,-16 8 1,-4 1-1</inkml:trace>
  <inkml:trace contextRef="#ctx0" brushRef="#br0" timeOffset="5309">3324 194 8189,'-8'-10'422,"6"0"213,-4 4 0,4 2-774,2-7 0,2 1 21,4-2 1,-2-1 380,8 7 1,-7-2-36,7 2 1,-6 2 66,6-8 1,1 8-71,11-1 1,3-3 19,8 2 0,1 0-147,-1 6 1,8-6-131,4 0 0,-4-5-29,-2 5 1,2 0 69,-2 6 1,-6-6 28,-6 0 1,-7 0 22,1 6-124,-3 0 176,-3 0 1,-9 0-13,-8 0 0,-10 10-106,-13 8 1,-7 3 17,-11 14 1,-4-1-1050,-7 12 0,-1 1 1036,0 6 0,0 8 0,1 1 0</inkml:trace>
  <inkml:trace contextRef="#ctx0" brushRef="#br0" timeOffset="6201">4502 1495 8109,'-10'0'0,"2"-2"390,8-4-75,0 4-169,8-13 1,-6 5-19,4-8 1,-2 1 855,2-1-611,-4 1 1,5-7 48,-7 1 1,0-9 54,0 3 0,0-4-329,0-2 0,-5-8 89,-1-4 1,-6-4-214,6-2 0,-8 0 23,3 1 1,-5-7 107,-1 0 0,5 7-19,0 5 0,0 8-211,-5-2 0,-1 6 26,1 5 0,5-1-133,0 8 1,2-1 4,-1 6 0,-5 1 163,4-1 1,3 3-513,-3 3 206,8-4 57,-12 7 29,14-1 0,-7 0-52,3 4 98,4 4-72,-6-6-1,8 8 782,0 0-294,8 0 0,-6-2-161,4-3 0,-3 3 28,3-4-84,-4-4 3,6 0 0,-8-1-28,0-1 67,0 8-178,0-4 245,0 0-2,0 6-91,0-6 22,0 8 79,0 0 18,0-7 134,0 5-170,0-6-161,0 8-32,0 0 0,0 10 182,0 7 1,0 9 127,0 9 0,-6 8-207,0 4 1,1 3-2,5 3 0,-6 0-460,0 0 0,0-6 201,6 0 0,0-10-638,0-2 1,0-2-400,0-9-91,0-1 415,0-13 357,0-2 418,0-24 1,0 4 178,0-11 0,0 1 0,0-1 0,-8-5 0,-2-7 0</inkml:trace>
  <inkml:trace contextRef="#ctx0" brushRef="#br0" timeOffset="6373">4185 352 8184,'0'-12'1516,"0"1"1,6 5-618,0-6 1,14 0-362,-3-5 0,7 1-100,-1 4 1,4 4-137,9 8 1,-1-5 83,0-1 1,2 2-416,4 10 1,-2 5 124,8 13 0,-8 3-2997,2 8 2901,-4 1 0,-2 14 0,1 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40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53 212 8321,'-10'2'731,"5"3"1,1 7-245,-2 12 0,2 3 262,-8 8 0,8 2-281,-2 4 0,4-2-199,2 8 1,0-2-106,0 2-67,0-4 1,0-2-111,0 0 1,8 0-373,4-6 0,-2-5 146,2-1 1,-7-8-212,7 3 1,-8-5-676,2-1 1,2-6 428,-2-1 1,1-7-42,-1 2 1,-2-12 736,8-5 0,0-13 0,5-3 0</inkml:trace>
  <inkml:trace contextRef="#ctx0" brushRef="#br0" timeOffset="454">299 159 8171,'12'-2'1417,"0"-4"-666,-8 4 0,11-6-277,-3 8 1,4-2-76,1-4 1,9 2-69,3-7 1,10-1-73,2-6 0,8 3-107,-2 3 1,4-4 121,1 5 1,-5 3-219,0 2 0,-2-2-15,2 2 0,2 1-123,-8 5 0,0 0 30,-6 0 1,-6 0-77,1 0 0,-7 0-28,7 0 1,-9 0 32,2 0 0,-3 0-169,-2 0 1,-1 0 61,1 0 0,-8 1 86,-5 5 1,-3-2 206,-2 8 1,0-6 216,0 6 0,-2-1-182,-3 7 1,-5-1 109,-8 1 1,6 0 38,1-1 1,1 7-7,-2-1 0,-1 8-260,7-1 1,-2 11 141,2 6 1,2 0-1,-8 5 1,7-3-136,-7 10 0,6 1-200,-6-1 1,6 5 86,-5-5 0,7 4-122,-2-11 1,2 3-287,-2-14 0,4-6 199,-4-5 0,4-9-238,2 2 0,0-3-645,0-2-279,8-9 794,-6-1 702,14-8 0,-14 0 0,6 0 0</inkml:trace>
  <inkml:trace contextRef="#ctx0" brushRef="#br0" timeOffset="729">124 1126 8111,'-10'-8'664,"2"6"1,8-8 492,0 5-628,0 3 1,10-12-87,7 8 1,9-2 192,9 2 1,8 3-276,4-9 1,11 6-75,7-6 1,9 6-423,2-5 313,8-1 1,-5 0 8,3 0 0,-4 9-97,-8-3 0,-7 4-1046,-5 2 1,-11 0 526,-6 0 1,-4 6-2681,-2-1 3109,-7 9 0,-3-4 0,-7 7 0</inkml:trace>
  <inkml:trace contextRef="#ctx0" brushRef="#br0" timeOffset="1034">493 370 8348,'-18'0'2994,"9"0"-2614,-7 8 1,8 1 28,-4 9 0,-1 2 76,7 3 1,-6 2-386,6 5 0,-6 3-215,7-4 0,-1 4-754,6 3 1,0-3 622,0-4 1,0 2-2634,0-7 2879,0 7 0,8-11 0,1 5 0</inkml:trace>
  <inkml:trace contextRef="#ctx0" brushRef="#br0" timeOffset="1329">932 299 8286,'-17'-15'1033,"-1"3"1,1 4-6,-1 8 0,1 0-401,-1 0 0,-5 8-282,-1 4 1,-5 5-157,5 7 1,-1 9-130,1 8 1,11 10-116,-5 2 0,6-1-498,1 7 0,-3 0 456,8-7 0,0 5-79,6-10 0,0-10 262,0-2 1,8-5-132,4-1 0,4-10 200,1-7 1,1-8-85,-1 2 1,1-4 57,-1-2 1,1-8-2,0-4 1,-7-5-156,1-7 0,-8 5-62,2-5 1,-4-3-248,-2-2 0,-4 1-530,-8-1 1,-2 8 396,-15-3 0,2 6-800,-2 7 1269,-5 3 0,-1 0 0,-10-2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37.6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1 194 8358,'17'-6'-849,"1"0"1,-1-5 539,1 5 1,-4-6 316,3 6 1,-9-5 229,10 5 1,-7-2 89,1 2-119,4 4 0,-14-8 403,4 4 458,-5 4-265,-1-5 98,0 7-92,0 0 1,0 9-612,0 9 1,0 2-1,0 9 0,0 2-29,0 10 0,0 4 50,0 8 0,0-4-221,0 3 1,-5-3 108,-1 10 0,0-4-100,6-3 1,-6 1-66,0 0 1,-2-8-196,2-4 1,5-4 173,-5-2 1,-2-2 21,2-3 0,-2-5 128,2-7 1,4-7 81,-3 1-441,3-8 244,2 12 0,7-14-179,5 3 0,4-10-221,1-7 0,1-10-437,-1-1 0,7-8 315,-1 1 564,-7-11 0,7-4 0,-3-7 0</inkml:trace>
  <inkml:trace contextRef="#ctx0" brushRef="#br0" timeOffset="548">405 141 8181,'-12'-5'487,"1"-1"167,7 0 1,-2 0-322,12 0 0,-4-2-265,4 2 1,3 4 162,3-3 1,4 1 28,1-2 0,3 4-211,3-4 0,5 4 59,7 2 1,-4-6-55,4 0 1,-2-5 97,14 5 1,-6-2-53,6 2 1,-6 4 25,6-4 1,-8-2-87,2 3 0,-4-1-47,-1 6 1,-3 0 143,-4 0 1,2 0-218,-7 0 1,-1 0-17,-5 0 141,-1 0 40,1 8 0,-2-5-5,-5 9 1,-1-8-26,-4 2 1,-2-2 15,8 2 0,-7-4 8,7 4 0,-6 1 7,6-1 1,0 0-5,5-6 1,3 0-46,3 0 0,-3 0-8,3 0 1,-9 0 45,-3 0-47,1 0 0,0 0 262,0 0 286,-8 8-221,3 2 0,-9 7-88,-3 1 0,1 1 104,-8 5 0,6 1-56,-6 5 1,6 5-77,-5 0 1,7 2-84,-2 10 0,-2 2-165,2 9 1,-2-3 182,3 4 0,3-5-192,-4-1 0,-2 0-180,2 0 1,0-6 76,6-1 0,0-6-558,0 1 1,0-6 2,0-6 0,0-4-285,0-7 1,0 0 251,0-1 0,2-1-230,4-4 0,-2-5-248,8-7 163,-8 0 1024,3 0 0,-7-7 0,0-3 0</inkml:trace>
  <inkml:trace contextRef="#ctx0" brushRef="#br0" timeOffset="901">282 1056 8100,'-18'-8'543,"1"6"147,7-6-61,2 0 17,0 6 234,6-5-184,-5 7-141,7 0-432,0-8 0,2 6 105,3-4 1,-1 2 124,8-2 1,-6 4-62,6-4 0,-1 5-1,7 1 1,2 0-61,3 0 0,2 0 15,5 0 0,5 0-22,0 0 1,8 0-16,10 0 0,1 0-161,5 0 0,4 0 46,7 0 1,0 0-517,1 0 0,3-6-231,-4 0 0,3 0-524,-15 6 0,1 0 513,-6 0 664,-9 0 0,-8 8 0,-11 2 0</inkml:trace>
  <inkml:trace contextRef="#ctx0" brushRef="#br0" timeOffset="1392">546 405 8184,'-8'-10'1226,"4"5"-493,-8 10 1,6 5-277,-5 8 0,7-1-359,-2 1 0,-2 5 17,2 1 1,-2 5-191,3-5 1,3 1-55,-4-2 0,4-3-689,2 3 486,0-3 0,0-2-221,0-1 1,0-5-1147,0 0 831,0-9 868,0 5 0,8-8 0,1 0 0</inkml:trace>
  <inkml:trace contextRef="#ctx0" brushRef="#br0" timeOffset="1715">897 352 8329,'-9'-7'575,"1"5"0,6-8 355,-4 4-174,4 4-536,-6-6 1,8 10-179,0 4 1,-2 2 40,-4 4 0,5 3-255,-5-3 1,-2 9 194,2 3 0,0 1-99,6-1 1,0-5 356,0 5 1,0 1-211,0-1 0,2 5 173,4-6 0,2 7-35,3-7 1,5 1 148,-4-7 0,2 1-215,-3-1-346,5 1 1,-14-1-378,4 1 1,-4 0 313,-2-1 1,-2-1-309,-4-4 0,-4 3 198,-8-3 1,-5 2-58,0-3 0,-7-1-125,7-4 1,-8-4-450,1 4 1007,5-12 0,-16-19 0,4-13 0</inkml:trace>
  <inkml:trace contextRef="#ctx0" brushRef="#br0" timeOffset="1861">897 458 8320,'18'0'0,"5"-2"1116,1-4 1,1 2 1525,-1-8 0,-3 7-1184,9-7 1,-7 8-786,6-2 0,-1 4-829,1 2 0,4 0-1041,-3 0 0,-3 14 1197,2 3 0,-7 13 0,3-3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47.342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678 1495 9441,'-10'-10'3968,"3"2"-3596,7 8 1,-2 2-84,-4 4 1,2 6-1,-8 11 1,6 7-30,-6 11 0,7-2 18,-7 8 0,8 6 77,-2 5 0,4 1-170,2-6 0,0-1-227,0 1 1,0-6 26,0 0 0,6-8-189,0 2 0,6-10-676,-7-1 0,7-9 457,-6 2 0,6-9-491,-6-2 0,5-6-233,-5 5 291,8-7 1,-6-4-73,3-11 928,5-13 0,2-11 0,9-10 0</inkml:trace>
  <inkml:trace contextRef="#ctx0" brushRef="#br1" timeOffset="499">942 1477 10115,'0'-9'1719,"4"-5"-932,7 8 0,3-6-391,15 7 0,3-7-310,9 6 0,4-6-127,7 6 1,1-5 122,0 5 1,8-2-150,3 2 1,4 2-23,3-7 0,-1 7 102,0-2 0,1 4-110,-1 2 0,-1 0 222,-5 0 0,-5 0 4,-12 0 1,1 0 64,-7 0 1,6 0 22,-6 0 1,0 2-156,-5 4 0,-1-4 129,0 3 0,-2-3-158,-4-2 0,-3 6 64,-9 0 1,-5 0 216,0-6 0,-6 6 204,5 0-176,-7 7 1,4-9 238,-8 8-95,0 0 1,0 5-466,0 1 0,0-1 211,0 1-351,0 0 0,-2 5 97,-4 1 0,4 1-109,-4-2 1,-1-1 36,1 7 1,-6 2 127,6 11 1,-7 2 41,1 9 0,-4 8 228,-1 3 1,-1 11 210,0 1 0,3 8-173,3-2 0,-2-6-316,9-6 1,-1 1-182,6-7 1,0-9-351,0-2 1,6-12 221,-1 0 0,7-10-460,-6-2 130,8-7 0,-10 1-1699,7-11-820,-7-4 2294,12-8 0,-14-8-1470,4-4 2308,-4-11 0,-10-5 0,-2-7 0</inkml:trace>
  <inkml:trace contextRef="#ctx0" brushRef="#br0" timeOffset="790">696 2761 8467,'-18'-10'0,"6"-3"631,1 7-158,7 0 25,-4-2 1,8-2 565,0-7 0,10-1-462,7 1 0,5 5-150,13 0 1,6 1-115,18-7 0,5 6-65,12 1 1,4 1-159,8-2 1,-4 4 294,4 8-1913,-4-8 1528,4 6 0,-6-5-348,-11 7 0,1 5-810,-13 1 0,-3 8-681,-9-2 1,-4 1 60,-8-1 1753,-7 4 0,-3-6 0,-7 7 0</inkml:trace>
  <inkml:trace contextRef="#ctx0" brushRef="#br0" timeOffset="1229">1188 1829 8290,'-18'0'0,"7"-2"668,-1-4 1090,8 4-1106,-4-5 0,8 14 3,0 5 1,0 4-103,0 1 0,-6 7-139,1-1 0,-3 9-362,2-3 1,2 4-135,-8 2 0,8-5-290,-1-1 0,-3-2-57,2 3 0,-2 1-484,2-8 0,4 1 164,-4-7 0,6-1-512,6-4 1,4-5 1260,8-7 0,7-7 0,2-3 0</inkml:trace>
  <inkml:trace contextRef="#ctx0" brushRef="#br0" timeOffset="1492">1575 1776 8290,'0'-25'1417,"0"11"-336,0-3-165,0 11-753,-8-2 0,4 8-123,-8 0 0,7 10 103,-7 7 1,8 11-92,-2 13 0,4 4 68,2 8 0,0-1 151,0 1 1,0-6-142,0 0 1,0-10 57,0-2 0,8-2 212,4-9 0,-3-1-211,3-5 0,-8-1 59,2 1 0,2-6 128,-2-1-571,0-7 204,-6 12 0,-2-8-292,-4 4 0,-6 1 199,-11-7 1,1 6-1236,-7-6 1,-1 0 211,-5-6 1,0 0-1102,0 0 2208,0-16 0,-8-4 0,-2-15 0</inkml:trace>
  <inkml:trace contextRef="#ctx0" brushRef="#br0" timeOffset="1632">1557 1917 8446,'0'-10'1766,"8"3"339,4 7 0,-2 0-1430,1 0 0,1 0-349,6 0 1,-7 0-2078,1 0 1186,0 7 565,5 3 0,1 8 0,0-1 0</inkml:trace>
  <inkml:trace contextRef="#ctx0" brushRef="#br1" timeOffset="2379">1610 968 12869,'12'0'362,"0"0"-21,-1 0 1,7-2 104,-1-4 1,1-4 179,0-8 1,7 1 316,4-1-765,-3 1 1,5-7 61,-8 1 1,7-9-49,-7 3 0,3 2-285,-3-3 0,-3 1 90,3-6 1,-5 2-422,-7 3 0,-3-3-29,-8 4 1,0-4-119,0-2 1,-2 7 234,-4 5 0,-3-3-55,-9 3 1,-2-1 97,-3 7 0,3 5 62,-3 0 1,2 7 222,-3-7 0,3 6-98,-9-6 1,3 8 106,-2-2 0,-5-1-38,5 1 1,-4 0 59,-2 6 0,0-6-8,-1 0 0,7 0 14,0 6 0,-1 0 43,-5 0 1,6 0 6,0 0 0,-1 0 131,-5 0 0,6 2-105,0 4 1,-1-4 108,-5 4 0,2 2-7,4-2 1,-5 1-45,5-1 0,-4-4-34,-2 4 0,-1 2 6,1-2 1,-6 8 7,0-3 0,-2-1-2,2 2 0,4-1 201,-4 7 0,2-6-133,-2-1 1,2-5 166,-8 6 0,8 0-157,-2 5 0,-2-5-64,2 0 1,6-6 22,5 5 0,9-7-108,-3 2-163,5-4-735,1-2-670,9 0 0,9 0 709,11 0 0,13-2-1019,5-4 0,12 4 1805,6-3 0,4-5 1,1 0-1</inkml:trace>
  <inkml:trace contextRef="#ctx0" brushRef="#br1" timeOffset="2869">661 176 12579,'0'-17'157,"5"5"-191,1 0 0,0 0-800,-6-5 0,6-1 881,0 1 1,0 5 741,-6 0 1,2 2 55,3-1 1,-3 1 172,4 4 518,-4 4-567,-2-6-923,0 8 1,-2 2 347,-4 4 0,3 6-114,-9 11 1,-2-1-65,-9 7 0,1-5-270,-7 5 0,5 0-595,-5 6 1,0 2 285,-6 5 0,-6-5-403,0 4 1,-6 2 359,6-2 0,-8 0-146,2-6 1,4-2 315,2-4 0,6-3 382,5-9 1,5-5 398,7 0 1345,1-8-1129,7 4 1,12-8-295,16 0 0,11 0 195,18 0 0,8 0-213,15 0 0,8-6-208,4 0 0,-2 0-685,2 6 1,-2 6-371,2 0 1,4 7 386,-4-1 427,4 12 0,4-1 0,0 4 0,-2-3 0,-4-1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7:44.211"/>
    </inkml:context>
    <inkml:brush xml:id="br0">
      <inkml:brushProperty name="width" value="0.04286" units="cm"/>
      <inkml:brushProperty name="height" value="0.04286" units="cm"/>
      <inkml:brushProperty name="color" value="#E71224"/>
    </inkml:brush>
    <inkml:brush xml:id="br1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106 756 8565,'-18'-15'237,"9"11"1,-1-18-1748,4 16 400,4 1 1292,-6-3 1,8 4 582,0-8 717,0 8-868,0-4-414,0 8 88,0 0 1,-6 8-234,1 4 1,-3 6 111,2 5 1,4 12 114,-4 12 0,-2 6-81,2 5 1,1-3 154,5 4 0,0-5-218,0-1 0,0-6 19,0 0 1,0-8-641,0 2 1,0-6 295,0-5 1,1 1-249,5-8 1,-2 1 38,8-7-1279,-8-7 1035,12-2 0,-7-10 640,9-4 0,-1-11 0,1-11 0</inkml:trace>
  <inkml:trace contextRef="#ctx0" brushRef="#br0" timeOffset="532">159 282 8515,'-10'-18'-344,"4"0"1,4 1 137,2-1 0,0 1 690,0-1 1,8 6 33,4 1 1,11-1 40,7-6 0,-1 7-239,6-1 1,2 8-67,10-2 0,10-2-45,-5 2 0,13-1 78,-1 1 1,7 4-196,5-4 1,-2-2 27,8 2 0,-8-5-105,3 5 0,-5-2-29,-2 2 0,1 4-7,-1-4 1,-2 4 114,-3 2 0,3 0-138,-3 0 0,-5 0 6,-1 0 0,-4 2 117,-3 4 1,-7-4-211,-4 4 0,-9 2 117,-3-2 1,-13 5-214,1-5 335,-3 8 0,-4-4 139,-5 7 1,-3 1-15,-2-1 0,0 7-6,0-1 1,0 8-202,0-1 1,-5 5 92,-1 6 1,-8 6-159,2 11 0,3 7 35,-3 11 0,0 6-413,-6 12 0,1 2 385,8-47 0,0 1 0,1 1 1,-1-2-255,-9 39 0,6-4 135,1-14 1,7-1-99,-2-5 1,4-11 143,2-12 1,0-4 7,0-2 1,6-2-252,0-3 0,5-5-488,-5-7 214,8-1 1,-6-5 96,4 0-853,-5-8 1378,-7 4 0,8-8 0,2 0 0</inkml:trace>
  <inkml:trace contextRef="#ctx0" brushRef="#br0" timeOffset="816">159 1495 8350,'-18'-27'-195,"1"3"97,7 5 1,2 7 563,8 0 1,2 8-106,4-2 0,-2-1 150,7 1 0,1 0-60,6 6 0,1 0 21,5 0 1,5 0-32,12 0 1,4 0 7,8 0 1,2-6-213,3 0 1,7-2 0,11 2 0,4-3-376,8-9 0,2 1 329,4-1 0,-7 2-732,1 5 1,-8-3-191,-9 8 1,-9 0-605,-3 6 0,-8 0 1335,-10 0 0,0 6 0,-16 0 0,-3-2 0,-7-2 0</inkml:trace>
  <inkml:trace contextRef="#ctx0" brushRef="#br1" timeOffset="1131">616 510 15875,'-10'0'306,"-5"-8"0,7 4-500,-4-7 1,2 7 516,4-2 1,4 2 546,-3-2-574,3 4-193,-6-6 1,4 18 467,-8 8 1,6 7-762,-5 10 1,5 2 322,-6 4 1,6-1-790,-6 6 1,9-1 407,-3 2 0,4 2-1375,2-8 1,0-2 623,0-9 0,6 1-255,-1-8 1023,9-7 0,-4-8 0,8-8 0</inkml:trace>
  <inkml:trace contextRef="#ctx0" brushRef="#br1" timeOffset="1429">1231 369 8591,'0'-17'1458,"0"5"-588,0 0 140,-7 9-700,5-5 0,-14 8-166,4 0 1,-5 15-279,-7 9 1,3 9-472,-8 8 0,-1 14 56,-5 15 1,6 0 280,-1 7 1,9-1 219,-2-6 1,5-3-43,6-15 0,4-1 71,8-4 1,2-6-18,4-12 1,4-5 303,8-12 1,1-5-59,5-7 0,-3 0 94,8 0 1,1-13-216,5-5 1,-2-9 0,-4 3 0,-5-5-273,-12 6 1,1-7 15,-7 7 1,-2-6-7,-10 5 0,-6-5-100,-11 5 1,-4 9-770,-9 9 1042,1 4 0,-8 10 0,-2 1 0</inkml:trace>
  <inkml:trace contextRef="#ctx0" brushRef="#br0" timeOffset="2000">1214 1741 8401,'0'-12'1129,"0"1"0,0 5-65,0-6-96,8 8 344,1-4-1001,9 8 0,-2 2-187,-5 4 1,3 12 41,-8 11 1,0 4-177,-6 2 1,0 8-267,0 4 1,-2 4 275,-4 2 0,-10 6-323,-7-1 0,-10 12-62,-2-5 0,-3 7-329,-8-7 0,-1-5 457,-6-1 1,-8 1 190,-3-1 1,3-6 17,3-6 0,5-10 184,6-2 1,0-2-499,12-9 0,-2-3 90,13-9 0,7-4-287,5-8 0,8-2 559,-2-4 0,4-12 0,2-9 0</inkml:trace>
  <inkml:trace contextRef="#ctx0" brushRef="#br0" timeOffset="2280">827 2462 8401,'-18'-8'0,"7"6"686,-1-4 0,6-1 953,-6 1 1,7-2-56,-7 2-535,8 4-1069,-12-6 0,7 16-198,-9 4 0,0 11-216,1 7 0,-3 5 71,-3 6 0,1 4-281,-7 8 0,0-1 168,-6 1 1,-1 0 134,1 0 1,6-8 334,0-4 0,9-12-197,2-6 0,3-9 1027,9-2 1,2-8 12,10 1 0,11-10 351,13-7 1,19-12-579,9-5 0,18-6 5,12-6 0,0 10-858,-41 13 1,0 1 0,39-7-606,2 1 1,-12 9-1569,6 2 2416,-8 8 0,-7 2 0,-8 8 0,-13-2 0,-6-2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45:4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121 623 8001,'-34'0'0,"7"0"0,2 0 518,7 0-307,9 7 1,1-3-21,8 8 1,2-1 105,4 6 0,-2 8 192,7 4 1,-7 4 560,2 2 0,1 7 7,-1 4-507,0 12-247,-6-12 1,0 11-340,0-11 1,0-3-222,0-3 1,0-5-790,0-7 441,0 5-81,8-14 0,1-1 273,9-13 1,-1-16-166,0-6 1,2-20-9,4-3 1,2-8 181,4-4 0,4 0-134,-4 0 1,-2 2 190,1 4 0,-1 6 322,2 11 1,4 4 215,-4 8 1,3 7 93,3 4 0,-6 6 63,0 6 1,-8 9 438,2 8 0,-4 8-315,-2-2 0,-7 6-102,-4 5 1,-4-4-166,-2 5-9,-8 3-145,-2-8 0,-15 5-157,-4-12 1,-3 1 259,-3-7-34,1 8-42,7-12 1,-4 1 46,8-9-317,-8-7 100,12 4 0,-4-10 10,11-4 1,-1-9 150,7-8 0,0-8-212,6 2 0,8-4 18,4-1 1,5-1 8,6 1 1,2 5 30,4 0 0,3 8-156,-3-2 0,2 3 72,-2 3 0,-4 6-487,-8-1 8,0 8 261,1-11-80,-9 13 1,-9-11 67,-11 7 1,-5-2 398,-1 2 0,-8-3 0,6-9 0,-12-1 0,8-4 0,-2-11 0,2-13 0,4-1 0,-4 2 0,5 4 0,7 7 0,-4 9 0,13 1 0,-6 7 1547,8 1-890,0 7 1,0 5-21,0 10 0,0 7-163,0 11 0,2 4-31,4 7 1,-4 9-152,3 3 1,-3 4-1,-2 2 1,2 7-158,4 5 0,-4-5 92,4-1 0,1-4-424,-1-2 0,6-8-8,-7-4 1,9-3-262,-3-3 1,5-7 188,1-4 0,0-9-192,1-3 1,-1-7 139,0 2 0,0-14-14,1-9 0,1-10-147,4-14 250,-4 5 93,14-22 1,-6 3-281,7-20 0,1 2-75,0-8 0,1 6 329,4-6 0,-3 14 177,3-2 0,-3 19 298,-3 4 1,-5 9-110,0 8 0,-8 6 117,2 12 1,-9 3 552,-3 8 0,-5 2 175,5 4 237,-7 4 1,4 7-403,-8 0 1,0 0 41,0 1 0,6-1-714,0 0 0,7-5-381,-1-1 1,5-7 90,6 2 0,-2-4-70,8-2 1,-8 0-1398,2 0 0,2-6 682,-2 0 0,-8-1 874,-9 1 0,4 4 0,-1-6 0</inkml:trace>
  <inkml:trace contextRef="#ctx0" brushRef="#br0" timeOffset="291">1297 899 7954,'-27'18'943,"4"-1"0,6 8 1218,5 4 1,5-2-2007,7 1 1,5-1-1075,1 2 0,6 4 348,-7-4 0,1-4-109,-6-2 1,0-4 190,0-2 1,-8 0 198,-3 1 1,-6-9 563,-6-3 1,3-4-187,-3-2 1,-2-2-11,2-4 1,0-3-461,6-9 1,7-7-305,5-3 0,3 3 522,2 2 0,0 3 63,0 3 0,9 8 437,9 3 1,1 12-323,10 5 0,-1 12 1703,7 6-834,7 4-211,-5 1 1,7 1 475,-4-1 0,5 1-769,6 0 0,3-3-460,4-3 1,-2 2-76,7-8 1,-2-2-316,3-10 0,-10-3-716,-8-8 0,-2 0 1187,2 0 0,-4-8 0,-7-1 0</inkml:trace>
  <inkml:trace contextRef="#ctx0" brushRef="#br0" timeOffset="865">2265 398 8142,'-17'0'1615,"8"0"1,9-2-2164,11-4 30,12 4 198,4-13 1,8 7-912,-1-3 586,1-5 423,-1 7 1,-7-3 39,-4 1 1,-5 5-151,-7-6 379,5 8-64,-15-3 0,7 14 143,-8 5 1,-6 5 182,1 6 1,-11 6-133,-1 11 0,0 7 318,-6 10 1,-2 7-39,2 11 1,-2 3-182,2 9 0,3-1 40,-3 1 0,4-5-149,2 5 1,1-6-198,5 5 1,-5-3-345,5-14 1,3-4-87,3-13 1,-3-10 245,2-7 1,0-8 324,6-10-427,-7 0 57,5-7 0,2-12-12,11-15 1,5-16-303,1-13 573,8-12 0,-14-11 0,5-10 0</inkml:trace>
  <inkml:trace contextRef="#ctx0" brushRef="#br0" timeOffset="1335">2940 415 8083,'-17'-8'5038,"9"6"-5775,8-3 1,10 3 165,13 2 1,2 0-40,3 0 0,-3 2-101,-7 3 1,-3-1-181,-3 8 0,-5 1 891,-7 10 0,-9-1 0,-9 6 0,-1 1 0,-10 6 0,6-1 0,-6 1 0,8-1 0,-2 1 0,4-2 0,2-4 0,5 1 0,1-7 0,5 0 420,-6-5 933,9-1-174,-5 0-610,8 1 115,0-9-502,8 7 1,-1-7-15,5 8 1,3-5-108,-3 0 1,-3-7 3,3 7-369,-8-1 1,9 7-253,-7-1 0,0-6 263,-6 1 0,0-6 90,0 5 0,-2-5 84,-4 6 0,2-7 521,-7 7 0,-1-6 41,-5 5 1,-1 1 264,1 5 0,0 0-332,0 1 1,-1 5 68,1 0 0,7 6 24,5-6 1,3 5 36,2-5 0,2 1 111,3-7 0,7 4-114,11-4 1,4 2-77,7-13 0,3 0-265,3-6 1,4 0-106,8 0 1,-2-2-241,-4-4 1,2-3-557,-7-9 0,5-5-96,-6 0 0,-5 0-957,-6 6 1,-8 0 1791,2-1 0,4-7 0,0-2 0</inkml:trace>
  <inkml:trace contextRef="#ctx0" brushRef="#br0" timeOffset="2044">4133 519 7934,'-17'9'562,"7"-1"0,-3 0 798,7 3 1,0 7-771,6 5 0,0-4-147,0 4 0,0 2-842,0-2 1,0 6 314,0-6 1,0 0-673,0-6 446,8 1 174,-6-1 0,7-8-21,-3-3-294,4-4 0,7-4 40,0-4 1,3-5-28,3-12 0,-4 2-12,4-8 1,2 8 103,-2-2 1,6 3 454,-6 3 0,0 6-34,-6-1 1,1 8 3,-1-1 1,-6 10 64,1 7 1,-8 3 317,1 2 1,-3 7-107,-2-1 0,-7 7 226,-5-1 1,-5-2-517,-6 2 1,2 0-29,-8 5 0,6-5-314,-6 0 0,8-6 161,-2 6 1,4-8-30,1 2 1,7-10-44,-1-1 1,8-6-390,-1 5 283,3-7 1,4 4 88,3-8 1,-1 0 336,8 0-186,-1 0 1,7 0 376,-1 0 0,-6 0 264,1 0-193,-1 0 0,-1 8 176,-4 3 1,2-1 558,-3 1 0,1 1-173,-6 5 1,-2 0-427,-4 1 1,4-1-667,-3 0 187,3 0 0,2-5-1103,0 0 617,0-9 213,0 5 0,7-10-201,5-4 0,5-3-283,6-9 1,4 1-654,8 0 1,-1-2 568,1-4 1,5 3-64,1-3 1,-7 10 395,-5 1 1229,-8 9-52,4-5 0,-15 16-349,-4 3 1,-5 4 441,-1 3 0,-5 5 221,-1 0 1,-7 2 688,1-2 1,-1-4-1304,1 4 0,-1-9 46,7-3-2168,0 1 1440,6-3 1,2-3-433,4-12 1,3-9-432,9-8 0,1-10 1124,4-1 0,4-9 0,7-9 0</inkml:trace>
  <inkml:trace contextRef="#ctx0" brushRef="#br0" timeOffset="2293">4980 692 7934,'10'-12'694,"-4"1"0,-2 5 978,1-6 0,5 1-1435,7-6 1,3-1-1172,3 1 838,-4 0-853,6-1 0,-8 7 465,0-1 1152,-7 1 441,5 1 1009,-13-5-1920,6 13 0,-8-4-521,0 12 0,0-2-928,0 7 1002,0-7-432,0 12 1,0-7 292,0 8 0,-2-5-831,-4-1 28,4-7 139,-5 12 825,7-14 1,0 3 226,0-10 0,-2-5 0,-4-7 0,-4-8 0,-7-2 0</inkml:trace>
  <inkml:trace contextRef="#ctx0" brushRef="#br0" timeOffset="2794">5015 813 7947,'-17'0'951,"7"0"-2548,2 0 1041,8 0 1,6-2 555,0-4-48,0-3 1,-6-9-33,0 1 1,0 0 469,0-1 0,0 7 1498,0-1-450,0 1-664,0 1 185,0 2-458,0 8-62,0 8 0,0 4 254,0 11 1,0-2-286,0 8 1,0 0-168,0 5 1,0-1-308,0-4 0,0 1-379,0-7 0,2 0-215,3-5-831,-3-9 649,6 7 0,-2-16 365,0 0 0,1-8-509,-1-9 0,-4-8 335,4-4 1,1-4 650,-1-1 0,0-9 0,-6-1 0</inkml:trace>
  <inkml:trace contextRef="#ctx0" brushRef="#br0" timeOffset="3165">5240 121 7928,'0'-11'1995,"0"-1"-1769,0 8 1,0-5-262,0 3 254,0 4-1136,0-13 553,0 13 324,8-14 90,-7 14-122,7-5 175,0-1-26,-6 6 1,7-6 588,-3 8-304,-4 0-68,6-7-494,-1 5 374,-5-6-311,14 8 411,-14 0-176,5 8 62,-7 1-29,0 1 1,0 5-119,0-3-70,0 3 76,0 3 0,0 5-64,0 0 7,8 0 1,-6 2 171,4 4 1,-4-3-64,-2 3 1,0 0 108,0 6 1,0-1-11,0 1 1,2 3 180,3 8 0,-3-3-107,4 14 0,2-3 114,-3 15 0,15-3-277,-3 9 1,6-1 81,0 7 0,2 8-764,-10-38 0,-1 1 1,-1 3-1,-1 0 434,-3-1 0,-1 1 1,-2 1-1,0 0-657,0-1 0,-1-1 0,-1 46 46,-1-47 1,0-2 0,4 34-160,-1-5 1,0-7 310,-6-4 626,0-7 0,0-6 0,0-12 0,0-8 0,0-9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6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7937,'8'10'-413,"-4"-3"136,7-7 1,3 0-106,9 0 173,-4 0 0,6 0 209,-8 0 0,1 0 0,-1 0 0,0 0 0,8 0 0,2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8:39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278 208 8455,'9'-11'-869,"-1"1"1231,0 3 201,-7-7 20,7 12-388,0-13 1,-6 11 132,3-7-137,5 7 0,-8-6 139,4 4-84,3 4-230,-7-5 168,6 7-57,0 0-64,-6 0 37,5 0 0,-7 2-89,0 3 0,0-1 81,0 8 0,0-6 68,0 5-57,0 1 0,0 5 18,0 0 1,0-5-52,0-1 1,0 3 21,0 9 0,-5-4-142,-1 4 0,-2 4 75,2 2 1,4 3-70,-3 3 1,-3 0 134,2-1 1,0 3-15,6 3 0,0-3-56,0 3 0,0-4 2,0-1 1,0 0 37,0-1 0,2 1-19,4-1 1,-4 7 73,4-1 0,-4 0-59,-2-5 1,0 5 61,0 1 1,0 1-117,0-2 1,0-1-14,0 7 0,0-8-11,0 3 0,5 1-150,1-2 1,0 3 149,-6-3 1,6-4-24,0 5 0,-1-3-32,-5 2 1,0-1 51,0 7 1,0-6 160,0 6 1,0-1-46,0 1 0,0 4-28,0-4 0,0-2-53,0 2 0,0-5 19,0 5 1,0-6-53,0 6 0,0-6-25,0 7 0,0-7 97,0 6 1,0-6-43,0 7 0,0-7-17,0 6 1,0-2 62,0 2 0,-7 10 136,-5-4 0,4-2-85,3-4 1,-3-6 20,2 6 0,0-7 31,6 1 0,0-3-64,0-3 0,0 7-156,0-1 1,0 0 83,0-5 0,0 5-90,0 1 0,0 11 1,0-6 0,0 13-107,0-7 1,0 11 101,0 1 1,-5-3-27,-1 3 0,-6-3 56,7 3 1,-7 1 7,6-7 1,1 3 48,5-9 0,0 4-53,0-10 0,0-2 155,0 2 0,0-7-91,0 1 0,0-4-40,0-1 1,1 5 6,5 1 1,-4 7 5,4-2 1,-4-2 57,-2 2 1,0-2 0,0 3 0,0 2 96,0-2 1,0-3-87,0 2 1,0-6-79,0 6 0,0-1 13,0 1 1,0 2-89,0-8 1,2 8 98,4-2 0,-5-2-14,5 3 1,2-7-32,-2 6 0,5-2-16,-5 2 1,2 2 173,-3-7 1,-3 7-94,4-2 1,-2 4 16,2 2 1,-4-6-40,3 0 1,-3 6 7,-2 5 1,0 1-31,0-6 1,0 0-136,0 0 1,0-2 253,0-4 0,-5 2-112,-1-8 0,0 0 211,6-5 1,-6 0-127,0-1 0,1 1 205,5-1 1,-6-1 11,0-4 0,0 4-116,6-5 0,-2 5-45,-3 2 0,3-3-123,-4-3 1,4 10-81,2-5 0,0-1 67,0-4 1,0-1-68,0 7 1,0 0 57,0-1 0,0 1-68,0-1 1,0 1 105,0 0 1,-2-3 190,-4-3 0,3 2-127,-9-8 1,8 0 165,-2-6 0,-1-5-404,1-1 248,0-7 1,6 2-1166,0-12 0,2-15 539,4-19 1,5-18-2883,13-29 3110,-11 40 0,0-3 1,1-14-1,-1-1 1,0-1-1,-1 1 1</inkml:trace>
  <inkml:trace contextRef="#ctx0" brushRef="#br0" timeOffset="2077">260 191 8185,'12'-6'291,"-1"1"1,-5-3-73,6 2 0,1 2 0,8-5 31,2 1 0,0 2 1,-5 6 1,-1 0-35,0 0 1,6 0 17,0 0 0,0 2-56,-5 4 0,7-2-56,3 7 1,5-5-5,2 6 1,1-7-84,5 7 0,1-8 51,4 2 1,10-5-171,-4-1 0,5 0-32,1 0 0,-2 0 117,7 0 0,-2 0-64,3 0 0,1-5 79,-7-1 1,7 0-33,-1 6 0,5-6-149,6 1 0,-4-7 143,4 6 1,2 1-1,-3 5 1,-1 0-1,-9 0 1,1 0-3,-7 0 1,5 0-10,-5 0 0,1 2 22,-1 3 1,-2-3 5,7 4 0,1 2-103,5-3 1,0 1 65,0-6 0,6 0-5,0 0 1,8-2 60,-3-3 1,5 3-228,1-4 1,-1-2 338,-4 2 1,3-5-140,-3 5 1,-2-5 157,1 5 1,-5-2-123,6 2 1,-6 4 69,6-3 0,-8-3-80,2 2 0,-4 0-42,-2 6 1,0 0 46,0 0 0,6-5-8,0-1 1,6 0-58,-6 6 1,2 0 63,-2 0 0,1-6 30,5 1 0,2-3-32,-8 2 0,7 4 75,-1-4 1,2 5-91,-3 1 1,3-6 3,-8 0 1,0 0 29,-6 6 0,0 0 6,0 0 1,-1-6-121,-5 1 1,-2-1 39,-3 6 1,-4 0 102,4 0 1,-10 0 152,-2 0 1,-6 0-24,6 0 1,-7 0-8,1 0 0,2 0 28,-1 0 1,-1 0-29,-6 0 0,7 6-319,-1-1 1,6 1-53,-5-6 0,5 0 85,-6 0 1,6 0-173,-5 0 1,-1 0 107,-6 0 1,-5 0 127,0 0 1,-8 0 6,2 0 0,-3-2 157,-3-3 1,0 3-215,0-4 1,1 4 37,-1 2 0,0 0 5,1 0 0,-1 0 54,0 0 1,0 0-167,1 0 0,-1 0 105,0 0 1,-5 0-42,-1 0 1,-5 0 84,6 0 143,-8 0 0,5 0-10,-3 0 399,-4 0-421,6 0 0,-8 2 16,0 4-260,7-4 0,-5 7 132,4-3-378,4-4 213,-9 6 413,7-8-16,-8 0 502,0 7-145,0-5-422,0 6 1,2-6 51,4 4-49,-4-5-243,13 15 0,-11-8 137,7 3 0,-7 4-191,2-3 1,2 3 141,-2 3 1,-1 1-23,-5 4 1,0-2 127,0 8 0,0 2-103,0 9 0,0-4 209,0 5 0,0 1-38,0-2 1,-5 14 83,-1-2 0,0 4-171,6-4 1,0 0-52,0-1 0,0 7 85,0 0 0,2 7-9,4-2 1,-2 3-40,7-3 1,-5 6-182,5 1 0,1 4 128,5 7 0,-5-4 37,-1-8 1,-5 6-76,6 0 0,-9 0 24,3-6 1,-4 0-119,-2 1 1,0-7 152,0 0 1,-6-1-28,1 1 0,-7 5 117,6-5 0,-5-2-121,5 3 1,-2-3 198,2 3 1,5 3-50,-5-4 0,2 5 67,-2 1 0,4-2-80,-4-4 1,5 5 11,1-5 1,0 2-95,0-1 1,0 1 4,0-7 0,0 5-176,0-5 0,0 5 37,0-5 1,0 0-60,0-7 1,-2 1 62,-4 0 1,2 0-81,-7 0 1,5 6 172,-6-1 0,8 1 25,-1-6 1,-3 0 171,2 0 1,-5-1-5,5 1 1,-6 0-30,7 0 0,-3 0-95,2 0 0,4 0 156,-4 0 0,5-4-67,1 3 1,-2-2-243,-4 8 0,4-3-116,-4-2 1,4 0-182,2 0 0,-6-1 191,1 1 1,-3 0-27,2 0 0,-1-6 280,-5 0 1,-3-1-112,3 1 0,3 2 436,-3-8 1,6 0-178,-5-5 0,7 0-151,-2-1 1,4 6-34,2 1 0,0-5-6,0-1 1,0-4 47,0 9 1,0-3-2,0-3 0,0 1-96,0-1 1,0 7 33,0-1 1,0 2 43,0-1 0,0-3 51,0 8 1,0-2 157,0 2 0,0 2-188,0-7 0,0 7-57,0-2 0,0-2 106,0 2 1,-6-2 18,1 3 0,-1 3 98,6-4 1,-6-2-86,0 2 1,1 0 77,5 6 1,0 0-114,0 0 0,0 0 78,0 0 0,0-6-41,0 0 1,0-2-114,0 2 1,-2 2 125,-4-8 0,4 8 4,-4-1 0,4-3-218,2 2 0,0-2 97,0 2 1,0 4-201,0-4 0,0-2-94,0 3 0,0-3-50,0 2 0,0 2 323,0-8 1,0 6 333,0-5 0,0 1-198,0-2 1,2-3 84,4 3 1,-4 2-103,4-1 0,-4 1-60,-2-2 0,0-3-455,0 3 1,-6-3 65,0-3 0,-2-1-112,3-4 0,1 2 177,-8-8 1,6 6-54,-5-6 1,5-2-668,-5-10 200,7 5 1,-6-14-939,4 3 1,5-5 802,-5-5 1,6-15 852,6-14 0,11-24 0,10-13 0</inkml:trace>
  <inkml:trace contextRef="#ctx0" brushRef="#br0" timeOffset="3305">18 8163 8060,'-9'0'-1503,"1"0"1547,23 0 0,-3 2-66,11 4 0,-4-4 98,-2 4 1,6 1 132,0-1 1,0 2 308,-5-2 1,1-5-144,4 5 0,2 2 126,4-2 1,5 1-205,1-1 0,2-4 69,9 4 0,0-4-67,6-2 0,-2 0-40,-4 0 1,9-2-15,-3-4 0,6 4-113,0-4 0,-5-1-157,5 1 1,2 0 4,-3 6 0,9 2-130,-3 4 0,4-2 45,2 7 1,8 1-375,4 5 1,-2-5 142,1-1 1,-1-1 126,2 1 0,9 3 11,-3-9 1,1 9 110,-7-3 1,1-1 153,-7 2 1,0-7 7,-6 7 1,1-6 255,-1 5 0,4-5-66,-4 5 0,10-7 84,-10 2 0,10 2-276,-4-3 0,5 7 54,-5-6 0,6 0-137,-6-6 0,0 5 120,-6 1 1,-2 0-84,-3-6 1,1 0 64,-7 0 1,5 6 15,-5-1 1,1 1-144,-1-6 1,1 0 102,5 0 1,3 0-175,-3 0 1,3 0 114,2 0 1,0 0-46,0 0 0,-5 2 125,-1 4 0,-1-4 74,1 4 0,2-5-50,-7-1 0,2 0 154,-3 0 1,-3 0-140,4 0 0,1 0-11,-1 0 0,5 0-134,-5 0 0,7 0 106,-1 0 1,-3 0-170,3 0 1,-3 0-105,2 0 0,5 0-115,-5 0 1,-1 6 109,1 0 0,-5 0-10,5-6 1,-1 5 217,1 1 0,4 0-49,-3-6 0,3 0 136,2 0 1,-6 2-42,1 4 1,-3-4 239,3 3 1,1-1 22,-7 2 0,-1-4 19,-5 4 0,-2-2-127,-4 1 1,2-3-6,-7 4 1,-3 2-256,-9-3 0,2 1 279,-8-6 0,0 6-352,-6 0 144,0-1-1154,1-5-61,-9 0 340,-1 0 0,-10-7 844,-4-5 0,-11-11 0,-10-4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8:43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4012 8068,'-18'0'-580,"9"0"237,1 0 1,10-6-223,4 1 673,3-9-171,9 5 606,-1-1-22,-8-5-52,-1 13-401,-8-6 1,0 6 66,0-4-73,8 4 169,-6-5 49,5 7 0,-5 0 28,4 0-37,4 0 0,9 0-163,4 0 0,-2 0-147,8 0 0,2 0 142,9 0 0,-3 0-116,3 0 0,2 0-78,-2 0 0,9-2 24,-3-4 1,4 4 211,1-4 1,1 4-99,0 2 0,0-1 128,0-5 1,2 4-120,3-4 1,3 4-26,3 2 0,3 0 29,-9 0 0,9 0-22,-3 0 0,-1 0-162,1 0 0,-2 0 111,3 0 1,1 2-67,-7 4 1,7-4 64,-1 4 1,-3-5 20,3-1 1,1 0-30,10 0 1,-4 0-156,4 0 1,-2 0 124,2 0 0,-2 0-3,7 0 1,-1 0-3,2 0 1,3-5 37,-3-1 0,0 0-128,5 6 0,-9-6 103,10 1 1,-16-1 36,4 6 0,-10 0 9,4 0 0,0 0 109,-5 0 0,-3 0-12,3 0 0,-12 0 207,5 0 1,-1 0-111,7 0 0,-1 0-108,-5 0 0,-1 0-263,8 0 1,-7 6-24,7-1 1,-1 1-95,6-6 1,-5 0 153,-1 0 1,-5 0 11,5 0 1,-5 0 38,5 0 1,-11 6 33,6 0 0,-6-1 249,11-5 1,-7 0-93,1 0 0,-1 0 151,2 0 1,3 0-80,8 0 1,-3 0 63,3 0 1,-4 0-136,10 0 1,-10 0-164,-1 0 1,-5 0 104,-1 0 0,0 0-183,-12 0 0,2 0 331,-2 0 0,-6 0-121,-11 0 0,4 0 403,-4 0 0,-2 0-255,1 0 0,-7 0 84,3 0 1,1 0-25,-2 0 1,0 0-76,-6 0 0,0 0-38,1 0 1,5 0-185,0 0 0,5 0-14,-4 0 0,-1 0 88,-6 0 1,6 0-75,0 0 1,-6 0 96,-5 0 0,-6 0 684,5 0-411,-7 0 0,4-1 384,-8-5-674,0-4 1,-8-7-307,-4 0 1,-7 5-3078,-10 1 3318,-7 7 0,-24-12 0,-1 7 0</inkml:trace>
  <inkml:trace contextRef="#ctx0" brushRef="#br0" timeOffset="1283">3131 329 8145,'0'-17'-87,"0"-1"0,0 7-25,0-1 0,8 1 151,3-7 1,10-5-200,2 0 0,2 0-416,-2 6 388,-3 0 0,-1-6 191,-8-1 1,-7 7 125,2 6 481,-4-1-206,-2-5-322,-8 0 1,4 7 55,-7 4-66,7 4 134,-4 2 23,8 0 505,0 0-568,-7 0 1,5 2-69,-4 4 0,4 4-29,2 7 0,0 0 0,0 0 1,6 1-142,0-1 0,1 6 107,-1 0 1,-4 8-155,4-2 1,1 3 109,-1 3 0,2 7-151,-2 4 1,-3 6-33,9 6 1,-8-2 103,2 7 0,-3 2-28,3 10 1,-4-8 59,4 8 0,-4-2-154,-2 8 0,0-4 205,0-8 1,0 0 5,0 1 1,0 3-13,0-4 0,0 9 92,0-8 1,-6 8 35,0-3 1,0 8-70,6-2 1,0 3 2,0 3 0,-5-3-19,-1-3 0,0 2 121,6-8 1,0-1-60,0-4 0,0-1 136,0 0 1,-2 2-196,-4 4 0,3-4 11,-9 4 0,8 2-93,-1-2 0,-3 6 67,2-7 1,-2 1-45,3-5 1,3-1 66,-4 0 0,4 6-127,2 0 1,0 2 115,0-2 0,0-4-9,0 4 1,0-10-33,0-2 1,0 1 11,0 5 0,0 0-16,0 0 0,0-1 26,0-5 0,8 10-29,3-4 0,-1 4 7,1-4 1,-5 0-7,6 1 0,-9-1 31,3 0 0,2-6-58,-2 1 0,-1-7 97,-5 7 0,0-7 134,0 7 0,-1-10-261,-5-2 0,4 5 102,-4-5 0,-2 4 71,3-4 1,-1-2 32,6-4 1,-2 4 301,-4-4 0,4 2-262,-3-2 0,3-4 60,2-7 0,0-1-83,0 1 0,5 0 2,1-1 0,0-5-123,-6 0 1,0 0 61,0 5 1,0 1-238,0-1 0,0 1 24,0 0 0,-2 5-29,-4 0 0,4 6 159,-3-5 1,3-1 47,2-5 1,0-1 34,0 1 0,-8 1 87,-4 5 1,3-5-146,-3 5 1,6 1 23,-5-2 1,5 8-69,-5-2 1,1 4 72,-1 2 0,3-8 116,8-3 0,0-5 72,0-1 1,-6-1 165,0 1 0,1 0-181,5-1 1,0-5 77,0 0 1,0 0-278,0 5 1,0-1 62,0-4 1,0-4-183,0-8 0,0 6 81,0 0 0,0 2 180,0-2 1,-6-2 5,0 8 0,-2-6-73,3 6 0,1 0 213,-8 5 0,3 9 301,-3 3 1,4-6-1461,8-5 1,0-3 492,0-9 0,0 0 47,0-5 182,0-9 30,0 7 5,0-14 1,0 3-38,0-10 1,0-7-47,0-11 0,2 0-178,4-12 1,-2 3-1142,7-14 0,1 3 157,5-8 1322,-7 2 0,13-18 0,-4 6 0</inkml:trace>
  <inkml:trace contextRef="#ctx0" brushRef="#br0" timeOffset="2371">295 2283 8118,'-10'0'-39,"1"0"413,3 0 197,4 0-457,-6 0 0,10 0-178,4 0 1,4-2 168,7-4 0,0 4-111,0-3 0,7 3-37,-1 2 1,2 0 65,-2 0 1,-4-6-15,4 0 1,2 0 10,-2 6 1,6 0 77,-6 0 1,8 0-105,-3 0 0,7 0 23,5 0 0,-1 2 12,7 4 0,0-4-9,6 4 0,2-4-39,3-2 0,-7 0-156,8 0 0,-2 0 49,7 0 0,4 0 99,-3 0 0,-3 0 97,3 0 0,1-6-270,10 0 1,-2-7 181,8 1 0,-6 3-10,5-3 1,7 2 4,5-1 0,0-3 17,-5 9 1,-1-7-15,1 6 1,-13 1 80,1 5 1,-9-6-77,3 0 0,0 0 222,-6 6 0,3-2-103,-3-3 1,-1 3-51,-5-4 0,-1 4-21,7 2 0,-5 0 6,6 0 0,5-6-62,6 0 1,0-1-189,-6 1 1,0 4-126,0-4 1,0 2 236,0-1 0,-1 3 214,-5-4 0,4 2-116,-3-2 1,3 5 9,2-5 0,-5 4 25,-1 2 0,-7 0 169,1 0 0,-3 0-108,-2 0 0,0 0 8,0 0 1,0 0-15,0 0 0,1 0-74,5 0 1,-4-6-251,3 0 1,-3 1 35,-2 5 1,0 0 249,0 0 1,-6-6-77,0 0 1,-7 0 101,1 6 0,-4 0 323,-1 0 0,0 0-184,-1 0 1,7 0 120,-1 0 0,2 6-58,-2 0 1,5 1-324,7-1 1,-2-4 90,-4 4 0,4-2-77,-4 2 1,-2-5 33,2 5 0,-6-4-231,6-2 1,-7 0 182,1 0 0,-1-6 60,1 1 1,-3-1 198,3 6 0,-4-6-76,-1 0 0,0 1 99,-1 5 1,-1-2 52,-4-4 1,1 4 24,-7-4 0,0 4 41,-5 2 1,-7-2 684,1-3-221,-8 3 66,3-6-787,-7 8 0,0-2 304,0-4-975,0 4 1,-2-7 137,-3 3 1,1 4-159,-8-4 0,1-1-236,-7 1 0,-6 0 827,-5 6 0,-12 0 0,-3 0 0</inkml:trace>
  <inkml:trace contextRef="#ctx0" brushRef="#br0" timeOffset="3312">157 6122 8074,'-25'-8'177,"5"6"0,-5-11 331,8 7 1,0 0-172,0 6 1,5-5 468,0-1-813,9 0 38,-5-2 0,8 5 36,0-9-216,8 8 1,1-9 23,9 7 1,1-6 133,4 7 1,2-3-43,4 2 0,9 4-8,-3-3 1,11 3-123,0 2 1,11 0 61,7 0 0,5-2-37,6-4 1,6 4-263,11-4 1,-2 4 144,8 2 1,0-5 197,-46 2 0,0 0 0,0-3 0,0 0 18,0 3 0,-1 1 1,1-2-1,-2 2 23,48 2 1,2 0-77,-8 0 1,6 0 148,-5 0 1,5 2-33,-6 3 1,0-1 82,-5 8 0,-1-6-65,1 5 1,-3-5 161,-3 5 0,3-7-143,-3 2 0,9-4-37,3-2 1,1 2-48,-2 4 1,-4-4 61,5 3 1,1 3-129,-2-2 0,4 0 31,-10-6 1,11 0 18,-11 0 0,4 0 184,-3 0 1,-1 0 216,1 0 0,5-6-463,0 0 1,0-2 96,-5 3 0,-3 3-54,-3-4 1,4 4 94,-5 2 1,5 0-107,1 0 0,-1 0-46,-4 0 0,1 0 378,-7 0 0,0 2-122,-6 4 0,0-4-111,1 3 1,-7 3 159,0-2 1,-7 1-21,2-1 1,-4-4 138,-3 4 0,-6-2-105,-5 1 1,2-3 324,-1 4 0,-7-4-458,-5-2 0,-2 0 60,2 0 1,2 0-88,-8 0 1,-6-6 6,-6 1 41,1-1-170,-2-2 0,-5 0-627,-10-3 1,-7-3 327,-11 9 0,-6-1 376,-11 6 0,-4-8 0,-8-1 0</inkml:trace>
  <inkml:trace contextRef="#ctx0" brushRef="#br0" timeOffset="4489">1626 433 8154,'-9'0'-37,"-7"-8"0,15 4 229,-5-7 1,4 5 18,2-6 0,2 8-377,4-1 0,-3-3 134,9 2 0,-6-5 31,5 5 0,-7-2 76,2 2 0,-4 3 504,-2-9-189,7 8-141,-5-3 70,6 7-19,-8 0-687,0 0 338,0 7 0,-6 5-148,1 11 0,-1 4 59,6 7 0,-6 7-38,0-1 0,0 8-76,6-2 0,2 4 115,4 2 0,2 2 35,3 3 0,5 5-1,-5 7 1,5 6-3,1 0 1,-6 0 29,1-6 0,-6 6-208,5 0 0,-7 6 194,2-6 0,-4 7 156,-2-1 0,0 9-87,0 2 0,-8 1 122,-3-7 1,1 6-91,-2 1 1,9-1-277,-3-6 0,-2 6 368,2 1 0,3-1-46,8-6 0,-1 1-13,8-1 1,-3 7-17,3-1 0,1 0-71,-7-5 0,6-1-17,-7 0 0,1 7-12,-6-1 0,0 0 57,0-5 0,-8 5-7,-3 0 0,-3 6 54,3-6 1,-3-1-57,9-11 1,-7 5-10,6-4 1,1-5-51,5-1 0,7-4 12,5-1 0,5 5 94,6-1 1,-4 3 5,4-2 0,-3-4-45,-3 4 1,0 2-2,1-2 1,-3 0 209,-4-6 1,-3 6-124,-8 0 0,0 6 8,0-6 1,-6 7 138,1-1 1,-7 4-407,6 1 0,-1 0 50,1 1 1,4-14 3,-4-4 1,4-17 290,2 0 1,0-12-288,0 1 1,0 1 611,0-2 0,-2 1-458,-3-7 0,1 1 372,-8-1 0,8-5-204,-1 0 1,1-8 301,-2 2 1,4 2-291,-4-2 0,4 2-94,2-2 1,0-4-18,0 5 1,-5 0-216,-1 0 0,0 6-2,6-1 0,0-2 109,0 2 0,0 0 179,0 5 0,-2 1-103,-4-1 1,3 7 183,-9-1 0,6 6-47,-5-5 1,5 5-75,-6-6 0,7 0 39,-7-5 0,8-6-1,-1 0 0,-3-8-50,2 2 0,-5-4 21,5-2 1,0-5 168,6-1-4,-8-7-14,6 4-199,-5-8 1,5 0-58,-4 0 1,4-2-237,-4-4 1,4-3-471,2-9 1,2-7-779,4-3 0,-2-9 1456,8-9 0,7-8 0,8-15 0</inkml:trace>
  <inkml:trace contextRef="#ctx0" brushRef="#br0" timeOffset="5689">5206 104 8126,'-27'0'746,"2"0"-513,8 0 0,5 2-226,1 4 1,7-2 0,-2 7-103,4 3 0,2-5-103,0 3 37,8-1 0,2 1 94,7-1 1,-6-7 73,1 2 1,-8-2 157,2 1 159,-4-3 1,-2 14-113,0-5 1,0 5 173,0 1 0,0 2-117,0 4 0,-6 4-57,0 8 0,-6 1-242,7 5 1,-3-3 116,2 8 1,4 6-87,-3 6 0,3 7-6,2-2 1,0 12-133,0 6 1,-2 4-117,-4 1 0,4 6 138,-4 0 1,4 6-259,2-5 1,0 5 319,0-6 1,-5 2 54,-1-2 1,0-9-17,6 3 0,0-3 86,0 3 1,-2 3-17,-4 3 1,4-4 11,-3 5 0,3 3-31,2 2 0,-3-48 0,0 2 50,0-1 0,0 1 1,0 0-1,0 0-38,3 0 1,0 0 0,0 46 139,0 0 1,2-12-232,4 7 0,-2-9 105,8 8 0,-1-9-126,6-2 1,-1-6-117,-5 5 0,3-1 84,-9 2 0,1-2 168,-6-5 1,0-6 76,0 7 0,-2-8-59,-3 8 0,1-4 141,-8-2 0,6-2-123,-5-3 1,7 3-11,-2-4 1,-1-1 23,1 1 0,0-7-77,6 2 0,0-3-7,0 3 0,0-2 7,0 7 0,2-7 33,4 2 0,-4-5-104,3-1 0,3 0 239,-2 0 0,5-2-254,-5-4 1,6 4 235,-7-4 1,7-2-273,-6 2 0,7-1 168,-1 1 1,-3 2-83,3-8 0,-8 8-14,1-2 0,3-2 4,-2 3 1,0-1-28,-6 6 0,0-1-2,0 1 0,-2-6 109,-4 1 1,2-1-78,-7 6 1,7-6 197,-2 0 1,-2-6-17,3 6 1,-1-7-93,6 1 1,0 2-85,0-1 1,0-1-1,0-5 0,0-1 22,0 1 0,0-1-77,0 1 1,0 0 17,0-1 1,0 3 36,0 3 0,0-4-70,0 5 0,0-5 126,0-1 0,0 0 8,0-1 0,0 1 8,0-1 0,-6 1 125,0-1 1,-1-5-45,1 0 0,4-2 110,-4 2 0,2 2-123,-1-8 0,3 2-11,-4-2 1,4-4 395,2 4-448,0-4 1,0-2-118,0 1 1,0-7 136,0 1-289,0-8-176,0 3-107,0-7 1,0-4-226,0-7 0,2-10 691,4-20 0,-4-10 0,5-11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8:57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553 450 8338,'-9'-8'-129,"1"6"0,8-7 220,0 3 1,2 2-1,4-6 18,5 3 0,-1-7-516,1 3 0,-5 1 355,6-1 1,-8 5 320,1-6 0,-1 9-55,2-3 0,-4 2 501,4-2-143,-4 4-316,-2-5 0,-2 7-116,-4 0 1,2 0 88,-7 0 0,5 0 143,-6 0-132,8 0-318,-3 7 110,7-5-320,0 6 507,0 0 0,2 1-74,3 8 1,-3-3 239,4 3 1,-4-3-83,-2 9 1,0 2 23,0-2 0,-8 7-38,-3-1 1,1-4 129,-1-2 0,-1 2-216,-5-2 0,5 0-98,1-5-198,7 7 141,-11-6-476,13 6 195,-6-16 78,8-1 1,2-8-278,4 0 0,-3-8-314,9-3 0,0-4-63,5-3 1,-6 1-581,1 0 0,-8-6 1389,1 0 0,-3 0 0,-2 5 0</inkml:trace>
  <inkml:trace contextRef="#ctx0" brushRef="#br0" timeOffset="912">138 588 8482,'-17'-7'-716,"0"5"0,5-6-196,1 8 912,7-8 0,-4 6 0,1-13 0,3 13 41,-8-4 1,6 2 409,-5-1-315,7 3 1,-6-12 97,5 9 1,3-3 445,-4 2-140,4 4-358,2-13 0,2 5 57,4-7 1,1 5-188,5 1 0,3-1 48,-3-5 0,3 0-100,2-1 1,7 1 73,-1 0 0,0 1-15,-6 5 1,0-4 40,1 3 0,-7 2-40,1-1 0,-1 7 9,6-2 0,-5-1 20,-1 1 0,-5 0 16,6 6 1,-6-2-18,5-4 0,-5 4 14,5-3 1,-5 3-57,6 2 1,-1-6-95,6 0 0,1 0 77,-1 6 1,2 0-135,4 0 1,-3-1 74,3-5 0,-4 4 54,-2-4 0,0 4 117,1 2-80,-1 0 1,0 0 109,1 0 0,-7 0-67,1 0 1,-3 2 24,3 4 0,-3-4-34,-3 4 1,-2 1 119,8-1-249,-9 7 1,11-3 128,-8 7 1,7-5-254,-1-1 0,-3-5 14,3 6 0,-3-7 16,3 7 1,3-6 117,-3 5 1,-3-7-13,3 2 1,-6 2 68,5-3 0,-5 7-106,5-6 203,-7 7 0,10-3-129,-9 7 1,1-5 147,-6-1-155,0 1 1,6 5-2,0 0 1,0-5 3,-6-1 0,0-5-1,0 6 6,0-1 0,0 6-8,0 1 1,0-7-3,0 1 1,-2-1 4,-4 7 1,2-1-28,-8 0 0,1 0 20,-6 1 1,-1-1-1,1 0 1,0 1 10,0-1 1,1 0-2,5 0 0,-5 1-16,5-1 1,-5 0 6,-1 1 0,0-3-14,-1-3 0,1 3 13,0-4 1,-2 3 0,-4-3 1,3 3 40,-3-8 0,-2 5 1,2-5 1,-7 5-48,1-5 0,4 0 3,2-6 0,-2 0-41,2 0 0,-6 0 51,6 0 0,0-8 3,5-3 1,-1 1-48,-4-1 0,4-1 141,-4-5 1,4-1-39,1 1 1,7 6 170,-1-1 1,7 6-289,-7-5 50,8-1-67,-11-5 125,13 0 0,-6-1-64,8 1 1,0 6 46,0-1 0,0 1-21,0-7 1,0 7-81,0-1 1,0 6-87,0-5 0,2 7 4,4-2 0,3-3-225,9-3 1,7 3-723,4-3 0,3 6 79,3-5 1005,7-1 0,2-5 0,8 0 0</inkml:trace>
  <inkml:trace contextRef="#ctx0" brushRef="#br0" timeOffset="1495">2023 381 8133,'-17'0'0,"7"0"0,1-6 599,3 0 1021,4 0-1031,-6-1-350,16 5 1,-4-12 30,7 9 0,-5-1-125,6 6-455,-1 0 333,7 0 1,-7 2-77,1 4 0,-9-3-24,3 9 1,-4 1-201,-2 10 1,0-3 136,0 3 1,-6 2 58,1-2 1,-7 2-85,6-2 1,-7-4 59,1 4 0,3-4 374,-3-1-167,8-1 1,-9 0-28,7 0 1,-5-5 312,5-1 423,0-7 297,6 12-726,0-14 0,0 7-24,0-3 1,8-4-77,3 4 0,7-4-261,5-2 1,2-8-72,4-4 0,3 3-153,-3-3 0,4 3-416,1-3 0,-7-1-1782,-4 7 2401,-4 0 0,-9-2 0,-2-1 0</inkml:trace>
  <inkml:trace contextRef="#ctx0" brushRef="#br0" timeOffset="2242">1556 346 8376,'-9'-8'-21,"-7"-1"-88,14-8 0,-5-1-158,7 1 1,2 0 543,3-1 0,5 1 539,7 0 1,1 5-488,-1 1 0,2-1-112,4-5 1,-4 0-25,5-1 1,1 7-94,-2-1 1,2 8-250,-2-1 1,2-3 28,3 2 0,5 0-4,-4 6 0,4 0 92,1 0 0,3 0-95,3 0 1,-3 2 11,3 4 1,-4-2 99,-1 7 0,5-7 0,1 2 0,-3 4 8,-9 1 1,2-1 2,-8 1 0,6-5 74,-6 6 1,0-3 10,-6 3 0,0 3-53,1-3 0,-1 1 6,0-1 0,-2 5-137,-3 0 0,1 1 124,-7 5 1,6-2-175,-6 2 0,5-2 93,-5 8 0,0-2-64,-6 1 1,1-1 101,5-4 0,-4-1-21,4 6 1,-4-6 21,-2 1 0,0-4 35,0-2 1,-2 6 82,-4 0 0,2 0-71,-7-5 0,5 5 85,-5 0 0,-1 0-88,-5-6 0,-6 2 219,0 4 0,-2-3 4,2 3 0,-4-4-104,-8-2 0,6 0-96,0 1 0,1-7-91,-7 1 0,-5-3-115,-1 3 0,-1 1 140,2-7 1,3 0-59,-3-6 1,-2 0 69,1 0 1,1 0 96,5 0 1,1 0-60,-1 0 0,2-2 14,5-4 0,3 2-9,7-7 0,3-1 18,3-5 0,-1-2 122,7-4 0,0-4-72,6-8 0,2 1-17,4-1 0,4 0-23,7 1 1,8 5-117,4 0 0,-2 2-227,2-2 1,-1 5-448,7 6 0,-2 1 98,-5 0 1,5 1 628,-4 5 0,4-5 0,1 7 0</inkml:trace>
  <inkml:trace contextRef="#ctx0" brushRef="#br0" timeOffset="3053">3511 363 8168,'0'-9'-300,"0"-7"1,1 9 889,5-5 0,4-1-232,7 7 1,0-6 538,1 7-534,-1-9 0,0 12-120,1-3 1,-7 3-1,1 2 1,-7 0 3,7 0 1,-6 0-262,5 0 0,-1 2-68,1 3 0,3-1-109,-8 8 1,5-7-155,-5 7 39,7 0 1,-5 5-80,4 0 204,-5 0 1,-7 1 53,0-1 1,0 0-46,0 1 0,0-7-78,0 1 1,-7-1 188,-5 6 0,-3-5 126,-3 0 95,9-1-296,-7-1 289,14 5 1,-3-13-35,10 4 0,5 1 249,7-1 1,3 0-5,3-6 0,-2 6 98,8-1 0,-6 7-136,5-6 0,-6 7 67,1-1 0,-6 3-235,-6 2 0,-3 1-119,-8-1 1,0 2-207,0 4 1,-15-2 86,-8 8 1,-8-2-410,-4 2 1,-7 2-15,-4-8 0,4 0-198,1-6 1,1-7 44,5-5 1,5-3 655,12-2 0,1-15 0,0-4 0</inkml:trace>
  <inkml:trace contextRef="#ctx0" brushRef="#br0" timeOffset="3797">3372 260 8127,'-17'0'-76,"0"-8"0,-1 6 162,1-4 1,5-1 421,1 1-358,7-8-350,-4 5 1,8-9 251,0 1 0,2 2 115,4 3 0,2-3 46,3 3 1,10-3 135,-3-2 1,3 1-336,-4 5 0,6-5 63,0 5 1,2 3 120,-2 2 0,-2-1-292,8 1 0,0 0-407,6 6 0,-6 0 353,-1 0 1,7 0 70,5 0 0,1 0 49,-7 0 0,7 2 162,-1 4 0,2 2-167,-1 3 0,-5 5 128,4-5 1,-3 4 221,-3 3 0,1-1-170,0 0 0,-8 1-132,-4-1 1,2 6 30,-2 0 1,0 0-110,-6-6 0,0 1-22,1-1 0,-1 6-218,0 0 1,0 2 40,1-2 1,-3-2 128,-3 8 1,1-6-22,-7 6 1,0-6 92,-6 6 0,0 0 15,0 5 1,0-1-17,0-4 0,-2-2 30,-4-4 1,2-2 43,-7 8 1,5-8 110,-6 2 0,3 4 53,-3 2 1,-3-4-104,3-2 1,-5 2 107,-6-2 0,4 5-107,-4-5 1,-4 6-59,-2-6 0,-4 6 96,-1-6 0,-1 6-3,0-6 1,1 0-48,-1-6 1,1 7-1,-1-1 1,1-6-144,-1-6 1,2-5 122,4 6 0,-1-8 1,7 1 1,-6-3-27,6-2 0,-6-2-2,6-3 1,-6-5-44,6-7 0,-8-3-21,2-3 0,-1-4 234,1-7 0,-2-1-101,8 1 1,-2-7 335,2 1 1,10 0-150,-5 5 0,13 0-339,-1 1 1,6 5-115,6 0 0,11 2-111,12-1 1,11-3 198,6 8 94,4 0 0,2-2 0,0-2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02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8403,'8'-9'70,"1"1"-655,8 8 1,6 0 281,1 0 1,-1 0-23,-6 0 0,0 0 74,0 0 251,8 0 0,-5 0 0,5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03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467 278 8362,'0'-10'1565,"0"-5"-333,0 13-698,0-6-76,0 8-217,0 0 0,-2 8 22,-3 3 0,1 5 63,-8 1 0,-1 6-63,-10 0 0,2 8-1,-8-3 1,6 5-57,-6 2 1,2 5-195,-2 0 0,2 1 49,4-7 1,6 1-124,0 0 1,1-7-643,10 1 1,1-8 95,5 2 460,0-3 1,2-11-69,3-3 1,7-4-1734,11-2 1,4-10 1948,7-7 0,9-8 0,1-10 0</inkml:trace>
  <inkml:trace contextRef="#ctx0" brushRef="#br0" timeOffset="340">934 226 9078,'-11'0'2283,"-1"0"-2004,8 0 1,-11 2-438,3 3 0,-3 5 202,-2 7 0,-1 2-82,1 4 1,-6 4 18,0 8 0,-2 0-49,2-1 0,4 3 109,-4 3 1,3-2-168,3 9 1,0-9 304,0 2 1,5-3-46,1-3 1,7-5 14,-2 0 1,4-8-58,2 2 1,2-4-218,4-1 0,3-3 51,9-3 1,1-5 55,4-7 0,4 0 73,7 0 1,1-2-36,0-3 0,-7-5-588,1-7 1,-8-1 201,2 1 0,-11 0 344,-6 0 1,-4-1-91,-2 1 0,-10 0 254,-7-1 0,-8 1-64,-10 0 0,-13 1-47,-4 5 1,-9-3 28,3 9 0,2-1 26,10 6 1,0 0-1513,12 0 1426,3 0 0,6 0 0,-2 0 0</inkml:trace>
  <inkml:trace contextRef="#ctx0" brushRef="#br0" timeOffset="1375">121 329 8521,'0'-17'-24,"-5"6"138,-1-1 0,-6 6 526,7-5-720,-1-1 0,8-5 156,3 0-129,5-1 0,7 1 107,1 0 0,5-1 197,0 1 1,0 6-113,-6-1 0,8 1 5,4-7 0,-2 3-12,2 3 1,-6-1-43,6 7 1,-3-2 39,3 3 0,2 3 86,-8-4 0,6 2-231,-6-2 0,6 5 10,-6-5 0,8 4 44,-3 2 1,-3 0-19,-2 0 1,2 6-141,-2-1 0,6 7 143,-6-6 1,0 5-20,-5-5 0,5 7 82,0-1 1,0-2-64,-6 1 0,0-5 33,1 5 1,1-1-13,4 1 1,-4 5-36,4-5 0,-3-1-8,-3 2 1,0-1-17,0 6 1,1 1 139,-1-1-72,0 0 1,-1 1-52,-5-1 0,3 0 21,-9 0 1,7 1-164,-6-1 0,5 2 88,-5 4 1,2-9 44,-3 3 0,-1-4-6,8 5 0,-8-1-32,1 0 51,5 1 1,-8-1 13,4 0 0,-2 0-120,1 1 0,-3-1 89,4 0 1,-4 6-91,-2 0 1,0 1 80,0-7 0,0 0-16,0 0 0,0 1 23,0-1 0,0 0 12,0 1 1,0-1-16,0 0 1,0 0 25,0 1 0,0-1 46,0 0 1,-6 1-56,0-1 0,-5 0 6,5 1 1,-7-1-56,1 0 0,-3 0-96,-3 1 0,1 1 89,0 4 0,0-6-7,-1 1 0,3-1 95,3-6 0,-3 3 13,3-3 0,-3 5 148,-2-5 0,5-1-122,1 1 1,-1-5-22,-5 6 13,0-1 1,-1 5 148,1-5 0,-6 4-224,0-3 0,0-2 12,6 1 1,-1-5-8,1 5 0,-6-7-169,0 2 1,-2 2 144,2-3 0,4 1 14,-4-6 1,3 0 129,3 0 1,0 0-136,-1 0 1,1 0 333,0 0 0,0 0 2,-1 0 0,1 0 2,0 0 0,-1-6-161,1 1 0,0-7-24,0 6 0,-3-7-203,-3 1 0,4-1 129,-4 1 1,-2-5-112,2 0 1,-6 5 70,6-5 1,-6 4-35,6-5 1,-6 1 106,6 0 0,-2 5 5,2 1 0,4-1 40,-4-5 0,4 0 193,2-1 1,-1-1 320,1-4 1,5 4-244,1-4 0,7-4-80,-2-2 0,4 2-145,2-2 0,2-5-174,4-7 1,6 1-128,11 5 0,4-5-493,7 0 0,8-6-420,4 5 0,12-7 1031,6 2 0,10-4 0,5-2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02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8808,'2'-10'714,"3"4"0,5 4-733,7 2 0,6 0-336,0 0 0,6 0 87,-6 0 1,6 0-505,-6 0 1,6 0-49,-6 0 820,0 0 0,-6 8 0,1 2 0</inkml:trace>
  <inkml:trace contextRef="#ctx0" brushRef="#br0" timeOffset="116">571 35 8291,'18'9'748,"-1"-1"1811,-7-8-1929,-3 0-828,-7 0-362,8 0 0,1 0-670,9 0 1230,-1 0 0,0-8 0,1-1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0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494 173 8160,'11'-15'-483,"1"4"654,-8-5 1,5 8 690,-3-3-62,-4 3-180,6 1 220,-8 5-231,0-14 0,0 12-95,0-7 1,0 5 216,0-5 232,0 7-651,-8-12 0,4 9-85,-7-5 1,-1 5-81,-5 7 1,0 0-219,-1 0 0,-1 0-85,-4 0 1,-4 0 185,-7 0 1,5 7-258,0 5 1,0 3 121,-6 2 1,7 1-117,-1-1 1,8 2 50,-2 4 1,-2-2 68,2 8 0,5-6 101,7 6-1,7 0 7,-2 6 1,4-1-73,2 1 0,2 3 3,4-3 0,4 7-76,7-13 1,6 7 96,0-7 0,6 4-53,-6 1 1,6-5 34,-6 0 1,7-6 65,-1 6 0,-4-6 14,-2 6 0,-2-6 207,3 6 1,-11-6-151,4 6 0,-3-1 111,3 7 1,-7 0 37,-5-1 1,3 1-95,-2-1 1,0 1 115,-6-1 1,-8 1-148,-4 0 0,-3-1 249,-2 1 1,-2-3 14,-5-3 0,-2-2-145,-9-4 0,0-5-104,1-1 0,1-2 19,4-9 0,-3 0-530,3-6 0,2 0 248,-2 0 0,8 0-405,-2 0 0,9-2 22,3-4-1484,7 4 0,6-11 2014,15 7 0,16-15 0,11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1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961 952 8008,'0'-10'2033,"0"2"-1675,0 1 147,0 5-1047,0-6 340,0 8 41,0 0 1,-1 8 444,-5 3 0,2 12-38,-8 6 1,1 11 177,-6 7 0,-1 3-112,1 1 0,0 1-82,-1 0 0,1 0-315,0 0 0,0-2 143,-1-4 0,7-4-993,-1-7 0,8-3 78,-1-3 0,3-4-1035,2-7 1892,7-9 0,11-1 0,9-8 0</inkml:trace>
  <inkml:trace contextRef="#ctx0" brushRef="#br0" timeOffset="377">1999 727 7990,'-17'-10'300,"5"4"-61,1 12 0,7-2-420,-2 8 0,-2 5-59,3 6 1,-7 8 18,6-3 0,-9 7-19,-2 5 0,-3 10 638,-8 8 0,1 7-52,-2-1 1,-4 1 142,4-2 0,4 3-258,2-9 1,4 1 17,2-6 0,7-8-207,5-4 1,3-5 151,2-6 1,0-4-434,0-8 1,2-1 102,3-5 0,5-3-49,7-8 0,0-6 169,1 0 1,-1-13 143,0 2 1,-1-10-82,-5 4 0,3-8 169,-9 2 1,1 2 242,-6-2 0,-2 8-171,-3-2 0,-11 4 38,-7 2 0,-10 7-110,-1 4 0,-6 4-876,-7 2 0,-8 0-149,3 0 0,-10 8-1463,5 4 2151,-9 3 1,5 2-1,-8 1 1</inkml:trace>
  <inkml:trace contextRef="#ctx0" brushRef="#br0" timeOffset="926">201 1159 8025,'-33'-17'83,"4"0"0,-2-1 172,8 1 0,0 0-195,6-1 1,2 1 102,3 0 1,2-1-83,5 1-114,3 0 221,2 0 1,6-3-310,11-3 1,0 2 4,18-8 1,-3 1 27,14-7 0,2 0 82,10 1 1,4 1-72,7 4 1,8-3-8,3 3 1,1-2 93,6 2 1,-5-2-124,10 8 1,-42 9 0,0 0 165,-1 2 0,0 1 1,4-1-1,0 0-8,45-5 1,-48 9 0,0 1-18,48-5 1,-48 8 0,0 1 26,42 3 0,6 0 14,-6 0 0,-5 3-25,-7 9 0,-7 1-172,2 16 1,-9 0 111,-3 6 0,-7 1-102,1 5 0,-3-1 74,-2 12 1,-6-4-69,0 9 0,-7-1 24,1 2 1,-3-2 23,-3 7 0,-7-5 63,-4 5 0,-9 0 7,-3 7 0,-7-7-167,2 0 0,-8-1 124,-10 1 1,-1 3-69,-16-9 0,-4 1 63,-13-6 1,-2-2 142,-15-4 1,-8 2-89,-10-8 0,33-19 0,-2-1-75,-1-3 1,-2 0 0,-1 1 0,-1-1 121,0 1 0,0-2 0,-1-1 0,-1-3 14,-3 0 0,-1-1 1,1-1-1,1-2 341,1-2 1,0-1-1,1 0 1,-1-2-173,0-2 0,1-2 0,3-3 0,0-2-35,-3-1 1,-1-3 0,4-2 0,0-3-34,2-4 1,1-2 0,2-1-1,2-2-188,0-4 0,1-2 0,2-1 0,2-2-1,1-3 1,1-2 0,1-1 0,1-1 12,3-3 1,1-1 0,3 1-1,3 0-11,1 0 1,2-1 0,-20-40-524,11 3 0,9 12-1319,8 11 1854,7 5 0,10 3 0,0 7 0,0 14 0,0 12 0</inkml:trace>
  <inkml:trace contextRef="#ctx0" brushRef="#br0" timeOffset="1822">3279 18 7388,'9'0'1893,"-1"0"-1493,-8 0-328,8 0 0,-4 0 228,7 0-229,1 0 1,5-6-29,0 0 0,0 0 154,1 6 0,1 0 2,4 0 0,-4 0-11,4 0 1,-3 2 30,-3 4 1,6 4-1,0 7 1,6 0 28,-6 1 0,6-1-144,-6 0 0,6 1-92,-6-1 1,0 2-340,-6 4 0,4-4 222,-4 4 0,5-3-48,-11-3 1,-3 0 1,-3 0 1,-3 1-72,-2-1 1,-2 2 39,-3 4 1,-5-2 106,-7 8 0,-2 0 80,-4 6 0,3-1 167,-3 1 1,2-2 182,-2-5 0,4 5-128,-4-4 1,4 3-151,1 3 1,1 0 17,0-1 1,1 1-221,5-1 0,-3-5-18,9 0 1,-7-6-61,6 6 0,1-8 122,5 2 0,0-4-92,0-1 1,7-1 259,5 0 1,-3-1-104,3-5 0,-1 4 92,7-3 0,-7 5-48,1 6 0,-3-2 150,3 8 0,-4 6 112,-8 5 0,2 8 115,3-2 1,-3 4 23,4 2 0,-4 0 201,-2 0 1,0-2-267,0-4 1,0 4-144,0-4 1,2-4-142,4-1 0,-5-10 83,5-3 1,-6-7-432,-6 3 1,-3 1-58,-8-2 0,-8 0-297,-4-6 0,-8 2-90,-9 4 1,-2-4-625,-15 4 0,-12-3 1336,-6-3 0,20-8 0,-5-1 0,3 1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13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7998,'10'-9'1556,"7"1"-1433,0 8 0,8 0-658,10 0 1,1 0 189,5 0 1,3 0 44,8 0 1,-1 0-65,1 0 0,0-2 364,0-4 0,-8 4 0,-1-5 0</inkml:trace>
  <inkml:trace contextRef="#ctx0" brushRef="#br0" timeOffset="140">917 70 7998,'12'2'1717,"0"4"-1266,-1-4 1,6 5-671,1-7 1,7 0 185,3 0 1,5-2-458,2-3 1,1 1 205,5-8 284,-5 8 0,14-11 0,-6 5 0</inkml:trace>
  <inkml:trace contextRef="#ctx0" brushRef="#br0" timeOffset="263">1903 35 7998,'17'0'1554,"1"0"1,-7 6-1629,1 0 0,-6 2-6,5-3 0,3-3 80,9 4 0,3-12 0,9-3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10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604 226 7921,'-17'-18'6,"5"1"676,1 0 0,7-1 329,-2 1-1335,4 0 1,-3 0 142,-1-1 1,-6 1 40,7 0 0,-15 5 270,3 1 0,-4 1 265,4-1 0,-6 3-166,0 8 0,-6 0-25,6 0 0,-6 8-306,6 3 0,0 4 162,5 3 1,1 1-130,0 4 1,5-2 111,1 8 1,7-6-131,-2 6 1,4 0 62,2 5 1,2 1 49,4-1 1,4 7 13,7-1 0,-2 2 22,-3-1 1,3-5 174,-3 5 1,-3-7-44,3-5 0,-8 4-234,1-5 1,-3 5 132,-2 2 1,-7-1-161,-5 1 1,-5-2 59,-6-5 0,2 5 33,-8-4 1,6 2-22,-6-3 1,6-3-19,-6-7 0,8-3 76,-2-3-40,4-5-244,1-7 195,9 0 1,3 6-389,12 0 0,5 2 215,12-3 0,4 5 131,8 7 1,-1 6 9,1 0 0,-2 8 99,-5-2 1,3 2 611,-8-3 0,0 11-344,-5-5 1,-7 11 636,1-5 0,-9 0-352,3-5 0,-10 0-519,-1-1 0,-9-1-104,3-4 1,1-4-331,-1-8 196,7 0 1,-4-5-693,8-1-806,0-7 1,0 2 27,0-12 1633,0-4 0,8-15 0,1-1 0</inkml:trace>
  <inkml:trace contextRef="#ctx0" brushRef="#br0" timeOffset="690">1538 952 8034,'0'-10'221,"0"1"1009,0 3-602,0 4 0,0-8 405,0 5-584,0 3 0,0-8 811,0 4-804,0 4 1,2-3 36,4 10 0,-2 5-79,7 7 0,-5 8-150,5 4 1,-7 2-277,2-2 1,-4 3 98,-2-3 1,0-2-161,0 2 1,0-8-346,0 2-63,0-4 0,0-1-1444,0-1 866,0-7-1178,0-3 1635,0-7 0,-2 0-377,-4 0 1,4-7 978,-3-5 0,-13-3 0,-1-3 0</inkml:trace>
  <inkml:trace contextRef="#ctx0" brushRef="#br0" timeOffset="1180">1054 1090 7960,'-6'-17'-564,"0"0"740,-7-1 0,11 1-124,-4 0 1,4 0 26,2-1 1,2 7 120,4-1 0,-2 1 226,7-7 0,1 7-180,5-1 0,6 1 44,0-6 0,8-1-190,-2 1 0,-2 0-120,2-1 0,5 3 144,7 3 1,-1-3 32,-6 4 0,1 3-50,0 2 0,5 2 30,0-2 0,1 5-97,-7-5 1,7 10 10,-1 1 0,-2 9 9,-9-3 0,4 5-133,-4 1 1,-2 0 113,1 1 0,-6 5-269,1 0 0,-4 2 77,-2-2 1,-5-2 104,-1 8 1,-7-2 9,2 1 0,-4 5 277,-2-4 0,0 2-27,0-2 0,0 3-19,0-3 1,-2 4-89,-4 1 0,-4-5 46,-7 0 0,-2-2 58,-4 2 1,2-2-95,-8-4 1,-2-4 11,-9 4 0,1-4-32,-7-2 0,6-1-11,-6-5 1,2 3 62,-3-9 0,3 1 77,4-6 1,2-2-294,-9-3 1,9 1 131,-2-8 1,3-1-39,3-10 0,5 3 62,0-3 0,10 2-204,1-2 1,3 2 102,9-8 0,0 6-756,6-6 1,2 6 30,4-6 1,6 6-220,11-5 0,-2 6 236,8-1 0,0 4 720,5 2 0,-7 0 0,-2-1 0</inkml:trace>
  <inkml:trace contextRef="#ctx0" brushRef="#br0" timeOffset="1424">2593 1488 8116,'0'10'3114,"0"-3"0,0-5-2675,0 4 1,-6-2-1253,0 7 428,1-7 385,5 12 0,-16-7 0,-3 9 0</inkml:trace>
  <inkml:trace contextRef="#ctx0" brushRef="#br0" timeOffset="1931">3890 848 12869,'17'0'333,"2"0"-167,5 0 0,-3 2-5,7 4 0,1-4-179,6 4 0,-6 1-619,0-1 1,-8 2 389,2-3 0,-10 3-448,-1 4 0,-8 9 297,1-4 1,-10 6 43,-7 0 0,-11 6 294,-6 11 1,-4-3 300,-1 3 1,-1-5-59,1-6 1,7 1 247,4-7 1,5 1 311,7-7 0,3 0-240,8 0 1,0-5-491,0-1 1,8-7 3,3 2 1,13-4-477,4-2 1,7-2-77,5-4 0,4-9-482,8-8 1,-7-2 355,-5 2 0,-4 2 661,-1-8 0,-8 8 0,-2-4 0</inkml:trace>
  <inkml:trace contextRef="#ctx0" brushRef="#br0" timeOffset="2481">3267 814 7965,'-11'-16'54,"-1"5"1,7-5 158,-7 5 1,8 1 64,-2-1 0,5 5-80,1-6 1,0 7 28,0-7 0,7 2 18,5-1 0,3-6 0,2-1 0,10 1-171,8-6 1,1 2 89,11-2 1,-1 2-104,5-8 0,1 8 31,0-2 0,2 3-59,4 3 1,-3 2 60,9 3 0,-3-1-70,3 7 1,3 0-1,-4 6 0,3 8 37,-3 4 1,2 3-7,-7 2 1,0 2-14,-6 4 1,-6 4-114,0 8 0,-8 0 80,3-1 1,-7 1-218,-5-1 1,2 1 66,-8-1 1,0-1-41,-6-4 1,0 9 86,1-3 1,-9 1 41,-3-7 1,-4 4 70,-2-4 1,-8 5 210,-3 7 0,-6-5 19,-7 5 1,-2 3-149,-9 2 0,0-2 114,1 2 1,-7-7-64,1 1 0,-6-4 203,6-1 0,-6-6-7,5 0 1,-5-8-13,6 2 0,-8-6-104,2-5 1,-4-5 10,-2-7 1,-6-2-228,0-3 1,1-5 150,5-7 1,-6-8-447,1-4 0,-1-4 182,6-1 0,2-1-42,4 1 0,-2 5-77,8 0 0,1 10-158,10 1 0,-1 7-93,7 5 0,0 4-346,5-4 1,7 5-1921,-1 1 2014,8 0 0,-1 0 719,10 0 0,13 0 0,9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6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8009,'9'8'927,"-1"-5"1401,-8 9-2148,0-8 1,2 9-579,3-7 1,5-2-1008,7-10 1,6 2 1404,1-7 0,6-8 0,-3-8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0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10455,'17'0'1386,"0"5"-91,1 1-876,-1 8 1,2-11 256,4 9-388,-4-8 1,12 3-131,-8-7 0,6 0-185,-6 0 0,0 0-176,-6 0 1,1 0-925,-1 0 976,-7 0-2468,5 0 1728,-13 8 1,5 4 890,-7 11 0,-15 4 0,-4 7 0</inkml:trace>
  <inkml:trace contextRef="#ctx0" brushRef="#br0" timeOffset="144">53 468 8062,'0'9'2376,"0"6"1,0-11-1904,0 8 1,0-6 101,0 5 0,7-7-138,5 2 1,5 1-649,6-1 0,4 0-529,8-6 0,5 0-2149,0 0 2889,16 0 0,-10 0 0,14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36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398 362 8623,'0'-10'2074,"-2"2"-1330,-4 8 1,4 2-71,-3 4 0,-3 4-121,2 7 0,-7-6 18,1 1 0,-1 1-326,1 10-170,-3-3 1,3 10 99,-11-7 1,2 10-160,-8 2 1,6 1-464,-6 10 1,2-1 326,-1 1 1,-3-2-590,8-4 0,0-9 285,6 4 0,7-12-163,4 0 0,4-4-395,2-2 475,0-7 0,8 3 327,3-7 1,7 0-41,5-6 1,-2 0 397,8 0 1,-6 0-169,6 0 1,-6 2 470,5 3 1,-6 5-268,1 7 1,-6 8 628,-5 4 0,1 11-127,-7 7 1,-1 3 135,-5 1 1,0-1-374,0-3 1,0 1-84,0-8 1,0 0-462,0-5 1,0-2 175,0-5-1419,0-3 1092,0-7 1,2-9-1840,4-3 1325,-4-4 1,13-6 33,-3-7 1,-2-9-1432,1-14 2127,1-9 0,-3-8 0,-1-11 0</inkml:trace>
  <inkml:trace contextRef="#ctx0" brushRef="#br0" timeOffset="259">709 120 9374,'18'7'2643,"-7"3"-1867,1 7 1,-3 0 148,3 1 1,1-1-388,-7 0 0,2 1-133,-3-1 1,-3-6-488,4 1 131,-4-1 1,4 1-930,0 0 1,-1-7 419,-5 7-2505,8-8 2108,-6 11 1,6-5-1400,-8 7 2256,0 0 0,-8 8 0,-2 2 0</inkml:trace>
  <inkml:trace contextRef="#ctx0" brushRef="#br0" timeOffset="638">692 863 8241,'-10'17'1352,"3"1"-811,14-9 0,3-1-391,7-8 1,1 0-263,-1 0 0,0 0 241,0 0 0,1 2-11,-1 4 1,0-4-484,1 3 0,-3 5 214,-4 2 0,3 5-169,-8 6 1,-1-2-10,-5 8 0,-7 0-190,-5 5 1,-3 7 301,-2-1 0,-1-2 150,1-9 1,2-4 410,3-8 0,4 1-78,8-1-38,0 0 0,8-7-48,4-4 1,3-4 10,2-2 0,2-2-21,5-4 1,-5 4-89,4-4 1,-4 2 100,-2-1 1,1 3-99,-1-4 1,-7 12 264,-5 5 1,3 7-84,-2 5 0,-2 4 218,-10 7 1,-4 1-84,-7-1 1,5 1-5,1-1 0,5-5-35,-5 0 0,7-8 119,-2 2-532,4-4 0,4-3 135,4-5 0,5-3-458,12-8 1,0-10 212,12-7 1,-4-8-1487,9-9 0,8-14 1646,-2-4 0,16-12 0,-9 3 0</inkml:trace>
  <inkml:trace contextRef="#ctx0" brushRef="#br0" timeOffset="1018">1159 292 11145,'17'18'394,"0"1"591,1 4 0,5 4-311,0 8 0,0-1-199,-6 1 1,0-1-495,1 1 0,-1-6-384,0-1 0,1-6-2221,-1 1 1542,0-4-422,1-2 734,-1-7 770,-8-3 0,7-22 0,-7-4 0</inkml:trace>
  <inkml:trace contextRef="#ctx0" brushRef="#br0" timeOffset="1329">1505 206 8238,'19'-13'114,"4"-5"0,4 5-114,7-10 0,1 2 319,0-2 0,-5 9-80,5-3 1,-10 3-17,10-3 0,-7 6 24,1-1 1,2 8 221,-8-2 0,0 6-391,-6 6 0,-1 4 111,-5 7 0,3 8-42,-9 4 1,-6 5 41,-11 7 1,-5 3-322,-6 8 0,2 0 94,-8 0 0,0-2-309,-6-4 0,6-4-16,1-7 0,6-3-164,-1-3 1,4 0-10,2-12 1,0 2 125,-1-13 0,7 0 69,-1-6 0,8-8 82,-1-3 0,3-10-175,2-3 0,-2-12 434,-4 1 0,4-5 0,-4 0 0,4 3 0,2-3 0,-7-4 0,-3-1 0</inkml:trace>
  <inkml:trace contextRef="#ctx0" brushRef="#br0" timeOffset="2264">1608 241 8238,'0'17'155,"0"0"0,0 0 95,0 1 1,0-1 279,0 0 1,-5 1-91,-1-1 1,-6 6-176,7 0 1,-9 0-143,3-6 0,3-5 95,2-1 0,4-5-153,2 6 70,0-8 0,2 3-666,4-7 1,9-7 257,8-5 1,6-1-155,-6 1 1,6-1 134,-6 7 0,2-6-23,-2 7 1,-9-1 294,3 6 0,-9 0-129,3 0 253,-7 0 1,2 7-22,-12 5 0,-4 3 337,-7 3 1,2-1 290,3 0-272,-3 1 0,13-7-5,-4 1-391,4-9 131,2 5 1,8-10-7,3-4 0,5-1-333,1-5 121,0-3 1,1 7-332,-1-3 0,-5 3 57,-1 8 0,-7 2-320,2 4 0,-6 5 125,-6 12 0,-6 0-165,-11 12 0,2-2 228,-8 13 1,-1 0 161,-11 6 0,3 0 334,-8-1 1,9-6-47,3-5 0,1-5 428,10-7 0,6 3-151,5-8 268,8 0 0,4-13-77,12-4 1,11-6 111,6-6 1,5-6-176,7-11 1,-5-2-27,4-4 1,-3-3-351,-2 3 0,-1-2 129,1 2 1,-6 4-484,-1 8-191,-7-8-79,4 6 117,-15-6 145,-2 15 1,-16-3 30,-3 7 1,-5 0 39,-1 6 0,-6 0 140,0 0 0,0 0-61,5 0 1,1 0 410,0 0-113,7 8 1,-3-4 111,7 7-102,0 1 0,6 5 186,0 1 0,0-1 69,0 0 0,0 2-101,0 4 1,-6 4 471,1 8 0,-3 5-230,2 1 0,-1 7-56,-5-2 0,-3-2-168,3 2 1,4-8-326,3 3 1,3-7-17,2-5 111,0 4-720,0-14 508,0 6 1,0-17 35,0-8 1,2-8-13,3-9 1,-3 0-39,4-1 0,2 1 41,-2 0 1,1-5-55,-1 5 1,2-4 83,3 10 1,5 1-6,-5-2 1,5 7-172,1-7 0,0 8 50,0-2 0,3 5-82,3 1 0,-4-2 51,4-4 1,-4 4-30,-2-4 0,-5 4 100,0 2 1,-7 0 258,7 0-164,-8 8 86,3 2 0,-9 5 174,-3-4 0,-5-1-52,-7-4 1,-1-4 171,1 4 0,0 1-104,0-1 0,1 2 152,5-3 1,-5-1-77,5 8 1,3-6-314,2 5 1,-1 1 174,1 5 1,0 6-2,6 0 0,0 6 322,0-6 0,2 6-134,4-6 0,-2 6 544,7-6 1,-5 2-281,5-2 1,-1-4 822,2 4-472,3-4-69,-5-2-708,7 1 1,0-9-124,0-3 0,1-4-790,-1-2 0,8-8 528,4-3 1,11-20 224,6-9 0,12-16 0,3-5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42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226 347 7962,'0'-10'435,"0"2"7,0 1-50,0 5-115,0-6 238,-8 0-353,6 6 0,-6-7 196,8 3-32,0 4 1,0-6 17,0 8 28,0 0-263,-7 0 124,5 0-192,-6 0 0,6 2 55,-3 4 1,3 4-96,-4 7 0,4 2 1,2 4 0,0 4-98,0 8 0,0 1 2,0 5 1,0 3 121,0 8 1,6 1 144,-1 5 0,3 5-144,-2 12 1,-4 2-35,4 4 0,-5-4 35,-1-8 0,2 0-23,4 0 0,-4-7-18,4-5 1,-4-5-121,-2-6 0,6-3 136,-1-9 1,1-1-16,-6-4 0,0-4 137,0-8 1,6 0-124,0 1 1,-1-7 14,-5 1-210,0-8-366,0 3-207,0-7-13,0 0 0,0-9 777,0-9 0,0-7 0,0-9 0</inkml:trace>
  <inkml:trace contextRef="#ctx0" brushRef="#br0" timeOffset="383">554 53 8106,'2'-12'-15,"4"1"57,-4 7 600,6-4 360,-8 0 201,0 6-296,0-5-372,0 7-298,0 0 1,0 7-77,0 5 0,0 5 26,0 6 0,0 12-69,0 11 0,0 14 162,0 9 0,0 9-15,0 15 0,0 5-329,0-44 1,0 1 0,-1-3 0,0 0 71,-2 0 0,0 0 0,1 3 1,0-1-70,-4-2 1,1 0-1,2-2 1,0 0 25,-9 42 1,8-17-844,-1-6 1,3-11 207,2 0 0,0-7-123,0-4 0,0-11-374,0-7-330,7-8 402,-5 4 1246,6-15 1,-8-3 0,0-7 0</inkml:trace>
  <inkml:trace contextRef="#ctx0" brushRef="#br0" timeOffset="800">1 1505 8005,'0'-17'295,"2"5"129,4 1 0,-4 5 441,3-5-321,5 7-11,-8-4-57,13 8-269,-5 0 0,5 2 41,-3 4 0,3 5 14,-3 12 1,1 4-38,-1 8 0,1-1-12,-7 1 0,7 1 16,-1 5 0,-4-5-4,-3 5 1,3-5-44,-2-1 0,1-6 62,-1-1 0,-4-6 262,4 1-204,3-4-136,1-2 0,7-9 93,1-8 0,1-10 14,4-13 0,2-10-28,4-7 1,5-2-26,1 1 0,1-1-304,11-4 1,-7-2 121,6 8 0,0-6-1175,6 5 0,-2-5-89,-4 6 0,2-1 1226,-8 7 0,1-1 0,-7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47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14153,'8'10'544,"2"3"-1125,7-7 1,-6 6-56,1-7 0,-1 1-268,7-6 1,-7 0-709,1 0 606,-8 0 1006,3 0 0,-7 8 0,0 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47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7985,'-9'2'4915,"3"4"0,12 3-4479,5 9 1,7-9-437,5-3 0,3-4 0,9-2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44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2420 934 8027,'-10'0'-1306,"3"0"1091,7 0 139,0 0 0,-8 0 0,-2 0 1</inkml:trace>
  <inkml:trace contextRef="#ctx0" brushRef="#br0" timeOffset="954">51 727 7972,'-18'0'1394,"1"0"-852,8 0 1,3 0 148,12 0 1,5-2 12,12-4-794,4 4 88,8-13 0,1 5 445,5-7 0,-3-1-59,8 1 0,-6 6-136,7-1 0,-9 1-24,2-7 0,-3 3-398,-3 3 1,-7-1-227,-4 7 0,-3-5-1292,-3 5 747,-8 0 180,-1 6 0,-16 0 76,-3 0 0,-4 0 191,-3 0 1,1-2 47,0-4 0,-1 4-98,1-3 548,0-5 0,7 1 0,-5-9 0,3 1 0,5 0 0,-9-1 0,12 7 8,-7-1 0,7 7-26,-2-7 451,-3 8-253,7-4 396,-6 8 569,8 0-100,0 0 0,0 8-177,0 4-518,0 3 1,6 10-15,0 4 0,5 5 13,-5 7 1,5 5-72,-5 12 0,0 3-40,-6 8 0,6 14 84,-1 3-398,1-3 0,-6 1 154,0-3 1,2-2-245,4 2 1,-4-8-1284,4 2 1005,-4-12 1,3-5 19,1-12 0,0-10-181,-6-7 0,2-8-273,3 2 55,-3-11 238,6-5 0,-8-10 147,0-9 1,0-7 437,0-16 0,-8-7 0,-1-2 0</inkml:trace>
  <inkml:trace contextRef="#ctx0" brushRef="#br0" timeOffset="1190">276 1124 7972,'-22'-5'1352,"5"-1"-580,4 0 1,-3 8-266,5 4 0,-3 3 93,9 9 0,-7 7-169,6 3 0,1 3 493,5-2 0,0 2-383,0-8 1,0 0-261,0-6 0,1 0-189,5 1 1,4-9 82,7-3 0,6-4-552,0-2 0,8-2 307,-2-4 0,2-11-1049,-3-12 1,9-3 473,-8-3 0,9-7-1109,-3-4 1,-1-4 268,7-2 1223,-5-8 1,6-1 0,3-8 0</inkml:trace>
  <inkml:trace contextRef="#ctx0" brushRef="#br0" timeOffset="1765">881 709 8162,'-10'0'-1012,"3"0"-12,7 0 1276,0 0-79,7 0-162,3 0 0,9-5 951,4-1 1,2-8-424,4 3 0,4 1-467,-5-1 0,3 1-205,-2-1 0,-2-5-393,-4 5 1,-4-5 224,4-1 0,-4 0 1,-1-1 1,-7 7-209,1-1 0,-8 1 508,1-6 0,-3-1 0,-2 9 0,0-7 0,-7 9 0,-5-5 0,1-3 0,-7 3 0,5-3 0,-10-3 0,4 1 0,1-6 0,1 0 0,0 2 0,-1 9 0,7-1 0,-1 7 0,1 0 0,-7 6 0,1 0 0,8 8 0,3 4 0,-2 5 188,2 6 0,1 12 146,5 11 0,0 11 72,0 7 1,0 9-65,0 2 0,0 5 134,0-5 1,2 4-725,3-10 1,-3 2 219,4-13 1,2-2-771,-3-10 0,7-6 448,-6-11 0,1-4-405,-1-8 755,-4-7 0,6-2 0,-8-16 0,0-4 0,0-13 0,0-9 0,0-8 0,0-10 0,-6-8 0,0-3 0,-5-5 0,5-1-168,0-8 0,-2 6 0,-1-6 0</inkml:trace>
  <inkml:trace contextRef="#ctx0" brushRef="#br0" timeOffset="2453">1158 18 7777,'-8'-10'1382,"6"2"-1340,-6 8 1,8 2-595,0 4 518,8 11 1,-4 6-51,7 12 0,1 3 122,5 14 1,-2 14-34,-3 3 0,1 11-202,-7 1 1,0 8 72,-6-3 1,0 2-1278,0-13 987,0-7 0,0-11 414,0-11 0,-2-3 0,-4-9 0,4-7 0,-3-4 0,-5-4 0,6-9 0,-7-4 0,5-6 0,-6-6 0,3-4 0,-3-7 0,-3-6 245,3 0 0,-5-2-245,-6 2 0,6-2 0,-1-4 0,1 12 0,15 1 0,-11 13 0,7-9 0,0 8 0,6-3 0,2 1-70,4 0 1,3 0 81,9 6 0,-1-2 81,0-3 0,-5 3 364,-1-4-526,1 4-534,5 2 470,-7 0 0,-2 8 130,-8 3 0,-2 5 3,-4 1 0,-4 0 0,-7 0 10,7 1 91,-5-1-52,13-7 0,-4-3 155,12-7 0,-2 0 161,7 0-201,1-7 0,5 3-13,1-8-537,-1 8 188,0-11-42,0 13 0,-7 2 62,-4 12 1,-12 11 177,-6 6 0,-5-1 0,-6 7 0,-4-4 0,-7 9 0,-1-3 0,0-3 0,-5-1 0,0-4 0,-1-4 0,7-8 0,7-2 0,4-3 0,-4 3 0,8-13 0,0 6 252,7-8 455,8 0-341,-4 0 0,10 0-90,4 0 0,11-8 44,12-3 1,4-5-91,2-1 1,7-2-39,4-4 1,0 3 22,6-3 1,-6 4-416,6 2 115,7 0-152,-20-8 1,19 5-346,-12-3 0,2 4 177,-2 2 0,-4-1-192,-7 1 0,-3 2 597,-3 3 0,-10 3 0,-7 3 0,-8 4 0,3-4 0,-7 12 0,-9 4 0,-8 7 0,-16 8 0,-11 2 0</inkml:trace>
  <inkml:trace contextRef="#ctx0" brushRef="#br0" timeOffset="2616">950 1591 7952,'-17'12'-54,"-1"-1"1,7-7 2343,-1 2-950,9 4-1390,-5-9 0,8 9 138,0-4-460,8-4 1,1 5-307,8-7 0,-1-7-665,-5-5 0,10-3 634,-3-2 709,11-8 0,-3-2 0,9-8 0</inkml:trace>
  <inkml:trace contextRef="#ctx0" brushRef="#br0" timeOffset="2737">1538 1453 7952,'15'11'517,"-3"1"627,3 0-826,-13 5 1,6 0 334,-8 0-405,0-7 1,-2 3-1504,-4-7 1,2 0 662,-7-6 1,5 0 591,-5 0 0,-1-15 0,-5-5 0</inkml:trace>
  <inkml:trace contextRef="#ctx0" brushRef="#br0" timeOffset="3253">1918 588 7967,'8'-9'155,"4"3"1,11 4 330,6 2 0,-1 2-61,7 4 0,-4 11 143,9 12 0,2 3 576,-1 3-739,-9 0 0,-1 1-100,-8 4 0,0 5-126,-6 7 1,-7-6-397,-4 0 1,2-6 205,-3 6 1,-1-5-138,-10 5 1,-3-8 159,-9 2 1,1-9-588,0-2 1,-2-8 142,-4 2 1,1-11 2,-6-6 0,5-5 205,-6-1 0,0-7 286,-6-5 1,1-13-38,-1-9 0,8-3 225,4-9 1,6 2 633,5-2 0,5 3-377,7 9 0,7 1-129,5 4 0,11-1-315,6 7 1,15 1-208,2 11 0,10-4-5,-4 3 1,-6-1-340,6 1 1,-10-1 120,4 7 1,-7-6-344,1 7 0,-9-1-563,-3 6 1,-6 0 1272,1 0 0,-4 0 0,-2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48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8097,'0'-12'604,"0"1"24,0 7 0,0-6-210,0 4 0,0 3 341,0-9 419,0 8-253,0-11-302,0 13 1,0-8 222,0 5-340,0 3-319,0-6 1,1 16-142,5 3 1,-2 6 159,8 7 1,-7 2-90,7 9 0,-8 7 53,2 4 0,1 10 13,-1 2 0,2 3-219,-3-9 0,-3 12 32,4-7 1,-4 1-80,-2-1 0,2-8-112,4-3 0,-4-8-181,3 2 1,-3-9 191,-2-2 1,0-14-357,0 3 123,0-5 128,0-3-28,0-3 1,2-9 71,4-3 1,-4-7-331,4-11 0,-2-11-195,1-13 0,-3-3-421,4-1 1,2-3 497,-3-4 1,7 8 692,-6-7 0,7 14 0,-3-7 0</inkml:trace>
  <inkml:trace contextRef="#ctx0" brushRef="#br0" timeOffset="643">312 121 8064,'0'-17'1061,"0"7"-113,0 3-670,0 7 0,2 0 50,4 0 1,-3 0 103,9 0 1,-6 0-130,5 0 1,1 0-42,5 0 0,2 0-288,4 0 0,2 0 103,4 0 1,4-6-32,-4 0 1,3-1-66,3 1 0,-1 4-199,1-4 1,5-2 92,1 3 1,-7-1-66,-5 6 0,0 0 44,6 0 1,-1 0 114,1 0 1,-1 0 96,1 0 1,-2 0-82,-5 0 0,5 0 139,-4 0 0,5 6-12,7-1 0,-5 1-23,5-6 1,-5 0-52,-1 0 0,5 0-2,0 0 1,1-6-129,-7 1 0,-1-7 128,-4 6 0,-2 1-46,-4 5 0,-10-6 20,5 0 0,-11 0 90,5 6-26,-8 0 0,5 6 325,-3 0-425,-4 7 1,6-9-238,-8 8 33,0-1 271,0 6-151,0 1 96,0-1 1,0 0 81,0 1 0,0-1-22,0 0 1,0 1 147,0-1 1,0 2 3,0 4 0,0 4-30,0 8 0,-6 1 151,0 4 0,-2-1-64,3 7 1,3 8-84,-4 9 0,-2 4 0,2 3 1,1-1-178,5 0 0,0-6 134,0 1 0,-6-14 50,0 2 0,0-6 6,6 0 1,0-4 133,0-7 1,2-7-122,4 1 1,-4-8-40,4 3 1,-4-5-15,-2-2 1,2-2 272,3-3-262,-3 3-313,6-5-518,-8 0-446,0-3 20,-8-7 1,-3-2-90,-12-3 1,4-5 505,-5-7 0,-1-6-402,2-1 1,-3-4 484,8 5 0,-9 0 601,10 5 0,-4-7 0,4-2 0</inkml:trace>
  <inkml:trace contextRef="#ctx0" brushRef="#br0" timeOffset="1018">346 1453 7988,'-9'0'1120,"1"-2"-197,8-4-642,0 4 1,0-13-264,0 3 0,8 3 165,3-3 0,5 6-121,1-5 0,2 1 32,4-1 0,-2-3 56,8 9 0,0-1 192,6 6 1,5 0-116,0 0 1,8 0-12,-2 0 0,4 2-30,2 4 1,2-5-124,4 5 0,-2-4 24,7-2 1,-11 0-112,5 0 0,-7 0 93,8 0 1,-10-2-68,-2-4 1,-13 5 13,1-5 1,-11 4-172,1 2 0,-5 0-183,-2 0 161,-7-8-363,-3 6 0,-14-5 227,-5 7 0,-3 0 313,-3 0 0,-7-8 0,-1-2 0</inkml:trace>
  <inkml:trace contextRef="#ctx0" brushRef="#br0" timeOffset="1556">883 519 9289,'-8'-10'2058,"6"3"-1775,-6 7 0,8-2 171,0-4 0,-2 4 171,-3-4-279,3 4 114,-6 2-345,8 0 1060,0 0 1,0 8-830,0 4 0,2 11 257,4 6 1,-4 5-181,3 7 1,-3 3 318,-2 8 1,0-2-208,0-4 1,0 4-40,0-4 0,0-6-264,0-5 1,0-3-131,0-9 0,-2 0-133,-3-5 1,3-7 160,-4 1-484,4-8-1289,2 3-214,0-7 1,0-15 737,0-8 1119,8-8 0,9-19 0,10-4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5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8162,'-10'-17'1314,"3"7"1,9 0-1369,3 5 0,5-3 86,7-4 0,6-3-127,0 4 1,-2 1 200,-9-2 394,3 9 133,-5-5-174,0 8 1,-3 4-117,-7 7 1,0 5-61,0 18 1,0 5 159,0 13 0,0 5-62,0 1 0,0 7 61,0-1 0,0 3-203,0 2 1,0-6-55,0 1 0,0-10-135,0-3 0,0-1-209,0-9 1,6-3 5,0-9 1,1 2-253,-1-8 1,-2-2-1175,8-9 717,-9 3 11,13-13 0,-9-2 148,5-12 1,-4-11 13,-8-6 0,0-5 689,0-7 0,0-3 0,0-8 0</inkml:trace>
  <inkml:trace contextRef="#ctx0" brushRef="#br0" timeOffset="546">416 191 7964,'7'-10'1231,"3"3"-483,7 7-472,0 0 1,10 0-35,8 0 1,3-6-254,14 0 76,-4-7 0,14 9 64,-5-8 0,5 6-59,7-5 0,6-1-34,0-5 1,8 6-21,-3-1 0,5 2-403,1-1 0,7-3 335,-1 9 0,2-3-48,-2 2 1,-11 4 39,0-3 0,-8 3-78,-4 2 0,-14 2 53,-3 3 1,-6 3 50,1 4 0,-7 3 48,-11-4 1,1 5 161,-6 1 0,-1-5-147,-6-1 0,-2 1 571,-3 5-576,3 0 0,-5 1-23,7-1 1,-7 2 9,-5 4 1,3-4-29,-2 4 0,0 2-7,-6-2 0,0 8 104,0-2 0,-8 4 142,-4 1 0,-3 9 253,-2 3 0,-1 4-192,1 1 0,-2 7 145,-4 0 0,4 11 45,-4-6 1,-2 7 43,2-13 0,0 7-123,5-7 0,1 1 7,0-6 0,1-2-227,5-4 0,-3-4 49,9-7 1,-1-3-352,6-3 1,0-4 236,0-8-345,0 1-589,7-1-746,-5-7 741,6-3 0,-8-14-662,0-5 1,-2-3-1195,-4-3 2686,-11-7 0,-17-9 0,-11-10 0</inkml:trace>
  <inkml:trace contextRef="#ctx0" brushRef="#br0" timeOffset="890">70 1574 7977,'0'-9'2958,"2"-5"-2640,3 8 0,15 1-295,14 5 0,9-2 255,8-4-110,9 4 0,3-13 7,12 3 1,4 5-273,8 1 0,3 2 378,8-2 0,2 4-219,-43-1 1,1 0-1,-1 2 1,-1-1-34,2-1 0,0 0-17,5 3 0,1-2 0,-10-5 0,1-1-23,6 1 1,-1 2 0,-8 1 0,-2 0-146,48-1 1,-15 1-207,-9-2 1,-4 4 115,-7-4 1,-13 4-68,-15 2 1,-3 0-94,-9 0-1391,-7 0 680,-9 0 1299,-14 0 1,-26 0 0,-13 0-1</inkml:trace>
  <inkml:trace contextRef="#ctx0" brushRef="#br0" timeOffset="1273">883 537 8100,'11'-6'-71,"1"0"1,-7-5 10,7 5 0,-1-8-23,7 3 1,-7 1 82,1-1 260,-8 7 1,3-6 771,-7 5-116,8 3-241,-6-6 0,4 10 246,-12 4-578,-4 11 0,-3 12-89,-4 11 0,1-1-26,-13 7 0,6 0-134,-6 6 0,1-2 102,-7-4 1,8 2-486,4-8 0,4 0 237,2-5 1,1-2-1890,5-4 1032,3-4 0,16-16-1130,3-3 2039,12-4 0,12-18 0,9-3 0</inkml:trace>
  <inkml:trace contextRef="#ctx0" brushRef="#br0" timeOffset="1622">1643 416 8027,'-17'-2'0,"0"-4"0,5 4 893,1-4 1,7 6-404,-2 6-1343,4-4 778,2 6 0,-6-6 65,1 3 0,-11 5 299,-1 7 0,0 1-128,-6-1 0,9 2 86,3 4 0,-1-2-145,-5 8 1,2-2 77,3 2 1,-3 3 91,3-3 1,-1 4 189,1 2 0,-1-3-107,7-3 0,0 4-14,6-5 1,0-3-192,0-1-107,8-5 159,9-2 1,4 0-70,8 1 1,8-7 85,9 1 1,4-8-192,2 1 0,-1-3-61,1-2 1,6 0-111,0 0 1,-3-2 51,-9-3 1,-3 3-138,-9-4 1,1 4-738,-1 2 0,-1 0 466,-4 0 1,-4-6-812,-8 0 1,-5 1 118,-1 5 1191,-7-8 0,4-2 0,-8-7 0</inkml:trace>
  <inkml:trace contextRef="#ctx0" brushRef="#br0" timeOffset="1801">1834 640 7920,'-18'-7'1409,"1"-3"1952,0 1-2215,7 1-785,2 8 1,8 8 471,0 3 1,0 12-308,0 6 0,-3 7 158,-9 11 1,1-1-451,-12 11 1,-2 5-354,1 1 1,1 5-43,6 1 1,-8 0 0,-2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54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7992,'8'-10'189,"3"5"0,5 3-213,1 2 0,2 2 369,4 3-242,-4-3 1,12 6-403,-8-8 1,8 0 26,-2 0 1,2-2-66,-3-4 1,-1 4 33,-4-3 0,-3 3 303,3 2 0,4-8 0,-1-2 0</inkml:trace>
  <inkml:trace contextRef="#ctx0" brushRef="#br0" timeOffset="132">899 70 7992,'18'0'348,"-1"-6"-20,0 0 1,1 0-181,-1 6 0,6 0 101,0 0 1,13 0-970,-1 0 1,5-5 206,1-1 1,1-6 512,4 7 0,-4-1 0,-7 6 0</inkml:trace>
  <inkml:trace contextRef="#ctx0" brushRef="#br0" timeOffset="273">2127 52 11626,'-9'-9'371,"9"3"-1215,11 12 0,12-4-1029,6 3 1873,4-3 0,1-9 0,1-3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2:59:5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6887,'0'-10'1036,"0"2"-876,0 8 1,0-2 253,0-3-71,0 3-184,7-14 1,-5 12 39,4-7 1,-2 7 512,2-2-20,-5-3-188,7 7 328,-8-6-109,0 8-49,0 0-514,0-8-230,0 6-460,0-5 292,0 7 236,0-8-14,0 6 163,0-5 1,0 10 19,0 9 0,0 1 230,0 16 0,0 8-114,0 9 1,0 6 65,0 5 1,0-1-162,0 7 1,0-5 17,0 5 0,0-9-387,0-2 0,0-6 155,0-5 1,0-11-137,0 5 0,0-12 34,0 0 1,0-9-162,0-3 80,0-7-212,0 11-164,0-13 384,0 6 1,0-10-1131,0-4 903,8-3 1,-6-9-678,4 1 1,1 0 256,-1-1 0,0-5-516,-6 0 1364,0 0 0,0-9 0,0-5 0</inkml:trace>
  <inkml:trace contextRef="#ctx0" brushRef="#br0" timeOffset="590">208 208 8027,'0'-18'752,"0"1"1,2 7-234,4 5 1,-2-3-117,7 2 1,-5 0-91,5 6 0,1 0 123,5 0 0,2 0-227,5 0 1,-3 0-1,7 0 1,1 0-278,6 0 0,5-1 133,1-5 1,7 4-467,-2-4 0,6 4 217,5 2 0,-1-6-409,7 1 1,1-3 361,5 2 1,8-2 15,4-3 1,-3-4-35,3 3 1,-2 2-22,1-1 0,5 5 369,-4-5 1,-4 7-135,-2-2 1,-6 4 412,-6 2 0,-3 0-138,-8 0 0,-8 2 204,-4 4 1,-3-2-140,-3 7 1,-7 1-120,-4 5 0,-4-5-13,-1-1 0,-7-5 39,1 5 0,-8-5-243,1 6 1,-3-7 129,-2 7 0,0-6-211,0 5 1,0-5 19,0 6 1,0-1-142,0 6 0,0 1-15,0-1 1,0 0 143,0 1 0,0 1 39,0 4 1,-6-2-11,1 8 1,-1 0 253,6 5 1,0 1-100,0-1 0,-6 9 308,0 3 0,1-2-149,5 2 0,0 6 266,0 6 0,0-1-163,0-5 1,0 0-90,0 0 1,0-2-53,0-4 0,-2 2-222,-4-8 0,4 1 75,-4-7 0,4 1 111,2-1 1,-2-1-138,-3-4 1,3 2 41,-4-8 1,2 5-25,-2-4 0,4 4 47,-3-5 1,3 6 15,2-6 0,-6 0-33,0-5 1,0-1-221,6 0-758,0-7 650,0 5 0,0-15-865,0 0 1,0-9 513,0-14 0,0-6-762,0-12 1,-5-3 161,-1-8 1203,-7 0 0,-5-7 0,-9-3 0</inkml:trace>
  <inkml:trace contextRef="#ctx0" brushRef="#br0" timeOffset="737">761 1470 7941,'-26'0'0,"3"0"109,3 0 1,9-6-110,-1 0 0,8-7 0,-3 3 0</inkml:trace>
  <inkml:trace contextRef="#ctx0" brushRef="#br0" timeOffset="1029">640 1418 7941,'-9'-8'558,"-7"7"0,13-7 281,-9 8-159,8-8-380,-11 6 1,11-5 439,-8 7 400,9 0-327,-5 0-10,8 0-869,0 0 139,8 0 1,1 0-81,9 0 1,1 0 104,4 0 0,-2-6-73,8 0 0,5 0-6,7 6 0,1 2-58,-2 4 1,6-2 70,12 7 1,-2-5 224,7 6 1,4-3-170,3 3 0,3-3 35,-10-3 0,4-4-199,2 4 1,-1-4 127,-5-2 0,-3 0-95,-8 0 0,-8 0-45,-4 0 1,-11-2-371,-6-4 145,-4 4 0,-9-7-458,-4 3-10,-4 4 1,-12-6 320,-7 8 1,-8 0-173,-10 0 1,-1 0 200,-5 0 1,-3 6 430,-8 0 0,0 7 0,0-3 0</inkml:trace>
  <inkml:trace contextRef="#ctx0" brushRef="#br0" timeOffset="1464">1004 605 8021,'-18'0'-1587,"9"0"1587,1 0-154,8 0 187,0 0 0,8 2 995,3 4 1,5-4-517,1 4 1,0 1-121,0-1 1,1 6-95,-1-7 0,0 3-483,1-2 0,-1-2-212,0 7 0,-5 1-215,-1 5 1,-7 0-195,2 1 1,-4 5 439,-2 0 1,-4 8 322,-8-3 0,-1 5 43,-16 2 0,8-1 66,-2 1 1,4-6-176,1-1 1,3-6 2823,4 1-1654,3-4 1,10-4 54,4-3 0,3 1-674,8-7 1,8 0-191,4-6 0,6 0-543,5 0 1,4-8 244,8-3 1,8-11 45,3-1 0,4-7 0,3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35 102 8115,'0'-17'854,"0"0"-378,0-1 0,0 7-168,0-1 0,-2 8 559,-3-1 17,3 3-477,-6-6 1,6 6-207,-4-4 1,4 14 29,-3 9 0,3 8-97,2 10 1,0 3 101,0 8 1,0-5-177,0 11 1,0-6 42,0 0 0,5 2-915,1-8 1,2 1-21,-2-7 0,-4 1-374,3-1 0,3-7 453,-2-4 1,5-9-807,-5-3 1559,8-7 0,-5-4 0,8-9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0:0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1003 7776,'0'-9'-758,"-8"1"680,7 8 109,-7 0 311,8 0 583,0 0-404,-8 0-223,6 0 33,-5 0-301,7 0 151,0 0-145,0 8 1,1-6 65,5 3 1,-2-1-94,8 2 0,-1-4 36,6 4 0,1-4-8,-1-2 0,0 0 24,1 0 1,7 0 0,3 0 1,-3 0 88,-2 0 1,4 0-75,2 0 0,-2 0-4,2 0 0,0 0-28,5 0 1,-5 0-3,0 0 0,0 0 11,5 0 1,1 0-2,0 0 1,1 0-38,4 0 0,-3-6-13,3 0 0,3-2-28,-3 3 1,6 1 61,-6-8 0,6 7-142,-5-7 0,5 8 130,-6-2 1,3-1-9,-3 1 1,-4-2 44,5 3 1,1 3 114,-2-4 0,1 2-154,-7-2 1,1 4 13,-1-3 1,1 3-28,0 2 1,-1 0 50,1 0 1,-6-2-128,-1-4 1,-4 4 104,4-4 1,-1 4-27,2 2 1,-2 0 67,-4 0 1,2 0 6,4 0 0,3-2-125,-3-3 0,2 3 6,-2-4 0,4 4 2,-5 2 1,5 0 61,2 0 1,-7 0 39,1 0 1,-2 0-57,2 0 0,4 0 126,-5 0 0,-1 0-52,2 0 0,0 0-27,6 0 1,-1 0-32,1 0 0,-1-6 10,1 0 1,0 1-43,-1 5 1,1-6 55,-1 0 0,1 0-55,-1 6 0,1 0 75,0 0 1,-7-1 82,1-5 0,-6 4-61,6-4 0,-6 4 134,6 2 1,-12 0-125,6 0 0,-13-6 20,7 1 1,-9-1 81,3 6 30,-7 0 246,4 0-598,-8 0 0,-2 0-438,-4 0 1,-3 0-291,-9 0 1,-1 0 838,-4 0 0,-11 8 0,-11 1 0</inkml:trace>
  <inkml:trace contextRef="#ctx0" brushRef="#br0" timeOffset="930">467 1539 8401,'-17'0'-286,"0"0"-431,0 0 1126,7 0-88,-5 0-589,13-7 1,-6 3 73,8-8 675,0 9-411,0-13 1,2 8 109,4-3 1,3 1-78,9 5 1,-1 3 142,0-4 0,2 4-148,4 2 1,4 0 17,8 0 1,0 0-182,-1 0 1,6-2 91,1-4 0,7 4-44,-2-3 0,4 3 53,2 2 0,2 0-16,3 0 1,5-6 45,7 0 1,2 0 23,4 6 0,-8-5 84,8-1 1,-8 0-202,8 6 0,-4-6 118,-1 1 1,-1-1-25,0 6 0,0 0 0,0 0 0,0-6-27,1 0 0,-3 1-147,-4 5 0,3-2 69,-9-4 1,-1 4-13,-10-4 0,2-2 54,-8 3 0,1-1 0,-7 6 1,-1-6 85,-4 0 0,2 1-106,-8 5 1,0-2-11,-6-4 44,0 4-775,-7-6 202,5 8 101,-13-7 0,6 3-857,-8-8 1311,0 8 0,-8-11 0,-1 5 0</inkml:trace>
  <inkml:trace contextRef="#ctx0" brushRef="#br0" timeOffset="1362">2076 640 8493,'7'-17'412,"3"0"1,7 1-253,1 5 0,5-5-226,0 5 1,0 1 95,-6-1 1,0 7-211,1-2 0,-3 2 156,-3-2 1,3 5 148,-4-5 0,-1 4-9,2 2 0,-1 2-94,6 4 1,1-3 63,-1 9 0,6-6-25,0 5 1,2-5-102,-2 6 1,2-1 106,4 6 0,4-1-27,-5-5 0,11 5 155,1-5 1,2 4-83,-1 3 1,1-1 115,4 0 1,2 1-25,-7-1 1,5 6 225,-6 0 1,2 8-89,-1-2 1,-7-2 55,1 1 0,-2-5-144,-10 6 1,0-6-64,-6 6 0,-6-2-279,1 2 0,-10 4 117,-2-5 0,-12 11-41,-16 1 0,-9 10-220,-15 2 1,-7 0-505,-5 5 1,-9 3 365,-2-2 0,35-26 0,0 1-653,-35 30 0,0-1 232,6 1 790,7 1 0,6-1 0,8 1 0,0 1 0,2 2 0</inkml:trace>
  <inkml:trace contextRef="#ctx0" brushRef="#br0" timeOffset="1806">4289 848 8282,'0'-18'0,"2"3"397,4 4 0,-2 3 576,7 8 0,1 0-1173,5 0 1,-5 8 150,-1 3 1,-7 6-70,2 6 0,-4 4 302,-2 8 0,-8 7 240,-4 4 1,-9 4-166,-2 2 1,-2-2-155,2-4 0,4 2-222,-4-7 0,4 5-116,1-6 1,3 0-263,4-5 0,-5 3-19,5-3 0,3 1-978,2-12 1492,4-1 0,-5-6 0,-3 0 0</inkml:trace>
  <inkml:trace contextRef="#ctx0" brushRef="#br0" timeOffset="2155">5275 709 8243,'0'-9'396,"0"1"-414,0 8 1,0 2-348,0 4 317,0-4 0,-8 13 319,-3-3 1,-1 5-35,-5 6 0,3 2-40,-9 4 0,-2 3-14,2-3 0,-2 4-15,2 1 1,4 3 40,-4 3 1,6-3-6,5 3 0,-3-3-26,3-3 0,5-5 6,1 0 0,4-2-256,2 2 0,2-2 2,4-4 1,5-4 111,12 4 0,6-4-23,11-2 1,5-5-21,6-1 0,1-1-154,0 2 0,0 1 45,0-7 1,0 0-108,0-6 0,-8 0 125,-4 0 1,-3 0-570,-3 0 0,-7 0 38,-4 0 623,-3 0 0,-3-8 0,0-2 0</inkml:trace>
  <inkml:trace contextRef="#ctx0" brushRef="#br0" timeOffset="2379">5361 1090 8099,'-26'-31'1006,"2"8"22,5 8 0,12 17-1625,7 3 245,0 13 1,15 3 136,-4 8 0,5-1 163,1 7 0,0 0 307,1-1 0,-9 8-259,-3 5 1,-4 4 545,-2 7 0,0-4-332,0 4 0,-2 3-911,-4 2 1,-1-3 104,-5-2 596,-3-5 0,5-8 0,-7-3 0</inkml:trace>
  <inkml:trace contextRef="#ctx0" brushRef="#br0" timeOffset="3685">6313 813 8349,'-35'-8'2339,"8"-1"-1647,-6-1 1,16 10 831,0 12-1084,7 3 1,12 2-779,4 1 1,7-1 158,16 0 0,0-7-30,11-4 0,-3 1-61,-3-1 1,1 0-145,0-6 0,-7 0 121,1 0 0,-8-2-477,2-4 355,-3 4 0,-5-13-100,-3 3 1,-5 3 258,-7-3 0,0 1-24,0-7 1,-7-1 415,-5-4 0,-1 4 44,1-4 1,-1 4 130,7 1 0,-8 3-231,3 3 0,1 7 51,-1 10 1,1 13 43,-1 11 0,-5 11-61,5 6 1,1 12 165,-1 5 0,7 4-56,-2 3 1,4-3 505,2-4 1,0-3-301,0-8 1,0-2-212,0-4 1,6-4-83,0-7 1,1-3-179,-1-3 0,-4-4-350,4-8 0,-6 1 278,-6-1 1,-4-2-293,-7-3 0,-2 1 121,-4-7 1,2 0-8,-8-6 1,6-8 149,-6-3 0,8-11 272,-2-1 0,5-2-93,7 2 0,-3 4 267,9-4 1,-1 2-136,6-2 0,9 8-118,9-9 1,-1 9-318,6-8 0,4 4 142,2 2 0,5-7-238,7 1 1,-10-7 76,3 1 0,3 2-34,3-2 0,-5 0 55,-7-5 0,1 5 52,6 0 0,-6 8 411,-1-2 0,-6 4-136,1 1 0,-4 9 368,-2 3 0,0-2-115,1 3 0,-7-1 409,1 6-431,-1 0 0,7 7 0,-1 5 1,-6-2-99,1 1-705,-8 1-509,3 5 487,-7 0 459,0 1 0,-7-1 43,-5 0 1,-3-5 176,-2-1 0,-1 1-193,1 5 0,-6 0 131,0 1 1,6-1 35,5 0 1,2 0 163,-1 1 0,3-1-234,8 0 0,0-5 141,0-1-117,0 1 1,8 3-16,3-3 0,5-4 93,1-8 0,-5 1-19,-1 5 0,1-4 138,5 4 1,-5-4 72,-1-2 26,-7 0-219,4 0 1,-8 2 16,0 3 1,-2 3-387,-4 4 0,2 3 117,-7-3 0,1-3-110,-2 3 1,-1-6 8,7 5 0,-1-7-371,1 2 406,4-4 325,-6-2 0,10 0 150,4 0 1,-2 0-144,7 0 1,6-8-230,7-4 0,1-3 18,-2-2 1,-2-1-199,8 1 1,-6-2-107,5-4 0,-5 2-496,6-8 0,-8 6 267,2-6 1,-9 0-152,-3-5 1,-1-3 151,2-3 0,-5-3 197,-7-3 1,0-4 440,0 4 0,-5-2-63,-1 2 0,-6-2-25,6 8 1,-5 5 250,5 6 1,-2 6 293,3-6 0,1 8-126,-8-2 0,7 6 905,-7 5-630,8-3 0,-5 7 362,3-3-880,4 3 81,-6 0-317,8 7-321,0-7 90,0 8 1,0 8 219,0 3 0,0 4 31,0 3 1,2-1 199,4 0 1,-4 8-116,4 4 1,1 6 246,-1 5 0,6 4-50,-7 8 1,1 8-18,-6 3 0,6 6-78,0 6 1,-1-2-286,-5 8 0,0-8 136,0 2 1,-5-12-266,-1-5 0,0-6 43,6-6 0,0-11 96,0-12 0,0-4 33,0-2 52,0-7 1,0-5 189,0-10 1,0-13-329,0-10 1,0-7-306,0-5 0,0-6-72,0-12 1,0-4-202,0-7 1,0-8 462,0-3 0,8-5 0,1-1 0</inkml:trace>
  <inkml:trace contextRef="#ctx0" brushRef="#br0" timeOffset="4071">7333 104 8160,'0'-23'196,"0"0"0,0 6 337,0 5 1,0 6-505,0-5-815,0 7 208,0-4-304,7 8 1038,3 0 1,5 2-56,-3 4 0,-4-2 63,-8 7 0,5 1-20,1 5 1,6 6 0,-6 0 1,5 8-112,-5-2 1,5 11 67,-5 6 0,2 4 57,-2 2 1,-5 8 113,5 3 0,-2 12-95,2 6 1,-2 1 45,7-1 0,-7 6-287,2-1 1,2 2 393,-3 10 1,3-1 14,-2 1 1,-5-47-1,2 1-249,2 0 0,1 0 0,-3 3 0,0 1-154,3 5 1,-1 0 0,-2-1 0,-2 1 78,3-1 1,-2 1-1,-4-2 1,-2 1-260,-1-2 1,-1-1 0,-2 2 0,0-1-2,0-2 1,-1-2 0,1-3 0,-1-2 64,-9 37 0,3-9-236,4-14 1,-3-5 155,8-12 0,-5-5-109,5-13-74,0-3 543,-1-15 0,3-10-419,-8-12 1,8-11 208,-1-5 1,3-7-253,2-5 0,0-1 35,0-11 320,0 4 0,0-9 0,0 11 0,0 3 0</inkml:trace>
  <inkml:trace contextRef="#ctx0" brushRef="#br0" timeOffset="4325">7575 934 8062,'8'-17'979,"3"0"1,4 7-477,3 4 1,7-1 426,4 1-546,3 0 1,9 4-804,-1-4 0,0 4 186,-5-3 0,-2 3-2089,-5 2 1523,-3 0 1,-15 7 121,-4 5 1,-20 5 676,-9 6 0,-15 4 0,-6 8 0</inkml:trace>
  <inkml:trace contextRef="#ctx0" brushRef="#br0" timeOffset="5085">7592 1332 8062,'-9'0'2387,"1"0"0,10 0-2042,4 0 1,5-6-575,12 0 0,4-7-223,8 1 1,-7 3 293,1-3 0,-2 8-648,2-1 0,-2 3 270,-4 2 0,-10 2 33,5 3 0,-12 7 168,-1 11 1,-3-4 50,-2 4 1,-2 2 117,-3-2 1,-5 6 119,-7-6 0,-1 6 844,1-6 1,-6 0-399,0-6 1,0 1 561,6-1 1,5-2-388,0-3 0,3-2 35,-3-5-457,5-3-364,-1 6 1,8-16 125,0-3 1,2-7-131,9-5 1,3-4-345,9-7 1,6-5 210,11-7 0,-1-2-442,7-15 1,0 1 279,6-1 0,5 0 152,1 11 1,5-2 464,-5 14 1,0 1 419,-6 10 1,-3 4-292,-2 8 0,-5 2 176,-8 3 0,-1 4 325,-4 8 1,0 2-242,-12 4 1,2 4-423,-13 7 0,6 2-53,-7 4 1,-1 4-22,-10 8 0,3-1-80,-9 1 1,6 0-70,-5-1 1,7 1 26,-2-1 0,4 1 38,2-1 1,0-5 197,0 0 0,2-8-64,4 2 0,2-3 173,3-3 1,3 6-180,-9 0 0,1 0-203,-6-6 0,0 6 74,0 0 0,-13 6-231,-5-6 0,-5 0 233,0-5 0,2-1-8,-8 0 1,6-1 271,-6-5 1,2-3-94,-1-8 1,3-2 151,7-4 0,1 2-160,0-7 1,7-1-274,4-5 0,5 0 161,1-1 0,1 7 18,5-1 1,4 8 118,7-1 1,8 1 77,4-2 0,-2 4-140,2-4 0,-6 4-39,6 2 0,-3 0 171,3 0 0,2 2-176,-8 4 1,0-4-176,-6 4 1,1-4 80,-1-2 1,-6 0-190,1 0 0,-2-8-89,1-3 1,5-5-324,-5-1 0,3-6 354,-3 0 1,4 0 48,-3 5 1,3 1 520,3 0 0,-7 7-223,1 4 0,-7 5-154,7 1 1,-8 1 530,2 5 0,-3-2 698,3 8 1,-4-1 1623,4 6-1973,-4 1 1,4-1-789,-1 0 101,1-7 1,-4-2-740,4-8 0,-2 0-170,7 0 1,-5-14-564,5-3 1,1-10 657,5 4 1,-5-8 769,-1 2 0,1-11 0,5-4 0</inkml:trace>
  <inkml:trace contextRef="#ctx0" brushRef="#br0" timeOffset="5380">9183 640 8062,'12'-17'217,"-1"0"1,-5-1 373,6 1 0,-9 0-68,3-1 0,2 1 123,-2 0 0,-1 5-443,-5 1 0,2-1 29,4-5 1,-4 0-163,4-1 0,-4 7 90,-2-1 81,0 1 190,0 1-410,0 3-184,0 7 1,0 1-63,0 5 0,2-2 94,3 8 1,-3-1 113,4 6 0,-2 1-148,2-1 1,-3 0 57,9 1 1,-6 1 42,5 4 1,-5 2 56,6 4 0,-7 5 128,7 1 0,-1 1 5,7 10 0,-7 6 160,1 6 0,-1 9 256,7 2 1,-3 8-411,-4 10 1,5 1 69,-5 4 0,-3-41 0,0 0-328,0 3 1,1 2-1,0 1 1,-1 1 68,1-3 0,0-1 0,-1 4 1,1 0 173,0-4 1,-1 1-118,1 15 0,-1 1 0,-1-9 0,0 0 0,0 13 0,-1 2 0,3 2 0,0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0:17.6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1194 710 8110,'-18'0'0,"3"-2"-1184,3-4 445,-3 4 586,5-13 1,-5 11 245,4-7 1,-5 7 243,5-2-256,3-4-56,-7 8 1,5-7-1,-7 3 1,5 4-13,1-4-97,-1 5 0,-3-1-63,3-4 169,-3 4 0,7-8-156,-3 5 230,-5 3 2,7-14-99,-1 7 0,-3-3 20,7 1 7,0 7 0,-2-12 0,6 13 248,-3-9-243,3 8 1,-4-5 280,0 3-46,1 4-51,5-14 1,-6 13 79,0-9 300,0 8-260,6-11-134,0 13 0,-2-11 313,-3 7-175,3 0-282,-6 6 0,10 0 36,4 0 1,-3 0-146,9 0 0,0 0 134,5 0 1,2 0-155,4 0 1,-2 0 79,8 0 1,0 0-20,5 0 0,-1 0-239,-4 0 0,4 6 73,-5 0 1,-3-1 5,-2-5 1,-3 6 143,-3 0 3,0 7 0,-1-9-4,-5 8 124,-3-1 0,-10 8-80,-4 4 1,-3-3 29,-9 3 0,1 2 10,0-2 1,-6 6-29,0-6 1,-1 0 63,7-6 1,0 6-27,0 0 1,5 0 85,1-6 1,7-5 47,-2-1 232,4 1-315,2 5 0,2-7 140,4-4 1,3 1 55,9-1 0,-1 0-87,0-6 0,8 0-479,4 0 1,4-6-116,1 0 0,1-7-306,-1 1 1,-1-3 315,-4-2 0,4-6-152,-5 0 1,-1-6-54,2 6 0,-14-2 11,3 2 1,-11 3 551,5-3 0,-16 4 0,2 2 0</inkml:trace>
  <inkml:trace contextRef="#ctx0" brushRef="#br0" timeOffset="758">52 641 8110,'-7'-25'0,"-5"-4"0,3 4 252,-3 2 1,8 4 400,-2 1 0,4 1-350,2 0-94,0 0 0,8-1-652,4 1 1,9 0 158,2-1 0,8 1-11,-3 0 1,7-2 203,5-4 0,-3 3 50,3-3 0,-3 4-37,-3 2 0,7-1 8,-1 1 0,0 6 240,-5-1 1,1 3-123,5-3 0,-5-1 137,5 7 1,1-6-28,-2 6 0,8-1 36,-2 1 1,-1 2-116,1-7 0,0 7 2,6-2 0,-2-2-30,-4 3 0,4-1-28,-4 6 0,-2 0-98,2 0 0,-7 0 84,1 0 1,-2 6-178,3-1 1,-11 7 25,5-6 0,-4 7 99,3-1 0,-5-3 9,0 3 1,-6-1 10,6 7 1,-6-1 14,6 0 0,-8 2 18,2 4 0,2-3 100,-2 3 0,0-4-114,-6-2 1,1 1 98,-1-1 1,-2 6-69,-3 0 1,1 2 1,-7-2 0,6-4-24,-7 4 0,7-2-5,-6 2 1,-1-3-2,-5 3 0,0 2-12,0-2 0,0 0 64,0-6 0,-1 0-44,-5 1 0,-4 5 108,-7 0 1,0 6-99,-1-6 0,-7 5 8,-4-4 1,-3 6-19,-3-1 0,1-4-7,-1-2 1,-1 2 50,-5-2 1,3 6-11,-8-6 1,0 0 128,-6-6 0,2-1-136,4-5 1,-4 3-39,4-8 1,-6 1 24,-6-1 0,4-4 9,-3 4 0,1-4 49,-2-2 0,4 0-9,-3 0 0,3 0-69,2 0 0,0 0 34,0 0 0,8 0 23,4 0 1,3-2-20,3-4 0,-1-4-69,0-7 0,7-2 63,-1-4 1,8 2-1,-2-8 1,9 6 2,3-6 1,7 0 4,-2-6 1,4 3-138,2 3 0,2 4-221,4 8 0,11 1-762,12 5 0,6 3 1079,5 8 0,4 0 0,8 0 0</inkml:trace>
  <inkml:trace contextRef="#ctx0" brushRef="#br0" timeOffset="1572">3321 278 8053,'0'-12'301,"0"1"162,0 7 1,0-6-232,0 4-64,0 4 1,7-11-504,5 7 1,-2-1 172,1 1 1,-1 2-262,1-8 508,5 9 1,-15-7 468,5 4-132,-4 4-325,-2-5 1,0 9 76,0 3 0,0 5 30,0 7 1,0 8 152,0 4 1,0 4-131,0 1 0,0 7-60,0-1 0,0 6-65,0-6 0,0 1-123,0-7 0,0-1-91,0-4 0,0-4 159,0-8 0,0 0-119,0 1 105,0-9-287,0 7 216,0-14 1,0 3-148,0-10 1,0 1-118,0-8 1,-2 1-425,-4-7 1,3 1 72,-9 0 0,6 0 15,-5-1 638,7-7 0,-11-2 0,5-7 0</inkml:trace>
  <inkml:trace contextRef="#ctx0" brushRef="#br0" timeOffset="2509">2767 502 8121,'-25'0'-136,"6"-5"33,-4-1 1,4 0-8,2 6 1,5-6 218,1 1-1293,7-1 924,-4-2 0,6 6 260,-4-3 160,4-5 0,-5 6 288,7-7 0,0 5-128,0-6 0,0 6 423,0-5-638,0-1 0,2-3 137,3 4 0,5-5-345,7 5 1,-5 1 12,-1-2 0,1 3-44,5-3 0,6-3 36,0 3 0,2-3-55,-2-2 1,2 5 199,4 1 0,4-1 12,-4-5 1,5 0 11,7-1 0,-5 7-42,4-1 1,-3 3 100,-3-3 0,1-3-52,0 3 0,-1 3 9,1-3 1,-3 8-54,-3-2 1,2-1-8,-8 1 1,2 0-5,-2 6 0,-4-6-9,4 1 1,-3-1 12,-3 6 1,2 0 11,4 0 0,-4 0-103,4 0 0,-1 0 47,1 0 1,-4 0-86,4 0 1,-4 6 77,-2-1 0,1 7-13,-1-6 1,-2 1 23,-3-1 0,3-2-7,-3 8 0,-3-7 141,3 7 1,-2-6-82,1 5 0,4-1 39,-3 1 1,1 5-80,-1-5 0,3-1 9,-3 1 0,-3-1-8,3 2 1,-2 3-8,1-4 0,5 3 12,-5-3 0,-1 5-16,1-5 0,-1-1-18,1 1 0,3 1 12,-8 5 16,7 1 1,-9-1-1,7 0 1,-7 0 0,2 1 1,-4-1 120,-2 0-56,0 1 1,0-1 39,0 0-43,0 0 0,-2 1-19,-4-1 0,4 0 4,-3 1 0,-3-1-84,2 0 1,-2-1 29,3-5 0,3 4-5,-4-3 1,-4 1-16,-1-1 1,1 1-10,-1-7 1,-1 8 27,-5-3 0,-2-1 3,-4 1 1,3-1 84,-3 1 1,-2 5-77,2-5 0,-6-1 74,6 1 0,-2-1-49,2 2 1,2 1 11,-8-7 1,6 5 38,-5-5 0,4 2 4,-4-2 1,5-4-47,-6 3 0,6-1-7,-6 2 0,2-4-7,-2 4 0,-2-5 26,8-1 0,-13 0-22,1 0 1,-1 0 38,7 0 1,-4 0 6,4 0 0,3 0-21,-3 0 0,8 0 0,-2 0 1,-2-1 71,1-5 0,1 4 11,6-4 1,0 4-95,0 2 1,-1 0 44,1 0 0,-6-2-156,0-3 0,0 3 9,6-4 0,-7 2 35,1-2 0,-5 4 89,5-3 0,-2-3-20,1 2 1,5-7 48,-4 1 1,-2-1 133,2 1 1,2-3 15,10 3 0,-3-3-150,8-2 0,-5-6-146,5-1 1,0 1-73,6 6 1,0 0-224,0 0 1,0-1-294,0 1 640,8 0 0,2-1 0,7 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0:25.6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18 139 8034,'0'-18'-706,"0"1"1,0 6 450,0-1 357,0 1-1,0-7 18,0 1 71,0 7 27,0-5 61,0 13-159,0-6 303,-8 8 3,6 0-103,-6 0-258,8 0 0,0 2-102,0 4 0,2-4 20,4 4 0,-2 1 108,8-1 1,-1 8-135,6-3 1,1 6 59,-1 7 0,2 4-20,4 13 1,-2 3 79,8 8 1,-6 0 2,6 0 1,-6 7 20,6 5 0,0 1 17,5-2 1,7 12-412,-1 0 0,8 2 237,-2 4 1,-2-6 110,2 5 1,-1 1-14,1 5 0,2 1 6,-8-1 1,1 1 42,-7-1 0,6-5 116,1 0 1,-1-10-212,-5-2 1,-1-8-140,1-9 1,-2-2 124,-5-4 1,3-3-3,-8-9 1,0-1-15,-5-4 1,-7 2 33,1-8 1,-9 0-71,3-6 1,2 0 386,-2 1-951,-1-9 250,-5-1 27,0-8 0,0-8-218,0-3 1,0-5-15,0-1 590,0 7 0,-7-13 0,-3 4 0</inkml:trace>
  <inkml:trace contextRef="#ctx0" brushRef="#br0" timeOffset="396">917 2248 7374,'-10'8'-359,"3"-4"-582,7 8 941,0-9 22,0 13 0,2-12 111,3 7 1,5-7 1,7 4-51,1-8 0,-7 0 191,1 0 1,-7 0 696,7 0-426,-8 0-184,11 0 0,-13 7-18,4 5 1,2-3 89,-3 3 0,3 0-134,-2 5 1,1 2-265,5 4 1,3-4 114,-3 4 1,-3-1-146,3 1 0,-1-4 63,7 4 1,-1-6-143,0-5 1,-5 3 67,-1-3 1,-1-3 176,2 3 1,3-8 140,-4 1 0,-1-3-68,2-2 1,-7 0 589,7 0-479,-8 0 1,3-2 151,-7-3 0,0-11-185,0-7 0,0-10-91,0-1 1,0-8-507,0-10 0,2-10 260,4-7 1,-2-21-298,2 39 1,-1-2 0,-2-15 0,-2-2 0,3-1 0,0-1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0:24.4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7028,'11'0'0,"1"0"0,-6 0 0,5 0 0,-5-6 0,5 0 0,-5-2 0,6 3 0,-7 3 176,7-4 0,-6-2-30,5 2 282,-7 1-283,4 5-70,0 0-76,-7 0 0,7 2-13,-8 3 102,0-3-34,0 14 46,0-14-58,8 5 324,-6-7-186,5 0 3,-7 8 1,0-4-140,0 7 1,6-5-83,0 6 0,2-7 80,-3 7 0,-1-6-121,8 5 0,-6-1-65,5 1 1,-5 5 25,5-5 0,-1 5 17,2 1 0,1 0 113,-7 0 1,7 7 3,-1-1 1,-3 0 7,3-6 0,-6 8 18,5 4 0,-1-2-20,1 1 1,5 1 19,-5 6 1,5 1-35,1 5 0,0-5 17,0 5 1,1 1-9,-1-2 1,2 8 22,4-2 1,-4 4-2,5 2 0,1 0-33,-2 0 1,7 0 3,-1 0 0,-2 0 27,2-1 0,0-1-3,5-3 0,-5 1 29,0-8 1,-6 6-40,6-6 0,-6 1-56,6-7 1,-2 3 17,1 3 1,-3-3-11,-7 3 0,1-3-25,4-3 1,-4-3-6,4 3 1,-9-10-11,-3 4 1,-7-1-5,2-4 0,1 0 49,-1-5 0,0-1-7,-6 0 0,6 1 76,0-1 1,-1-6-150,-5 1 0,2-6-335,4 5 149,-4-7-77,13 4 362,-13-16 0,14-17 0,-7-11 0</inkml:trace>
  <inkml:trace contextRef="#ctx0" brushRef="#br0" timeOffset="446">762 2007 8059,'0'-18'117,"0"9"-163,0 1 0,7 6 230,5-4-81,3 4 0,3-5-38,-1 7 1,6 7 100,0 5 1,2 3-107,-2 3 0,2-1 5,4 0 0,2 1-59,-8-1 0,2 2 44,-2 4 0,-4-9 68,4 3 1,-4-4-54,-2 5 0,1-3-10,-1-4 1,-5 3 80,-1-8 0,-5 1 440,5-1-78,-7-4 293,4 6-262,0-16 1,-7-9-165,5-12 0,-4-6-491,-2-5 1,0-12-64,0-11 1,2-16-6,4-13 0,-4 40 0,0-2-342,3-9 1,1-1-1,-3 3 1,0-1 535,2-1 0,2-1 0,0-1 0,1 0 0,1-1 0,-1-1 0,-1-1 0,0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0:44.6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1574 8243,'0'-17'10,"0"0"120,8 7 0,-4-5-105,8 3 195,-1-3 0,14 0-380,4 3 122,4-11 1,7 11 115,0-11 0,6 4-64,-5 2 0,5 1-103,-6 5 0,8-3 137,-2 9 1,0-3-87,6 2 1,-2 4-65,14-3 0,7-3-7,9 2 0,7-2-162,5 3 1,-41 1 0,0 0 206,3-1 1,2-2 0,2 0 0,1-1 18,-2 3 0,1-1 0,2-5 0,1-1-84,2-3 1,1 1 0,1 0 0,1 1 130,2-2 0,2 1 0,1 1 0,0-1-274,-2 0 0,0-1 1,7-1-1,0 1 314,-6 4 0,-1-1 1,5-3-1,0 0-6,-5 0 0,0 1 0,-3 1 1,0 1 65,4 0 1,-1 1 0,-6 1 0,-1 1-84,-1 0 0,-1 0 1,-3 1-1,-1 1 45,-4 1 0,0 0-56,0 2 0,0 1 2,44 3 0,-8 0 75,-7 0-103,-1 0 1,-1 0 0,-6 0 9,-7 0 1,1 0-29,-4 0 0,-5 0-12,-6 0 0,0-6-6,-6 0 0,-4 0 41,-2 6 1,-5-5 347,-6-1 1,2-6-200,-8 7 0,0-7 882,-6 6-765,0 1-200,-7-3-230,5 6 0,-21-6-124,1 8 1,-16 10 300,-8 7 0,-19 8 0,-6 10 0</inkml:trace>
  <inkml:trace contextRef="#ctx0" brushRef="#br0" timeOffset="534">156 2318 8365,'-33'-14'101,"5"-3"1,3-2 769,7 7-503,1 5-370,7-1-778,3 6 0,22-6 435,8 8 0,8 0 85,4 0 1,3 0 192,8 0 0,0-7 63,12-5 0,5-5 78,6-6 0,3 4-102,8-4 1,9-2 141,-41 13 1,2 1-1,4-2 1,1 1-318,2 0 1,1 1 0,6 0 0,1 0 235,4-3 1,0 0 0,0 0 0,1 1 13,1-1 1,2-1-1,4-2 1,2 1-88,1 2 0,1-1 0,4-1 0,1 0-275,3-1 1,1-1 0,-2 1 0,0 0 313,5-1 1,-1 1 0,-4 0-1,1 1 3,0 2 1,0-1 0,-2 0 0,-1 0 6,-2 3 1,-1 1 0,-4-1 0,-2 1 12,-4 1 0,-2 2 0,-4 2 0,-1 1-90,-2-1 1,-1 0 0,-6 3 0,-1 1 103,-4-4 0,0 0 0,44 2-30,-10-2 0,1 4-76,-1 2 0,-11-5 60,0-1 1,-8-2 319,8 2 1,-9 5-380,-3-5 0,-9-2 489,-2 2 1,-8 1-641,-10 5 0,-9-2 239,-7-4-365,-1 4 484,-15-6 1,-2 8-121,-12 0 0,-3 0 10,-2 0 1,-1-5-126,1-1 1,0 0 96,0 6 0,-8-8 0,-2-1 0</inkml:trace>
  <inkml:trace contextRef="#ctx0" brushRef="#br0" timeOffset="973">3684 225 8236,'0'-23'-23,"0"0"1,0 0 15,0 6 1,0 5 85,0 1 1,10 5-86,7-5 1,2 1-98,10-1 30,0-5 1,7 8 195,5-3 0,3-3 113,8 9 1,-4-7 4,4 6 0,-3 1-134,15 5 0,-6 0 1,5 0 0,2 2 8,10 3 0,-2 11-430,8 7 0,7 6 330,-39-17 1,0-1 0,3 1 0,0 1-122,3-2 0,0 1 0,-2 0 1,1 1-152,4 1 1,-1 1 0,0 0 0,0 0 97,0-3 1,1-1-1,-2 2 1,0-1 0,-4 0 0,-1-1 1,45 9-145,-3 3 0,-7-6 368,-5-6 0,-10 5-104,-8-5 0,-13-1 188,2 1 0,-13-1 319,-5 2 1,-5 3-104,-6-3 1,-10 9 234,5 2 1,-12 7-334,-1-1 0,-3 12-46,-2 5 0,-9 8-152,-9 9 0,-9 10-150,8-28 1,-2 2 0,-5 3 0,-2 2-358,-5 8 0,-3 1 1,-3 6-1,-3 2 287,-6 14 1,-2 2 0,15-27-1,0 2 1,-2 0-341,-5 7 0,0 0 1,-1 1-1,0 0 0,0 0 1,0 2 488,-1 4 0,0 1 0,0 1 0,-2-1 0,0 1 0,1 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07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208 655 8432,'0'-25'1236,"0"6"-741,0-4 362,8 12 0,1-5-252,9 5 1,5 1 894,0-1-996,7 7 1,-3-10 133,8 9 0,0-1 14,-1 6 0,1 0 190,-1 0 1,1 0-292,-1 0 1,-5 0-153,0 0 0,-6 6-250,6-1 0,-8 1-147,2-6 0,-2 2 34,2 4 1,-3-4-155,3 3 0,2-3-395,-2-2 0,0 0-950,-6 0 1,-5 6-459,-1 0 1,-7 2 921,2-3 0,-4 5-490,-2 7 0,-16 8 1489,-7 4 0,-8 4 0,-3 1 0</inkml:trace>
  <inkml:trace contextRef="#ctx0" brushRef="#br0" timeOffset="495">173 1313 8432,'-26'17'116,"-5"-2"1,8-3 118,-8 3 0,12-7 1002,-4 3 143,11-3-358,4-8-630,8 0 1,10-2-22,7-4 1,3 2 125,8-7 1,1-1-217,6-5 0,-1 0-26,1 0 1,5-1-324,1 1 1,7 0 124,-2-1 1,4-5-490,2 0 1,-2 6 268,-4 5 1,-4 7-385,-7-7 0,-1 8 225,1-1 1,-8 5 57,-4 5 1,-6 5 182,-5 7 1,-5 0 194,-7 1 0,-2 1 77,-3 4 1,-7-2 508,-11 8 0,2-2 142,-8 2 0,0 3-327,-5-3 0,-7 2-3,1-2 1,0 3-186,5-3 1,-5-2-255,-1 2 0,3-8-142,9 2 1,-2 0-474,8-5 1,2 3-766,10-10-1498,-5-3 1000,14 0 0,10-10 883,15-4 1,10-4 304,7-7 1,-2 2 279,9 3 1,-9-1 339,2 7 0,-3 0 357,-3 6 1,1 2 636,0 4 1,-8 3 1461,-4 9 1,2 5-1097,-2 0 1,0 0 743,-6-6 0,6 0-1071,0 1 1,8-3-362,-2-3 0,5-5-368,7-7 0,5 0-452,11 0 0,11-9-428,7-9 1,-6 1-807,-6-6 1,-5-2 16,5 2 0,-13-8-3838,2 2 5052,-12-3 0,3-10 0,-9-3 0</inkml:trace>
  <inkml:trace contextRef="#ctx0" brushRef="#br0" timeOffset="1698">1885 379 8441,'2'-16'0,"4"5"0,4 3 2625,7 8-1687,8-8 1,2 7 34,7-5 1,7 2-442,-1-2 0,8 2-58,-2-7 1,-1 7-322,1-2 1,-8 2-338,2-1 1,-5 3-244,-6-4 0,-4 4-1610,-8 2 1150,0 0 0,-1-2 143,-5-4 0,-3 2 147,-8-7 0,0-3 176,0-9 0,-8 2 286,-3-8 1,-10 1 94,-2-7 1,0 6 263,5 0 0,3 14 127,3-2 1,-3 11 507,3 0 1,3 6-247,-3 6 1,8 5-210,-1 13 1,3-3 429,2 7 0,0 1-250,0 6 1,0-2-352,0-5 0,0 5-148,0-4 1,0 4-271,0 1 1,0-5-24,0 0 1,0-2-364,0 1 1,0 3-226,0-8 1,0 0 407,0-5 0,0-7-219,0 1 1,0-7-338,0 7 645,0-8 105,0 4 552,0-8-239,0 0 0,7-6 195,5 0 0,3-2 221,3 3 1,5 3-278,0-4 0,0 4 16,-6 2 0,0 0-139,1 0 0,-7 0-183,1 0 0,-8 2 124,1 4 1,-7 3-213,-9 9 0,-4 6 165,-20 5 0,2 4-60,-13 2 1,2-1 202,-2 1 1,4-8-106,7-4 1,8-4-220,4-2 0,10-5 111,1-1-102,8-7 0,6 4 188,15-8 1,10-8 191,14-3 1,-5-5-246,5-1 0,3 2-3,2 3 0,-4-3-29,-2 3 0,-5 4 59,-6 3-57,4-5 0,-14 8 18,4-4 0,-12 12-99,-5 6 0,-14 5 175,-9 6 0,-16 4 97,-13 7 1,-4 7 5,-1-1 0,-7 2 245,0-1 1,-1-5-298,1 5 1,4-5 0,-3-1 1,10-3-130,7-3 1,6-4-55,5-7 1,4-1-622,7 0 50,9 0 112,1-7 1,22-2 287,3-8 0,14-2 126,3-4 1,8-9 287,10-8 1,2-8-126,4 2 1,-1-4 266,13-1 0,-3-1-374,14 1 0,-8 1 1215,2 4 0,-12 4-246,-5 8 1,-7 7-1,-4 4 0,-13 5-588,-11 1 1,-4 9-486,-1 8 1,-9 5-653,-3 12 0,-6-1 595,-6 13 1,-3-4-540,-9 10 0,-5-10 509,0 10 1,-2-9-1340,2 3 1,2-8 500,-8 2 0,6-9 193,-6-2 0,1-8 323,-7 2 1,2-6 576,5-5 50,-5-4 1,14-8-102,-4 0 1,11-2 480,6-4-517,4 4 1523,2-6 0,8 8-22,4 0 1,5 0 340,6 0 0,4 0-636,7 0 1,-5 8 258,0 4 0,-2 5-1366,2 6 1,-4-2 53,-8 8 0,-2 2-258,-3 9 0,-4-3-167,-8 3 1,-2-2-347,-4 3 1,-11-5 183,-12 4 0,2-5-665,-2-6 0,2-6 575,-2-12 1,-3-3 224,3-8 0,4-8 330,2-3 0,4-12-160,1-6 0,9-9 544,3-3 1,12 1 4,5 5 0,9 1 233,8-1 1,3 6-265,15 1 0,-5 4 61,5-4 0,0 5-405,6-6 1,0 8-556,-1-2 1,1 9-460,0 3 1,-6 7 177,0-2 878,-7 4 0,3 10 0,-7 1 0</inkml:trace>
  <inkml:trace contextRef="#ctx0" brushRef="#br0" timeOffset="1858">3770 1658 8165,'8'-21'2838,"4"4"0,3-2-2060,2 13 1,6-6-205,0 7 1,-5-7-484,-7 6 1,-5 1 26,5 5 1,-5 2-1108,6 3 0,-8 7 989,1 11 0,-3 4 0,-2 7 0</inkml:trace>
  <inkml:trace contextRef="#ctx0" brushRef="#br0" timeOffset="1966">3943 2073 8115,'-9'-26'6376,"1"6"-4382,8 9-3491,8 7 1497,1-4 0,1 8 0,-2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10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122 969 8496,'0'-18'1270,"0"9"1,0-1-49,0 4-310,0 5-410,7-15 1,3 12 118,7-7 0,0 7 370,1-2 1,7-3-641,4-3 1,3 2-95,3-1 0,5-1-187,0-5 1,7 6-287,-7-1 1,6 1-418,-6-7 0,-1 3 17,-10 3 1,1-3-926,-7 3 1,-5 5-78,-7 1 558,-7-4 0,4 1 428,-8-9 0,-8 1 182,-3 0 0,-5 0 305,-1-1 1,-6 1 36,0 0 1,-6-1 216,6 1 0,0 8-167,6 3 1,-1-2 162,1 2 1,0 1 298,-1 5 0,1 0-160,0 0 0,5 1 323,1 5 1,5-4 52,-6 4-265,9 4 0,-5-1-101,8 8 1,0 3 117,0 3 0,0 4-56,0 7 1,0 3-55,0 3 0,2 12 20,4 11 1,-4 5-12,3 1 1,-3 10-523,-2 7 0,0 2 395,0 10 0,0-9-146,0-3 1,0-7-183,0-10 1,-6-4-175,1-7 0,-1-2 103,6-16 0,-2-7-105,-4-10 0,4-4-281,-3-2 239,3-7 1,0-4-145,-4-12 0,4-11 31,-4-12 1,2-9-529,-1-3 1043,3-7 0,-6 4 0,8-8 0</inkml:trace>
  <inkml:trace contextRef="#ctx0" brushRef="#br0" timeOffset="199">122 1384 8255,'-20'0'482,"-3"0"0,4 0 728,-4 0 0,10 2-113,1 3-632,8-3 1,-4 14-97,8-5 1,0-1 152,0 1 0,8-1-109,4 2 0,5 1-145,6-7 0,4 5-531,8-5 0,-1 0-196,1-6 0,7-8-489,4-3 1,4-7 222,2-5 1,2-9-536,3-9 0,-3-7 463,4 2 1,-10-6-673,-2-5 1195,-8-5 1,12 1 0,-5 1 0</inkml:trace>
  <inkml:trace contextRef="#ctx0" brushRef="#br0" timeOffset="357">1073 675 8255,'0'9'1053,"2"-1"-790,3-8 0,5 0 437,7 0 1,8 0-454,4 0 0,11-8-483,7-3 0,2-5 157,3-1 1,6-2-108,0-4 0,-3 4-163,-9-4 1,3 9-445,-9 3 1,-6 5-343,-5-6 1135,-15 9 0,9-13 0,-14 7 0</inkml:trace>
  <inkml:trace contextRef="#ctx0" brushRef="#br0" timeOffset="528">1125 588 8331,'-10'18'404,"-4"-5"207,9 4 1,-1-3-220,6 9 1,0 4 84,0 2 0,6 9-247,-1 2 0,1 8-135,-6-2 1,6-1-453,0 1 0,7-6 334,-1 6 0,3-9-1233,2-3 0,-5-1 1256,-1-10 0,1-8 0,5-7 0</inkml:trace>
  <inkml:trace contextRef="#ctx0" brushRef="#br0" timeOffset="1228">1505 0 8900,'8'25'1540,"-1"2"-1237,5 8 1,1 9-357,-7 8 0,2 7 190,-2 11 1,-5 5 39,5-1 1,-4 15-583,-2-3 1,-6 10 387,1-3 0,-7-5-711,6-13 0,1-2 222,5-15 0,-8-7 56,-4-4 0,3-15 82,-3 3 1,1-12-83,-7 0 0,1-12 255,0-5 1,-6-8 194,0-9 0,0-8 0,5-16 0,-5-7 219,0-4 1,2-2-220,10 1 0,-3-1 165,8 8 0,1 7 183,5 10 1,2 4-21,3 2 1,5 1 180,7 5 1,0 3-129,1 8 1,-1 0 531,0 0-704,1 0 0,-1 2 81,0 4 0,-7-2-387,-4 7 1,-4 3-125,-2 9 0,0-4-135,0 4 0,0 2 171,0-2 1,-8 0-52,-4-6 1,3 1-121,-3-1 0,8-5-169,-1-1 1082,3-7-444,2 4 1,13-14 522,4 0 0,12-7-174,0 1 1,4-3-24,1-3 1,-1 1-179,-4 0 1,-4 5 312,-8 1-1014,0 7 1,-1-2 268,-5 12 0,-13 11-626,-15 12 0,-10 11 177,-13 7 0,-6 3-99,-12 1 1,-3 1 191,-9 0 0,-1 0 489,-4 0 1,-7-2-382,-5-4 0,-1-4 401,13-7 1,8-6 984,9 0 0,12-8-511,6 2 1,11-12 1376,6-5-1179,3-4 0,13-2-118,7 0 0,21-14-63,13-3 0,16-12-275,8 1 0,11-11-23,18-1 1,-41 16 0,2 0-6,1 0 1,0 2 0,-1 0 0,0-1 31,1 0 0,0 0 1,0 3-1,0 0-77,3-3 1,0 0-1,-4 3 1,0 1-79,-2-1 0,0 0 1,35-9 99,-6 6 1,-14 4-914,-9 2 1,-8 7-297,-9 4 405,-8 4 1,-10 4-98,-11 4 1,-8 11 753,-10 12 0,-7 4 0,-16 1 0</inkml:trace>
  <inkml:trace contextRef="#ctx0" brushRef="#br0" timeOffset="1391">1194 1885 8126,'-18'-27'2357,"1"10"1,9 9-1715,8 8 1,2 0-1140,10 0 0,-6 0-19,5 0 1,-5-5-259,5-1 0,1 0-889,5 6 1662,8 0 0,2-8 0,8-1 0</inkml:trace>
  <inkml:trace contextRef="#ctx0" brushRef="#br0" timeOffset="1511">1937 1712 8126,'10'0'6928,"-2"8"-7245,-8 2 1,-2 7-597,-4 0 1,2 1 157,-7-1 0,5-6 755,-6 1 0,1-1 0,-7 7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16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8 8272,'11'-8'1853,"1"8"1,-6 10-498,5 13-706,1 12 1,11 3-238,0 8 1,0 0-328,-6 6 1,-5-6 71,-1 0 1,-1-1-112,2 1 1,3-4-889,-4-7 1,3-1 558,-3 1 0,5-6-2143,-5-1 980,-3-6 434,7 3 1,-13-18 537,4-7 1,-2-9 443,2-14 1,-3-12-134,9-11 1,-4-6 158,9-6 0,-2 6 759,14 1 1,-6 6-385,6 11 0,0 1 531,5 4 1,1 6-297,0 12 0,-7 3-101,1 8 1,-10 2-460,-1 4 0,-9 5-570,-9 12 0,-2 12 179,-3 11 1,-9 10 343,-15 1 0,-7 9 0,-16-5 0</inkml:trace>
  <inkml:trace contextRef="#ctx0" brushRef="#br0" timeOffset="147">1 1219 8145,'0'-33'4678,"11"18"-3626,12-8 1,21 13 49,26-2 0,12-5-954,10-6 0,-43 9 0,0-1-931,44-8 1,-3 0 282,-9 6 0,-10 1-275,-8 5 1,-13-3 155,2 9 619,-12-1 0,3 21 0,-9 5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13.8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638 68 8318,'-17'-25'0,"-6"8"435,0 0 1,-2 9 672,2 14 1,2 3-1021,-8 9 1,-2 7-744,-9 3 1,-3 5 323,-3 2 1,-2-1 168,8 1 1,-4-2-45,9-5 1,1-3 36,16-7 0,-1-1-58,13 0 1,0-5 68,6-1 0,8-7-59,4 2 1,9 2 209,2-3 1,8 9 221,-3-3 0,3 5 197,-2 1 0,4 2-216,-4 4 1,-5 4 850,0 8 0,-5 7-308,-2 4 0,-2 4-87,-3 2 1,-2 0-414,-5 0 1,-3-6-350,4 0 1,2-6-9,-3 6 1,1-13-310,-6 2 0,6-12-368,0 0 326,0-4 19,-6-9 1,0-5 57,0-10 1,0-13-18,0-11 0,-6-9 218,0-2 1,-6-14 150,7 2 0,-7-6-68,6 1 1,1 3 26,5-4 0,7 12-63,5 6 0,9 3 16,2 3 0,8 1 173,-2 4 1,-4 4 55,-2 8 1,-4 0 561,-2-1-379,0 9 0,1 1 502,-1 8-487,-7 0 1,5 0 85,-3 0 1,-3 8-53,3 3 0,-1 12-99,7 6 1,-1 6 170,0 5 0,6 4-8,0 8 1,0 0 80,-5 0 1,-7 6-390,1-1 1,-1 3-198,6-3 1,-5-9 57,-1 4 0,-7-6-215,2 1 0,-2-11-700,2-7 1,-4-8 458,3 2 0,-5-4-295,-5-1 0,1-9 34,-8-3 0,-5-4-26,-6-2 0,-8-2 59,2-4 734,-3 4 0,-11-21 0,-1 4 0</inkml:trace>
  <inkml:trace contextRef="#ctx0" brushRef="#br0" timeOffset="156">33 1192 8212,'-17'0'2122,"7"-7"-1768,4-5 1,22-5-151,12-6 0,20 2 4,16-8 1,13-2 39,9-9 0,6 3-422,-43 17 0,0 0 0,-1 1 1,-1 1-3,39-16 0,-1 1-259,-5 4 1,-5 4-119,-11 8 0,-12 7-1369,-12 5 1922,-4 3 0,-9 2 0,-2 0 0</inkml:trace>
  <inkml:trace contextRef="#ctx0" brushRef="#br0" timeOffset="340">707 967 8155,'-9'-7'2369,"1"3"-982,8-8-477,0 9 1,0-7 479,0 4-705,0 4 0,2-5-27,4 7-1467,-4 0 477,5 0 64,-7 0 0,0 7-154,0 5 0,6-3-1372,0 3 0,0-6-106,-6 5 1900,0-7 0,0 4 0,0-8 0</inkml:trace>
  <inkml:trace contextRef="#ctx0" brushRef="#br0" timeOffset="834">655 673 8209,'0'-17'448,"0"0"0,0 5 1243,0 1-600,0 7 684,0-4-748,0 8-440,-7 0-812,5 0 1,-8 2-1419,4 4 1643,5 11 0,-15 18 0,7 9 0</inkml:trace>
  <inkml:trace contextRef="#ctx0" brushRef="#br0" timeOffset="1183">690 1158 8233,'0'-27'0,"2"4"1850,4 11 0,3-1-390,9 7-1711,7-7 1,-6 11-215,4-4-47,-12 4 0,3 4 512,-8 4 0,-8 11 0,-8 10 0</inkml:trace>
  <inkml:trace contextRef="#ctx0" brushRef="#br0" timeOffset="1469">85 1521 8086,'-27'-33'3654,"4"4"-1915,11 4-1211,5 16 0,7 3 244,0 12-679,0 3 1,0 14-231,0 0 0,2 1-313,3-7 0,11 0-811,7 0 1,7 1-347,-1-1 0,-2-5 764,2-1 1,-2-7 842,2 2 0,-4-4 0,-8-2 0</inkml:trace>
  <inkml:trace contextRef="#ctx0" brushRef="#br0" timeOffset="1699">448 1486 8086,'27'-17'644,"11"-2"213,-3-4 0,13 2-214,4-8 1,7 2 65,11-2 0,-1-4-241,0 5 0,0-3-95,0 2 0,-7 4-324,-5 8 0,-9 7 153,-2 4 1,-13 4-763,2 2 1,-12 2 146,0 4 1,-12 4-194,-5 7 1,-4 8 247,-2 4 0,-15 9-39,-8 3 0,-8 5 139,-4-6 1,-5 8 138,0-2 1,-8-2-200,1 2 0,-1-7 128,2 1 0,4-11-925,7-6 1115,1 4 0,-8-8 0,-3 6 0</inkml:trace>
  <inkml:trace contextRef="#ctx0" brushRef="#br0" timeOffset="1882">742 1400 8086,'-15'-18'0,"9"9"768,-12 3 1,5 10 1077,-4 2 0,1 7-1473,5-1 1,-5 3-702,5 2 1,1 6 164,-1 0 0,7 1 183,-2-7 1,4 0-766,2 0 0,2 1-56,4-1 0,4-7-345,7-5 0,0-3 601,0-2 0,1-2-221,-1-3 766,0-5 0,8-7 0,2-1 0</inkml:trace>
  <inkml:trace contextRef="#ctx0" brushRef="#br0" timeOffset="2116">898 1452 8086,'26'-18'0,"-1"3"355,-7 3 1,-1-1 1413,0 7-1147,1 0 1,-9 14 22,-3 4 0,-4 5-316,-2 6 1,-14 10-251,-3 7 1,-17 8-739,-1-2 0,-11 8 500,0-2 0,-4 9-870,-2-9 0,0 2 442,0-8 0,2-4-155,4-7 0,4-10 581,7-8 1,8-7 816,4-10-448,12 0 1,7-14 316,15-3 0,12-14 1185,24-3 0,8-1-724,20-5 1,6-2-508,-35 21 0,0 1 1,43-22-90,-43 21 0,0 2 1,42-10-5,-1 0 0,-9 8-900,-3 4 0,-9 7-970,-3 4 0,-13 6 1096,2 6 388,-12 11 0,8 4 0,-11 8 0,-10 2 0,-10 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17.9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381 866 8350,'-8'-35'1244,"-1"10"303,-9 8 1,3 9-1359,3 14 0,-3 3-717,3 9 0,-3 1-295,-2 4 1,-8 0 510,-4 12 1,-4-3 101,-1 14 1,1-5 97,4 5 0,-1-2-76,6 2 1,9 2 68,9-7 1,4-3-117,2-9 0,4 3 14,8-3 1,1-2 427,16 2 0,0-6 308,5 6 0,1-8-246,0 2 0,-7 2 86,1-2 1,-8 2 99,2-2 1,-9-4 165,-3 4 1,-7-3-282,2-3 1,-4-6-210,-2 1 0,0-6-87,0 5-736,0-7-419,0 4 703,0-8 408,0-8 0,-8-9 0,-1-10 0</inkml:trace>
  <inkml:trace contextRef="#ctx0" brushRef="#br0" timeOffset="183">1038 520 8304,'17'-39'0,"1"5"0,-1 9 2383,0 13-1526,8 8 1,-4-3-127,8 7 0,-8 0-288,2 0 0,-9 0-466,-3 0 1,-7 3 85,2 9-1267,-4 0 937,-2 28 1,-8-4 274,-3 16-8,-12 8 0,-4 1 0,-8 8 0</inkml:trace>
  <inkml:trace contextRef="#ctx0" brushRef="#br0" timeOffset="509">952 1263 8296,'13'-11'2228,"4"-1"0,-1 1-1738,12-7 0,1-5-410,6 0 1,-1 0-292,1 6 0,-8 5-20,-4 1-428,-4 7 0,-7-2 38,-1 12 1,-7 6-183,2 11 1,-10 4 347,-2 7 0,-13 1 61,2-1 0,-6 1-24,0-1 373,3 1-56,-5-8 1,16-2 230,3-8 0,4 0-198,2 1 631,0-1 0,8-7-36,3-5 1,5-3 212,1-2 0,2 0-207,4 0 0,-9 6 196,3 0 0,-5 7-315,-1-1 0,3 3-186,-9 3 0,1 7-254,-6 3 0,0 3 97,0-2 1,-6 2 19,1-8 0,-1 0 116,6-6 0,2-2 89,3-3 0,13-4-272,11-8 0,5-14-203,7-3 1,5-12-46,11 0 1,-1-11-773,7-6 782,-7-4 0,11-10 0,-5-1 0</inkml:trace>
  <inkml:trace contextRef="#ctx0" brushRef="#br0" timeOffset="923">2300 105 8171,'18'0'1781,"-1"0"0,6 5-596,0 1-785,0 15 1,0-7-20,0 15 1,4-6-101,-10 5 1,3 1-681,-15 6 0,1-1 310,-6 1 0,0 2-1352,0 3 0,-6-4 304,1 5 0,-9-12 1137,3-6 0,-5-4 0,-1-2 0</inkml:trace>
  <inkml:trace contextRef="#ctx0" brushRef="#br0" timeOffset="1960">2629 105 8171,'44'-23'197,"-4"0"0,3 5 101,-3 7 0,8 5-15,-2-6 0,-2 9 145,3-3 0,-11 4 211,-1 2 0,-7 0-33,-4 0 0,-11 2-155,4 4 0,-11 3-489,0 8 0,-4 8-311,-2 4 1,-10-2-324,-7 2 0,-2 0 389,-10 5 0,0 1-252,-6 0 1,1-9-16,-1-2 1,1-7-310,-1-6 1,8 3 526,4-8 1,4-1 200,2-5 1,1-7 191,5-5 1,3-3-152,8-3 0,2 1 137,4 0 1,3 5 184,9 1 0,1 1 204,4-1 1,-4 1 39,4 4 1,-9 4 1159,-3-3-543,-7 3-673,4 2 1,-12 7-424,-8 5 1,-1 9-60,-16 2 0,0 8-50,-5-2 0,5-4-2,0-2 1,10-4-751,1-2-215,1-7 711,15 5 0,2-13 332,12 4 0,11-10-76,6-2 0,-2-5 448,1 5 0,1-6-91,6 7 0,-8-7 75,-4 6 0,-4 1-89,-2 5 0,-7 2 56,-4 3 0,-6 5-129,-6 7 1,-11 8-273,-12 4 1,-12 6-314,-5 5 1,-9-2 210,-3 8 0,-6-5-189,7 5 1,-12-8 80,5 3 0,3-5 168,15-1 1,5-8 183,12-4 0,6-4 805,12-2-616,-4 1 0,15-3 82,0-4 0,17-3 250,17-8 1,5-8-173,13-3 0,0-6-9,17-6 0,-4-4-200,10-8 1,-10 6-108,-1 0 1,-3 3-111,3-3 1,-12 4-220,-12 7 0,-11 1-502,-6 0 1,-6 5 391,-5 1 0,-5 5-374,-7-5 1,-13 7 230,-4-2 1,-14 4 105,-4 2 1,1 8 178,-7 3 0,5 10 17,1 2 0,6 0 104,1-5 1,12-1 192,-1 0 1,11 1 591,0-1 0,4 0-388,2 1 1,0-1 685,0 0 0,0 6-393,0 0 0,0 8 247,0-2 1,0-2-234,0 2 1,-2-1-72,-3 7 0,-5 0-388,-7-1 1,5-1-252,1-4 1,1-4-288,-1-8 1,-3 0 189,8 0-989,1-7 874,5-2 0,2-8 26,3 0 0,1-14-167,11-3 0,-3-10-68,9 4 1,4-6 107,2 6 0,-2-6-13,1 6 0,7 0 450,5 6 0,1 0-82,-7-1 1,-1 9 795,-4 3 0,1 4-168,-7 2 1,-1 2 143,-11 4 1,3 3-76,-9 9 1,1 7 631,-6 3 1,-8 5-945,-3 2 0,-4-1-435,-3 1 1,-7-1-431,-4 1 0,-3-2 447,-3-4 0,3 1-849,3-7 1,-2 0-203,8-5-133,0-9 751,6-1 0,7-10-83,4-4 0,6-3 317,6-9 0,4 1 219,7 0 1,0 7 137,0 4 0,-5 4 402,0 2 1,-3 8 1389,3 4 1,-5 11-918,-7 6 1,-7 11 529,-5 6 0,-3 4-43,-3 2 1,7 0 361,-1 0 0,9 0-955,-3-1 1,4-8-44,2-9 1,8-1-716,3-10 0,12-2 12,6-9 1,11-5-1814,6-7 0,6-7 1092,6-5 0,2-9-2035,3-2 2456,4 0 1,-5 6-1,7-1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7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295 312 8116,'10'-12'-435,"-5"0"1,-1 1 540,2-6 1,-4-1 354,4 1 0,-4 0-76,-2-1 0,0 1 215,0 0 1,0 5 191,0 1-491,0-1 1,-2 3-75,-4 3 0,2 4-171,-8 2 1,1 0 35,-6 0 1,-6 2 157,0 4 0,-6 5-186,6 12 0,-6-2 56,6 8 0,0-8-364,5 2 0,1 2 73,0-2 0,1 6-76,5-6 1,-3 6 258,9-6 0,-1 2 134,6-2 1,2-2-79,4 8 0,3-6-66,9 6 0,1-8-24,4 2 1,4 2 64,7-2 1,3 0-345,3-5 1,-5-1 7,-1 0 1,-1-5-9,-10-1 0,0 1 8,-6 5 172,-7 0 1,-4 1 121,-12-1 1,-6 0-146,-11 1 0,-2-7 437,-3 1 1,-3-8-123,8 1 1,-6-3-510,6-2-167,8 0 0,7-7-1295,8-5 1800,0 4 0,8-7 0,1 5 0</inkml:trace>
  <inkml:trace contextRef="#ctx0" brushRef="#br0" timeOffset="605">900 882 7980,'12'0'-915,"-1"0"741,1-7 1,5-3 340,0-7 1,-7-6 140,-4 0 1,1-1-83,-1 7 1,0-2-135,-6-4 1,0 2-6,0-8 1,0 8-135,0-2 1,-8-2 124,-3 2 0,1 0 210,-1 5 0,-1 3-33,-5 3 1,-1 5-104,1 7 0,0 0-66,0 0 0,5 2-150,1 3 1,-1-1 174,-5 8 1,-1-1 25,1 7 1,0 1 165,0 4 1,5-4-126,1 4 1,1-4 212,-2-1 1,5 5-158,7 0 1,0 0-212,0-6 0,2-5 111,3-1 1,5-5-174,7 6 1,1-9-628,-1 3 1,6-4 384,0-2 0,6 0-491,-6 0 0,0 0 296,-6 0 1,-5-6-249,-1 1 832,-7-1 425,4 6 1,-16 7-328,-3 5 1,-7 9 253,-5 2 0,6 6 430,0-6 0,-1 8-306,7-2 0,1 3-128,-1 3 1,7-1-168,-2 1 1,4 0-334,2-1 0,0 1-126,0-1 0,0-5-135,0 0 0,0-8-45,0 2 1,6-4 131,0-1 0,7-9-669,-1-3 565,3-4 0,8-4-147,0-4 1,0-9 116,-6-8 1,1-8-50,-1 2 0,-5-3 209,-1-3 0,-7 0 120,2 1 0,-4 7 62,-2 4 1,-8 4 370,-4 1 1,-3 7 3023,-2-1-2511,-1 9 1,1-5-85,0 8 0,7 2 168,5 4-1249,-5-5 0,8 9-363,-4-4 1,18-4-585,5 4 0,14-12 1238,3-6 0,1-11 0,7-4 0</inkml:trace>
  <inkml:trace contextRef="#ctx0" brushRef="#br0" timeOffset="1027">1402 69 8024,'-10'-7'-1846,"2"5"1784,1-14 0,3 9 79,-8-5 1247,9 5-172,-5-1 103,8 6-381,0-6 38,0 8 2288,0 0-2551,0 8-102,0-6-262,0 13 1,-2-3 0,-4 11 0,4 0 13,-4 11 1,-1 5 42,1 13 0,-6 15 62,7 8 1,-3 15-750,2 8 0,5-44 1,0 0 371,-2 0 1,1 1 0,1 4-1,2 0-1155,1-2 1,1 1 0,1 1 0,2-1 310,2 0 0,1-1 877,0-1 0,0 0 0,-2-1 0,1-1 0,-1 0 0,1-2 0,10 44 0,3-9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1.2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8264,'0'-36'0,"9"3"5947,9 16-3978,-1 7 1,2 0-516,-7 5-2219,-8 3 58,3-6 0,-7 18-865,0 7 1,-7 8 1571,-5 9 0,-11 9 0,-4 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1.3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8262,'0'9'4414,"7"-1"1,3-8-2421,7 0-2461,1 0 0,-1 0 467,0 0 0,0 7 0,1 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29.8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1 346 8210,'0'-17'0,"0"-1"781,0 9 0,2-5 2948,4 9-2525,3-1-865,8 14 1,1-5-186,-1 9 0,-5 5-253,-1 6 1,-1 2 118,1-2 1,5-2-172,-5 8 1,-1-2-954,1 2 1,1-4 558,5-8 0,0 1-826,1-1 0,-7 0 31,1 0 1340,-1-7 0,7-2 0,-1-8 0</inkml:trace>
  <inkml:trace contextRef="#ctx0" brushRef="#br0" timeOffset="1174">468 225 8347,'0'-17'117,"0"-1"1,2 1 176,3 0 0,7 0 199,11-1 0,4 1-142,8 0 1,5-1-288,0 1 1,6 0 99,-5-1 0,-1 9 5,-5 3 0,5 4-142,0 2 0,-1 0-199,-10 0 1,1 8 174,-7 3 1,-7 12-75,-10 6 0,-5 4-61,-1 2-117,-7-1 276,-11 8 1,-8-5-131,-9 3 1,0 2-96,1-1 0,-1-1-217,1-5 1,-1-3 92,0-3 1,1-4-176,-1-7 1,6-9 128,1-3 1,7-4-55,-3-2 0,5-4 422,2-8 0,5-1 0,1-16 0,7 2 0,-2-2 0,4-1-22,2 7 0,6-6 31,0 6 81,7 7 0,-9 3 155,8 7 1,-8 4 88,1 14 0,-10 1 251,-7 16 0,-11 6-176,-6 5 1,2 0-107,-2-5 1,8-2-70,-2-5 28,4 5-395,2-14 170,7 6 1,12-23-75,15-8 0,3-7 22,8-4 0,1-6-148,6 0 0,-1-6 33,1 6 1,-2 2 136,-5 9 0,3-1-75,-8 7 0,0 0 42,-5 6 27,-9 0 1,-1 8 66,-8 3 0,-2 5 139,-4 1 0,-3 8-115,-9 4 0,-5-2 133,0 1 1,0-6 6,6 1 0,0-4-133,-1-2 0,3-5-635,3-1 139,-3 1 1,5 5-210,-7 0 0,6-5 280,-1-1 0,6 3-134,-5 9 1,7-4 101,-2 4 0,2-4 2,-1-1 1,3-1 642,-4 0 0,-2 6-270,2 0 1,-5 0 818,5-5 1,0-1-198,6 0 1,-5 1 100,-1-1 0,0-6-315,6 1 1,0-6-10,0 5 1,2-7-393,4 2 1,5-4 103,12-2 1,4-8-319,8-3 1,1-12 130,5-6 0,-3-4-327,8-2 0,-7 1 162,1-1 1,-11 6-8,-6 1 1,-4 6-90,-2-1 165,1 4 56,-9 2 266,-1 7-20,-8 3 1,-2 7-84,-4 0 1,-3 5 187,-9 1 0,7 8 20,-1-3 0,1 3-120,-7-3 0,7 4 6,-1-3 1,9-2 3,-3 1 1,2 1 146,-2 5 1,4 2 257,-3 4 0,3-2-196,2 8 0,0 6-84,0 5 1,0 8-706,0-2 1,0-2 147,0 3 1,0-7-59,0 6 1,0-9-7,0-3 0,2-1-215,3-10 1,-3 0-177,4-6 71,4-7 983,-9-2 1,7-10-235,-8-4 0,6-6-293,0-11 0,5-4 19,-5-7 0,7-3-142,-1-3 1,3 3 233,3-3 0,5 9-79,0 2 0,6 8 613,-6-2 1,2 6-277,-2 5 0,-2-1 337,8 7 0,-8 2-261,2 10 0,-10 10 195,-1 7 0,-6 7-124,5-1 0,-7 4-56,2 1 1,-6 1-156,-6 0 1,-2-1-350,-3 1 1,-8-3-55,7-3 0,-7 0-231,7-12 0,3 3-722,-3-15 844,8 1 0,-3-8-671,7-4 0,5-9 448,1-8 1,8-2 64,-3 2 849,4 4 380,3-6 0,-7 15 986,1 4 242,-8 4 1,3 12 452,-7 7 1,-5 6-1223,-1 6 0,-6 4-197,7-4 0,-1-2-528,6 1 1,2-6-366,3 1 1,7-4-254,11-2 1,6-7-668,11-4 1,4-6-747,8-6 0,8-10-331,3-7 1,-3-5 1961,-3 4 0,-3-6 0,-2 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28.6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415 327 8525,'-7'-10'-13,"5"1"821,-4 3 6,4 4-465,2-14 1,0 13 343,0-9-364,0 8 0,0-5 134,0 3 0,0 4-311,0-6 0,-8 10-167,-3 4 0,-7 6-311,-5 11 0,-3 9 221,-9 9 0,-2 7-299,-3-2 1,4 4 146,-5 2 0,7-2-36,5-4 1,4-10 104,8-7 1,7-8 79,4 2 1,4-4-57,2-1 1,0-7 25,0 1 1,8-8 196,3 1 1,11-3-83,1-2 0,7 0 348,-1 0 1,-2 0-149,2 0 1,0 0 248,5 0 0,-7 0 146,-4 0 0,-3 8 381,-3 3 0,-2 11-306,-3 1 1,-5 7 67,-7-1 0,0 10-639,0 1 1,0 0 52,0-5 0,0 0-293,0-1 0,0-5 240,0 0-359,0-8 1,0 4-705,0-8-908,0-7 1286,0-3 1,6-16-116,0-8 1,0-10-372,-6-14 1,5-3 435,1-8 0,0-2 659,-6-3 0,-8-5 0,-1-7 0</inkml:trace>
  <inkml:trace contextRef="#ctx0" brushRef="#br0" timeOffset="240">744 137 8373,'2'-24'11,"4"1"1,3 6-12,8 6 0,6 5 1179,1-6 0,-1 7 557,-6-7-950,0 8 0,0-5 709,1 3-561,-9 4 1,7-4-588,-5 12 1,-3-2-459,-2 7 0,3-5-1644,3 6 1022,-4-1 635,-1 14 1,-5-4-1321,4 8 759,-4-8-366,6 12 1,-8-6 1024,0 7 0,-16 1 0,-3-1 0</inkml:trace>
  <inkml:trace contextRef="#ctx0" brushRef="#br0" timeOffset="607">778 673 9340,'8'-12'1729,"4"1"1,3-1-1412,2-5 0,1 5-428,-1 1 0,2 7 166,4-2 0,-4 4-131,4 2 0,2 0-301,-2 0 1,1 2-374,-7 4 0,-2 5 335,-3 12 1,-5-1-396,-7 6 0,0-5 430,0 6 1,0-6-131,0 6 861,-7-8 0,5 4-254,-4-7 1,-2-7 324,3 1 140,-1-9-199,6 5 0,2-8 200,4 0-278,-5 8 0,9-4-254,-4 7 0,1-5-224,5 5 0,-2 1-40,-5 5 0,-3 1 107,4-1 0,-4 0 254,-2 0 0,-2 1 109,-4-1 0,2 4 342,-7-4 0,7 5-119,-2-11 1,4-1 182,2 1 0,2-7-7,4 2 1,6-4 140,11-2 1,4-8-939,7-3 0,7-5 217,-1-1 1,6 0-758,-6-1 1,6 9 699,-5 3 0,-1 4 0,-5 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5.5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8367,'0'-10'-6,"6"1"2317,0 3-1488,7 4 0,2-6 111,8 8 0,6 8-202,-6 4 0,8 11 124,-2 6 0,-4 3-324,-2 3 1,-4 1-504,-2 5 1,-1 3-121,-5 8 1,-3 0-45,-8 0 1,0-1-129,0 1 0,-8-4-661,-3 4 0,-5-11-102,-1 5 1,-6-8 185,0-3 0,0-8 244,6-4 0,-6-6 175,0-6 1,-2-3 335,2-8 1,3-4 34,-3-7 1,4-3 4,2-15 1,1 3 141,5-3 0,3-4 544,8 4 0,8 2 238,3-1 1,12-1-410,6-6 1,12 6 68,5 1 0,4 1-85,2-2 1,-2 4-283,-4 8 1,2 1-622,-8 5 0,0 3-858,-5 8 0,-2 2 1307,-5 4 0,-3 11 0,-7 10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5.6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8166,'0'-10'2899,"2"3"484,4 7 0,3 0-3129,9 0 0,-7 0-3337,1 0 1657,-8 0 0,3 7 212,-7 5 1214,0 11 0,0 4 0,0 7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5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8152,'0'12'968,"0"-1"0,0 1 0,0 5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1:33.2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1124 8461,'0'-17'1590,"2"2"1735,4 3-2481,11-3 1,10 7 690,8-3-1125,7-5 0,-4 7-309,8-9 0,-5 1-149,5 0 1,-8 5-82,3 1 1,-7 5-267,-5-6 1,2 9-742,-8-3 0,-2 2 462,-9-2 1,-3 2-543,-3-7 0,-4-1 508,4-5 0,-12-2 226,-6-4 0,-3 2 253,-2-8 1,-6 6 0,0-6 0,-1 0-16,7-6 0,6 3 127,-1 3 1,3 4 332,-3 8 337,4 7 177,8 2 0,0 10 298,0 4 0,0 11-462,0 12 0,0 6 372,0 5 0,0 4-325,0 8 0,0 8-122,0 3 1,0 4-165,0 3 1,0 6-266,0 5 0,0 2 15,0-3 1,2-5-262,4-11 1,-2-1-629,7-11 0,-5 2 463,6-14 1,-3-1-491,3-11 0,1-3 236,-7-7 1,2-7-519,-3 1 643,-3-8 0,6 1 227,-8-10 0,0-5-174,0-7 1,0-6-600,0 0 1024,0-16 0,-15 3 0,-5-16 0</inkml:trace>
  <inkml:trace contextRef="#ctx0" brushRef="#br0" timeOffset="352">294 1366 8273,'-17'-5'388,"-2"-1"154,-4 2 748,3 2 251,-5 2 1,8 8 520,0 3-1475,7 5 1,-3 1-9,7 0 0,0 1-264,6-1 1,8-6-246,3 1 1,12-8-240,6 2 1,12-6-432,5-6 0,9-6-69,3-11 1,7-11-1083,-1-12 0,-3-4-340,3-2 1,-9-10 1164,3-7 0,-6 4 515,-6-10 0,-11 9 411,-12-3 0,-4 4 0,-2 13 0,-5 6-30,-1 17 0,-7 4 30,2 8 0,-4 7 0,-2 4 0,0 12 0,0 4 599,0 7 0,-2-5 813,-4-1 24,4 1-692,-5 5 0,8-2 345,5-3 0,4-4-352,7-8 0,6-2 201,0-4 1,10-4-387,2-7 0,1-2-261,10-4 1,-2-2-775,2-4 1,4-2 399,-3 8 1,1 0-377,-2 6 0,0 5-261,-12 1 1,-3 7-2616,-14-2 2391,1-3 1,-11 9 943,-7 0 0,-15 7 0,-12 11 0</inkml:trace>
  <inkml:trace contextRef="#ctx0" brushRef="#br0" timeOffset="535">1159 588 8273,'-12'-2'564,"1"-3"0,5 3 26,-6-4 1,9 2 1704,-3-2-1491,4 4 1,2-3-294,0 10 1,0 7-35,0 11 0,0 6-479,0 11 1,0 4-421,0 8 0,0-4-126,0 4 0,0-4-525,0 10 1,0-10 384,0-2 1,6-10-614,-1-1 1,7-8 442,-6-10 0,7-7 858,-1-4 0,3-12 0,2-4 0</inkml:trace>
  <inkml:trace contextRef="#ctx0" brushRef="#br0" timeOffset="1398">1332 121 8273,'9'-17'246,"-3"0"0,-4 5-54,-2 1 1,6-1 376,0-5 0,-1 5-103,-5 1 73,8 7 125,-6-4-136,6 8-258,-8 0 0,2 16-362,3 7 0,-3 15 83,4 8 0,-4 18 174,-2 5 1,0 17-4,0 1 0,0 11-277,0 0 1,0-2 39,0 2 1,0-8-358,0 2 0,0-11-119,0-6 0,0-8 274,0-9 1,0-2-632,0-16 1,0-7-371,0-10 697,0-12 1,0-5 345,0-12 1,-2-5 176,-4-12 1,2-6 313,-7-12 0,-1 3-12,-5-8 0,0 2-63,-1-2 1,1 3-23,0 9 0,0 1-104,-1 4 0,3 4 103,3 8 1,-3 2 203,3 3 0,3-1 621,-3 7-151,8-8 1,-5 13 165,3-5 154,4 4-1032,-6 2 0,10 0 86,4 0 0,4 0-363,7 0 1,0 0-1,1 0 1,-1 2-222,0 4 1,1-5 216,-1 5 1,6-4-330,0-2 290,0 0 1,-6 2-7,1 4 99,-9-4 54,-1 13 1,-8-5 378,0 7 1,-2-5 79,-4-1 0,4-5 550,-3 5-341,-5-7-164,8 4-172,-6-8 65,8 0-134,0 0 51,8 0-1097,-6 0 283,13 0 250,-13 0 0,6 2 319,-8 4 1,-2-3 377,-4 9 0,2-1-221,-7 7 1,1-7 98,-1 1 0,-5-1 93,5 7 1,1-7-38,-1 1 1,5-3-606,-6 3 0,7 1 18,-7-7 1,6 6-202,-5-7 0,-1 9 2,-5-3 0,0-1-291,-1 1 1,1 1 370,0 5 0,-6-1 126,0-5 0,0 3 746,5-9 1,7 7-356,-1-6 0,6-1 1875,-5-5-486,7 0 154,-11 0-938,13 0-488,-6 0-50,8 0 1,8 0-95,3 0 0,7-7 263,5-5 0,6-5-122,11-6 1,-2 4-70,8-4 1,1-2-159,4 2 1,-4 0-246,-1 5 1,-6 7-146,6-1 1,-7 8-528,1-1 1,-9 3 411,-3 2 0,-4 0-320,4 0 1,-7 0-529,3 0 0,-11 0 638,-1 0 0,-9 2-24,3 3 0,-4-1 147,-2 8 0,-2-7 134,-4 7 1,-3 0 50,-9 5 381,-7 8 0,-9 2 0,-10 7 0</inkml:trace>
  <inkml:trace contextRef="#ctx0" brushRef="#br0" timeOffset="1564">1090 1712 8195,'-35'-7'0,"14"-1"5347,4-4-2615,11 5-2095,6-1-494,2 6 0,11-7-214,-7 3 0,2 4-160,-3-4 1,-1 4-477,8 2 0,-1 0 436,7 0 271,-1 8 0,0-6 0,0 5 0</inkml:trace>
  <inkml:trace contextRef="#ctx0" brushRef="#br0" timeOffset="1689">1591 1643 8195,'17'10'2539,"1"3"3420,-1-7-4888,0 7 0,1-9-572,-1 8 1,0-6-1579,0 5 0,-5-5-194,0 5 1,-7-5-2405,7 6 3677,-1-9 0,7 5 0,-1-8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04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398 243 8238,'-9'0'0,"-1"-6"1680,4 0-1096,5 1 1,-15 14-228,5 8 0,-11 3-91,-1 9 0,-5-1-138,5 7 0,-10 1-39,-2 5 0,6-10-123,-5 3 0,11-3 120,0 3 1,4-7-121,1-4 1,7-3-913,-1-3 428,8-7-364,-3-3 0,16-7 396,9 0 0,1-7-87,10-5 0,-2-3 276,1-3 1,-1 3 304,-4 3 0,-3-1-98,3 7 1,0 2 153,-6 10 1,4 6 628,-9 11 1,-5 4-377,-1 7 1,-4 3 559,-2 3 0,0-2-318,0 9 0,-2-7 193,-4 6 1,-1-6-356,-5 7 1,-1-9-251,7 2 1,-6-5-7,7-6 0,-1 1-203,6-6 0,0-7-1124,0-6 753,0-7-300,0 4 0,7-8 293,5 0 0,-2-8-324,1-3 1,-1-7 71,1-5 0,3 2-4,-9-8 1,7 1 695,-6-7 0,5-5 0,-5-1 0,8 1 0,-3 5 0,4 1 0,3-1 0</inkml:trace>
  <inkml:trace contextRef="#ctx0" brushRef="#br0" timeOffset="552">623 502 8230,'18'-17'0,"-3"0"331,-4-1 0,5 3-82,-5 3 1,5 5 666,1 7-511,0 0 1,1 0-347,-1 0 1,-8 7 56,-3 5 1,2 3-49,-2 3 1,-1 1-34,-5 4 1,-1-2-297,-5 8 0,4 0-26,-4 5 0,-2-5 134,3 0 1,-1-8-87,6 2 1,2 2 102,4-2 0,-3-6 143,9-5 0,1-6-17,10 5 1,-3-7 13,3 2 23,-4 4 1,-2-9 224,1 5-172,-9 4-56,-1-1 0,-8 14-26,0 1 0,-8 1 23,-3-2 1,-11-4 110,-1 4 1,-5 2-46,5-2 1,-2-2 107,1-9-113,5 3 1,-6-13 304,8 4-738,7-4 1,5-4 192,10-4 0,5-4-140,7-7 0,3 2 95,3 3 0,2-3 117,3 3 0,3 4 35,-8 3 0,6 3 115,-6 2 1,0 0 65,-6 0 696,1 0-510,-1 7-117,0 3-502,1 0 1,-1-5 150,0-10 0,0-13-556,1-10 0,-1-5 220,0-2 1,6 1-12,0-1 0,-1 2 449,-11 5 0,8-3 50,-7 8 0,7 7 89,-7 11-115,3 3 1,0 9 708,-3 5 1,1 3-336,-7 3 0,0 1 569,-6 4 1,0-4-298,0 4 0,2-4 336,4-1-825,-5-1-645,7-7-136,0-3 1,-4-7 402,7 0 1,-1-13-818,1-4 0,3-7-13,-8 1 1077,7-3 0,-11-9 0,6 0 0</inkml:trace>
  <inkml:trace contextRef="#ctx0" brushRef="#br0" timeOffset="907">1471 139 8186,'5'-27'0,"1"4"0,2 4-993,-2 2 1020,-5-1 1,7 7 1059,-8-1-361,0 8 237,0-3-236,0 7 185,0 0-748,0 7-121,8 3 0,-6 7-192,4 1 1,1-1 85,-1 0 1,6 2-25,-7 5 0,7-3 16,-6 7 0,5 7 100,-5 5 1,7 8-70,-1-1 1,-3 10 69,3 7 1,-6 11-14,5 5 0,-1 12-289,1 6 0,-3-43 1,-2 2 175,-3 3 1,0 1 0,1 6-1,-1 2-351,1 6 0,-2 0 1,-1-4-1,0-1 55,1-1 1,2 0 0,0-7 0,1-1 104,1-3 0,0-1 1,-1-5-1,0-2-220,6 31 1,-1-4 540,1-8 0,3-14-109,-9-3 0,3-11 69,-2-1 1,-4-9 314,4-2 1,-3-10-145,3-2 927,-4 0-1119,6-15 0,-8-2-75,0-11 1,0-12 101,0-6 0,-8-4 0,-2-1 0</inkml:trace>
  <inkml:trace contextRef="#ctx0" brushRef="#br0" timeOffset="1108">2266 1315 8055,'-10'-10'3335,"3"5"-2444,7 10 1,2-1-1208,3 8 1,-1-6-449,8 5 1,-6-7-2525,5 2 3288,-7-4 0,11 5 0,-5 3 0</inkml:trace>
  <inkml:trace contextRef="#ctx0" brushRef="#br0" timeOffset="1202">2439 1695 8055,'10'18'384,"-5"-1"807,-3 0-709,-2 1-482,0-1 0,0-7 0,0-3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2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7859,'-34'8'0,"5"5"874,0 16 0,2 0 2515,-1 11-3389,-13 4 0,-3-7 0,-17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5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8055,'-18'0'320,"9"0"0,-1 0 1472,5 0-1349,3 0 0,-8 0 70,4 0 0,-1 7-132,-5 5 1,-9 3-312,4 3 1,-5 5 0,5 0 0,-6 7-82,0-1 0,0 2-275,6-2 1,5-2-1517,1-4-1281,7-4 1586,-4 6 1497,16-15 0,1-10 0,9-10 0</inkml:trace>
  <inkml:trace contextRef="#ctx0" brushRef="#br0" timeOffset="153">52 87 8050,'-8'-17'289,"-3"0"1,1 5 203,-1 0-68,7 9 96,-4-5-212,8 8 0,8 8-19,3 3 1,5 3 145,1-3 1,2 6-274,4 1 0,-4-1-138,5 6 0,1-4-703,-2-1 1,2-1 402,-2 0 0,-4-1 275,4-5 0,-4 4 0,-2-5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2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18 986 8104,'-10'-7'1378,"3"5"-1226,7-6-146,0 8 319,0 0 1,7 0-91,5 0 1,3 0 520,2 0 1,8 0-274,4 0 0,4 0-235,1 0 1,-5-6-282,0 0 1,0-1-394,6 1 1,-7 2-352,1-7 572,-8-1-1221,4-5 921,-15 0 0,-2-1 26,-8 1 0,-8 5 203,-4 1 1,-5 5 294,-6-5 1,4 5-21,-4-6 0,4 8 274,1-1 1,1 10-87,0 7 1,-1 7-82,1 10 0,6 8 64,-1 14 1,8 3-49,-2 4 0,4 1 71,2 5 0,0 1-137,0-7 0,0-1-197,0-5 0,6-7 36,0-5 1,6-4-163,-7-1 0,1-8-55,-6-4 1,0-10-140,0-1 983,0-8-433,0 3 0,-8-12 348,-3-1 0,-5-13-55,-1 1 0,6-10 121,-1-1 0,8-4-255,-1-1 0,3 1-9,2 4 0,7-4-380,5 5 1,13-3 146,9 2 0,9-4-552,9 4 0,1-3 279,5-3 1,-4 1-388,3-1 1,3 2 218,-2 5 1,-8 3 66,-10 7 0,-5 3-65,-7 3 243,-3 5 430,-7 7 0,-11 7-179,-7 5 1,-9 11 479,-14 6 0,3-2-235,-3 2 0,-2-3 32,2 3 1,0-2-170,6-4 1,5-9-73,1 3 0,7-9 37,-2 3-247,4-7 1,12 4-72,7-8 1,3-6 53,8 0 0,-5-7 49,6 1 0,-6-1 38,6 1 1,-8-1 138,2 7 1,-9 0-231,-3 6 75,-7 0 1,4 8 101,-8 3 1,-8 11 118,-3 1 0,-12 7 22,-6-1 1,2 4-96,-2 1 1,8-1 279,-2-4 0,5 2-83,7-8 0,-2-6-331,7-5 0,2-3 62,10 3 0,5-5 61,12-7 0,4-3-67,8-9 0,5-1-223,0-16 1,7-6-215,-7-5 1,0-2 187,-5 1 0,-1-1-70,1-4 0,-8-2 37,-4 7 0,-6-7-60,-5 2 1,-3-4 57,-3-2 0,-4 2 78,4 4 0,-10 6 173,-2 11 1,-7-2 294,1 8 1,5 6 406,1 6-358,-4 7 131,1-12-192,-1 14 125,2-5-139,1 7-99,5 0-107,-6 7 1,8-3-14,0 8 1,2-6 172,4 5 1,-4-5-79,3 5 1,-3-5 48,-2 6 0,6-1-68,0 7 0,2 6-131,-3 5 0,-3 6 30,4 5 1,-4 4 45,-2 8 0,0 8-78,0 3 0,0 6-200,0 6 0,-2-2-342,-4 8 1,2-8 240,-7 2 1,5-4-153,-5-2 1,5-13 127,-6-4 1,8-14 310,-1-3 0,3-8-75,2-10 1,0-5 19,0-1 44,0-7 0,0-6 255,0-15 1,0-8-446,0-10 0,2-11-62,3-11 306,-3-13 0,14-24 0,-7-2 0</inkml:trace>
  <inkml:trace contextRef="#ctx0" brushRef="#br0" timeOffset="424">1263 174 8012,'10'-25'0,"-3"5"111,-7-3 0,2 4 453,4 2-299,-4-1 1,7 3 13,-3 4 1,-4 1-67,4 4 1,-2 4 242,1-3-208,-3 3-50,14 2 1,-7 0-131,9 0 1,-7 2 7,1 3 1,-6-1-137,5 8 1,-1 1 50,1 10 1,3-2-47,-9 8 0,3 2 54,-2 9 0,-4 4 57,4 8 1,-5 2-40,-1 4 0,0 3 37,0 8 0,2 6-64,4 0 0,-4 8-227,4-2 1,-4 11 204,-2 6 1,0-2-330,0 2 0,0-2 199,0 2 1,2 0-186,3-12 0,-1 14 106,8-2 0,-8-9-358,1 3 0,-3-11 116,-2-6 1,-5-2 381,-1-16 0,-6-1 58,7-10 1,-3-4 237,2-7 1,4-2 432,-4-5-95,-3-3-1,7-15 1,-8-2-363,4-8 1,5-2-99,-5-4 0,4-4-63,2-7 1,0 0-143,0 0 0,0-3-208,0-3 0,0 0-165,0-11 0,0 1 21,0-13 485,0-8 0,-8-15 0,-1-10 0</inkml:trace>
  <inkml:trace contextRef="#ctx0" brushRef="#br0" timeOffset="771">1470 986 7938,'8'-27'945,"0"2"-541,3 8 1,5 6-181,-5-1 0,5 8-4,1-2 0,-6 5 122,1 1 1,0 5 310,5 1-395,0 8 1,0-5-225,1 8 1,-7-1-205,1-5 0,-8 5-867,1-5 0,3 5 581,-2 1 0,1 0-300,-1 0 1,-4 1 275,4-1 0,-4-5-243,-2-1 653,0 1 70,0 5 233,8-7 73,1-3 1448,1-7-789,5 8-409,-13-6 0,6 13-65,-8-3 0,0 5 2,0 6 1,-8-2-104,-3 8 0,-5 2 49,-1 9 1,0-9-96,-1 3 1,3-5 103,3 0 0,5 2-635,7-8 230,0 0 1,9-8-271,9-3 1,1-4 213,10-8 0,5-10 13,7-7 0,7-16 0,-4-11 0</inkml:trace>
  <inkml:trace contextRef="#ctx0" brushRef="#br0" timeOffset="1495">2422 969 7928,'0'-17'0,"0"-1"786,0 1-602,7 0 1,5 1 0,9 3 111,2 1 0,6 3-236,-6-3 1,2-1-78,-2 7 1,-10 0-37,5 6 1,-7 4-144,1 8 0,-5 1 49,-7 16 1,-2 2 79,-3 9 1,-5-1 71,-7 7 0,5-8-76,1 2 1,7-3 536,-2-2 0,6-7-130,6 1 1,3-8-10,9 2 1,-1-3-47,0-3 1,1-2 95,-1-3 0,0 3-239,1-3 1,-7 1 68,1-1 1,-9 5-685,3 0 0,-4 2 272,-2 10 1,-8-8-416,-3 2 0,-6 2 264,-6-1 1,-6-1 178,-12-6 0,3-8 253,-8-3 0,7-4 342,-1-2 1,5 0-142,7 0 1,3-6-69,7 1 0,9-9 76,3 3 1,6 1-127,6-1 0,11 5-249,12-6 1,4 3 109,1-3 0,3-1 3,3 7 0,2-2 4,4 2 1,1 4-159,-13-3 1,8 3-13,-13 2 0,0 0 80,-12 0 0,1 0-654,-1 0 1,-6 0-352,1 0-129,-8 0 765,11 0 0,-7-8 30,3-3 1,5-5 173,-5-1 0,5 0 228,1-1 0,-6 9 242,1 3 1,0 4-284,5 2 0,0 2 1010,0 4 0,-5 9-488,-1 8 0,-1 6 814,2-6 0,1 8-581,-7-2 0,5-4-234,-5-2-374,8 4-542,-5-8-625,8-2 1,1-13 1060,-1-16 0,8-15 0,2-17 0</inkml:trace>
  <inkml:trace contextRef="#ctx0" brushRef="#br0" timeOffset="1884">3407 416 7928,'0'-10'2339,"0"0"-1466,0 5-653,0 3 0,0-8 603,0 4-142,0 4-307,0-5 92,0 7-456,0 0-1,8 0 0,-4 6-4,7-1 107,-7 9 1,4-5-4,-8 9 0,0-1-94,0 0 1,0 1 11,0-1 1,0 8-69,0 4 0,0-1-24,0 7 0,2-4-137,4 9 1,-5 10 104,5 2 0,-4 4-100,-2-4 0,0 7 65,0 5 1,2 3-88,4 2 1,-4 8-138,4 4 0,-5 3 234,-1 3 1,6 5-95,0 0 0,0-42 0,0 0-47,-1 48 0,9-2-196,-3 2 0,3-8 53,-3 2 1,-1-7-189,-4-10 0,-4-2 175,3-15 0,-3-3 53,-2-9 1,0-3-37,0-9 314,-7-7 1,-3-4 87,-7-11 177,-1-12 1,1-17-1,0-10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1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0 8091,'-17'0'0,"0"0"0,0 8 1020,-1 3-681,1 5 0,0 15 103,-1 3 1,-5 18-152,0 0 1,-6 11-56,6 1 0,0 7-82,6-2 0,7 4-207,5-10 0,5 3 46,5-3 1,13-5 49,11-12 0,9-4 111,2-7 1,8-8-14,-2-4 0,10-10-77,2-1 0,-2-8 12,-10 1 0,2-3-23,-8-2 1,-1 0 36,-11 0 1,3 0-491,-8 0 1,0 0 54,-6 0-485,1 0-172,-1 0 174,-7 0 1,-12-2 827,-16-3 0,-14-5 0,-12-7 0</inkml:trace>
  <inkml:trace contextRef="#ctx0" brushRef="#br0" timeOffset="399">189 173 8038,'7'-34'700,"-3"5"-490,8 0 0,-1 10 335,7 1 1,1 3-188,4 9 1,-2 1-200,8 5 0,0 5 213,5 1 0,1 9 255,-1 3 0,3 1-219,3 10 1,-1-2-13,7 1 1,-8 11-611,3-5 0,-5 7 207,-1-1 1,-3 2-139,-3 5 0,-4-3-96,-7-4 0,-9-3-394,-3 3 1,-6 2 209,-6-1 1,-5 5-169,-12-6 1,-6 6 118,-12-5 0,3 5-28,-8-6 1,5 0-144,-5-5 1,-6-2 216,-5-5 1,1-5 230,10-11 1,-4-4 196,4-8 0,-2-10 0,2-7 0,-2-10 0,7-13 0,9 9 0,9-4 0,0 10 1128,5-4-917,-3 8 0,19-4 162,-3 8 0,6 7-93,11 5 0,1-3 33,16 2 0,8-7 71,9 1 0,0 3-28,6-3 1,-4 2-261,10-1 1,-5-4-242,-1 3 0,-6-1-253,0 1 1,-9-3-478,-2 3 0,-9-1 24,-8 1 1,-3-3 850,-3 3 0,-12-3 0,-10-2 0</inkml:trace>
  <inkml:trace contextRef="#ctx0" brushRef="#br0" timeOffset="512">569 502 8038,'-19'-6'-425,"-4"0"0,4 0 1424,-4 6 1,9 0-371,3 0 1,1 8-137,-1 4 0,1 5-200,4 6 1,4-4-36,-3 4 0,3 4-109,2 2 0,0-2-158,0 2 1,2-2 258,3 1-250,5 5 0,7-6 0,0 8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1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381 416 10746,'17'-10'859,"4"2"-735,8 8 1,5-5 0,14-1 54,-1 2 0,2-4 214,3 2 0,4 1-117,-10 5 1,2-6-250,-2 0 1,-3 0-272,-9 6 0,-5 0-478,0 0 1,-8 0-468,2 0 90,-11 0 0,1 2-240,-7 4 1339,-8-4 0,-8 6 0,-7-8 0</inkml:trace>
  <inkml:trace contextRef="#ctx0" brushRef="#br0" timeOffset="197">640 225 8169,'-17'0'3136,"7"8"-3129,2 2 1,8 7 18,0 0 0,2-5 34,4-1 1,-4-5 120,4 6 184,-4-1-781,5 6 1,-5 1 76,4-1-1728,-4-7 924,6 5 1143,-6-13 0,13-2 0,-6-10 0</inkml:trace>
  <inkml:trace contextRef="#ctx0" brushRef="#br0" timeOffset="359">865 122 8169,'-12'11'743,"1"1"0,5-1 327,-6 6 0,7 3-423,-7 3 1,6-2-503,-5 8 0,-1 0 51,-5 5 1,0-1-638,-1-4 1,1 1-206,0-7 0,-1 6-513,1-6 0,6 2 566,-1-2 593,8-3 0,-11 12 0,5-5 0</inkml:trace>
  <inkml:trace contextRef="#ctx0" brushRef="#br0" timeOffset="843">502 761 8169,'0'18'1833,"0"-1"-1192,-8 0 0,4 1-779,-7-1 0,7 0-69,-2 0-686,4 1 366,2-1 316,0 0 121,0-7 12,0-2-167,0-8 130,0 0 0,8-8 65,3-4 0,10-3-19,2-2 0,14-1 73,-3 1 0,13-2-31,-1-4 1,9 2-17,3-8 1,-2 8 19,-10-2 0,-4 9 108,-7 3 0,-8 7 12,-4-2 1,-4 4-62,-2 2 0,-7 2-269,-4 4 0,-6 5 82,-6 13 0,-6 1-146,-11 3 1,-4 11 60,-7-5 1,-10 12 113,-8 1 0,-2 4-402,-10 7 1,-7 2 523,31-29 0,0 1 0,-39 30-7,-2-5 0,8-5-63,-2 0 1,6-8 515,6-9 1,5-3-159,12-3 1,11-4 536,12-7-279,12-9-332,3-1 1,23-10 75,9-4 0,14-5-36,8-12 0,12 3 67,5-3 0,4-4-121,3-1 1,10 1-6,1-2 1,5 2-2,-11-2 1,-2-2-164,-9 8 1,-1 0 44,-11 6 0,2 0-219,-14-1 0,-1-3-152,-11 4 0,3-4-494,-8 9 1,-7-3-127,-11-2 0,3-1 371,-2 1 1,-2-6 298,-10 0 245,-4-8 0,-22-11 0,-5-12 0</inkml:trace>
  <inkml:trace contextRef="#ctx0" brushRef="#br0" timeOffset="995">917 675 8117,'-18'10'0,"3"5"385,3-4 1,-3 11-64,4 1 0,1 7 253,-2-1 0,1 12-60,-6 5 1,-1-2-38,1 2 1,-2 2-310,-4 10 0,3-5-210,-3 5 1,-2 2-803,2-3 0,0-5 566,6-6 0,6-1-839,-1 1 1,8-6 1115,-2-11 0,12 3 0,4-5 0</inkml:trace>
  <inkml:trace contextRef="#ctx0" brushRef="#br0" timeOffset="1109">917 1557 8105,'25'0'428,"-6"0"-302,4 0 1,-6 8 1239,-5 3 0,1 6-573,-7 6 0,0-1-425,-6 6 0,0-6-554,0 1 0,0 2-508,0-2 1,0 0 569,0-6 124,-8 0 0,-2-7 0,-7-2 0</inkml:trace>
  <inkml:trace contextRef="#ctx0" brushRef="#br0" timeOffset="1446">1954 346 8952,'10'8'1626,"5"2"178,-3 7-1207,11-7 0,-4 3-375,4-7 0,-2 5-407,2-5 0,-2 6-676,8-7 1,-8 1 462,2-6 1,-3 0-194,-3 0 1,-6 2 590,1 4 0,-8 3 0,3 9 0</inkml:trace>
  <inkml:trace contextRef="#ctx0" brushRef="#br0" timeOffset="1600">1799 1038 8989,'25'0'1818,"-2"-13"-1862,11-5 1,5-10-634,12-1 0,1 2-27,0-2 1,0 6 261,0-6 0,-8 8 62,-3-2 1,-13 6-14,-5 5 393,-3-3 0,-3 13 0,0-6 0</inkml:trace>
  <inkml:trace contextRef="#ctx0" brushRef="#br0" timeOffset="1754">2144 1073 8124,'0'17'0,"2"2"799,4 4 1,4-4-306,7 5 1,-5-3-249,-1 2 1,1-4-312,5 4 0,-2-2-378,-3 2 0,-5-4 22,-7 4 1,-1 2 277,-5-1 0,-6 4-414,-11-5 1,-4 0 275,-7-5 1,-3-1 280,-3 0 0,-4 1 0,-8-1 0</inkml:trace>
  <inkml:trace contextRef="#ctx0" brushRef="#br0" timeOffset="1913">2006 1315 8107,'25'17'517,"2"2"168,8 4 1,-7 4 181,1 8 1,0-1 480,6 1 1,-5-2-591,5-4 0,-4 1-323,9-7 1,4 0-1291,2-5 0,4-9 557,2-3 0,6-4-1152,-1-2 1,1-8 1449,-6-3 0,0-12 0,0-4 0</inkml:trace>
  <inkml:trace contextRef="#ctx0" brushRef="#br0" timeOffset="2376">3286 1 8071,'17'0'1384,"0"0"-1022,1 0 1,7 1 55,3 5 1,5 4 272,2 7 0,-7 0-214,1 1 1,0-7-377,6 1 1,-6-6-384,-1 5 1,-6-5-1022,1 5 744,-4-7 0,-4 12-1617,-3-5 2176,-5-3 0,-14 15 0,-3-4 0</inkml:trace>
  <inkml:trace contextRef="#ctx0" brushRef="#br0" timeOffset="2630">3234 710 8071,'-17'9'0,"1"7"816,5-5 0,-5 10-449,5 2 1,3 6-540,2-6 0,-1 8 54,1-2 1,-6-2-368,7 1 0,-1-12-103,6 1 639,0-3 0,2-5-96,4-3 0,5-6-30,12-6 0,10-5-253,7-12 0,16-2 96,1-4 1,9-4 242,3 4 1,6 4-266,0 2 0,6 0 626,-7 6 0,-2-2-92,-15 13 0,1 0 53,-12 6 1,-10 2-243,-1 4 0,-12 3-76,0 9 1,-11-1-491,-7 0 1,-3 8 474,-2 4 0,-15 4 0,-4 1 0</inkml:trace>
  <inkml:trace contextRef="#ctx0" brushRef="#br0" timeOffset="2896">3424 1419 8071,'2'17'1551,"4"0"0,5-5-1439,12-1 1,2 1-177,4 5 1,4 0-1,-4 1 1,1-3 66,-1-3 1,2 3 6,-8-4 0,-2-1-124,-9 2 1,1-7 90,-7 7 0,0-1-12,-6 7 0,-2-7-38,-4 1 0,-4-3-111,-7 3 1,-6-4 190,0-8 1,-8 0 150,2 0 0,-1-8 29,1-4 0,4-5 261,8-6 1,7 4-13,4-4 1,4 4-133,2 1 0,16 1-530,7 0 0,7-1 161,5 1 0,7 2-624,4 3 1,-1-1 90,1 7 1,0-6 597,6 7 0,-8-9 0,-2 5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15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8191,'0'-10'3381,"0"3"-3120,0 7 0,-5 2-103,-1 3 63,0 5 0,0 13-245,0 0 1,-7 8 23,2-2 0,1 3-78,-2 3 0,3-6 88,-3 0 0,-1-3-163,7 3 0,0-4 75,6-7 1,2-1 101,4 0 0,4-5-105,7-1 0,6-7 69,0 2 0,10-4 174,1-2 0,3-6-59,9 0 0,-6-7-37,6 1 1,-7 3-32,1-3 1,-11 8 63,-6-2-320,4 5 0,-8 1 90,4 0 1,-11 1-722,-7 5 1,-3 4 345,-2 7 1,-7 6-580,-5 0 0,-5 8 32,-6-2 1053,4-4 0,-22 7 0,5-5 0</inkml:trace>
  <inkml:trace contextRef="#ctx0" brushRef="#br0" timeOffset="173">260 675 8674,'9'8'1648,"-1"1"-1082,-8 9 0,0 1-9,0 4 0,6 4-181,-1 7 0,1 7 31,-6-1 0,0 6-77,0-5 0,0 5-783,0-6 1,0 8-178,0-2 1,0-5-518,0-7 0,0-7-231,0-10-573,0 1 1951,0-9 0,8-9 0,2-9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14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87 311 8170,'0'-9'1683,"0"1"-1043,0 8 2019,0 0-2201,0-8-410,0 6 137,8-5 1,2 7-144,7 0 0,0 0 18,0 0 0,1 0-176,-1 0 1,0 5 50,1 1 0,-3 2-29,-3-2 0,3-2-170,-4 7 0,3-5 104,-3 5 0,-1 1-44,-4 5 0,-4 2 29,3 4 0,-10 4-53,-7 8 0,-3 0 69,-3-1 0,-5 1 208,0-1 1,-7-5-80,1 0 1,-2 0 141,2 5 1,-2-7 63,8-4 1,6-3 247,6-3 0,5 0 16,-6 0-129,8 1-284,-3-1 0,9-2 98,3-3 1,5 1-211,7-7 1,3 0 2,3-6 1,-2 0-123,8 0 0,1-8-263,11-3 1,1-10-428,4-3 0,4-8 894,-4-3 0,4-7 0,2-10 0</inkml:trace>
  <inkml:trace contextRef="#ctx0" brushRef="#br0" timeOffset="484">1021 35 8095,'0'-10'-610,"2"0"1355,4 5-60,-4 3 201,5-6-96,-7 8-210,0 0 0,0 8-503,0 3 0,-2 5-36,-3 1 1,1 8-78,-8 4 1,7 9-100,-7 2 1,0 10-19,-5 2 1,6 2 122,-1 10 1,3-3 76,-3 2 0,-1-5-21,7-12 0,0 4-6,6-4 1,0-3-31,0-3 0,2-9 18,4-3 0,1-6-88,5 1 1,3-6-184,-3-6 0,9 3 131,2-8 0,0 5-60,-6-5 1,1 0 108,-1-6 0,0-8-11,1-3 0,-1-5 155,0-1 1,-5-8-82,-1-4 1,-7 2 180,2-2 1,-4 8 84,-2-2 0,-6 4 201,0 2 1,-7 5-94,1 1 0,-5 7 20,-6-2 1,2 4-294,-8 2 0,8 6 105,-2 0 0,3 7-2046,3-1 1070,0 3 790,7 2 0,10 1 0,10-1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32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35 364 7770,'-10'-18'1326,"-5"1"-810,13 7 0,-6-5-335,8 3 0,2-5-305,4-6 1,4 2-1,9-6-132,4 2 0,-2-4 288,8 6 0,-2-6 142,2 6 1,1 0 27,-6 6 0,4 5 105,-5 1 0,6 7-128,-6-2 1,0 4-59,-5 2 1,-1 2 195,0 4 0,0 6 13,1 11 1,-7-2-467,1 8 1,-8-4-269,1 9 1,-3-9-508,-2 10 1,0-5 386,0 5 0,-7 5 524,-5 1 0,-11-1 0,-4-5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32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7770,'-17'29'0,"-1"0"0,9-1 1673,3 7 0,4-6-760,2 0 1,4-8-1158,7 2 1,3-4 129,15-2 114,0-7 0,13-2 0,2-8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29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70 554 9338,'11'-6'498,"1"0"0,1 1-342,10 5 1,-2-2-110,8-4 1,0 2-52,6-7 0,-7 5 69,1-6 1,-6 9-67,6-3 0,-8 4 85,2 2 1,-4 0-365,-1 0 0,-7 9 60,1 9 1,-8 1 96,1 10 0,-5 2 238,-5 9 0,1-2 210,-8 8 0,-5 1-104,-6 4 0,-2-3-108,2 4 0,-2-9-20,-4 8 0,-2-4 56,8-1 0,-5-2-300,4-4 1,1-3-147,6 3 0,0-5-173,0-6 1,5 1 97,0-7 1,9 0-594,-3-5-3,-4-9 594,1 7 0,-3-14-208,1 3 582,7-3 0,-10-4 0,9-3 0,-9-5 0,4-7 0</inkml:trace>
  <inkml:trace contextRef="#ctx0" brushRef="#br0" timeOffset="182">156 1073 7848,'10'0'1543,"-3"7"0,-7-3-1007,0 8 1,0-1-197,0 7 0,8-3-263,4-3 0,3 3 98,2-4 0,1 5-654,-1 1 1,0-1-195,0-5 0,6-3-493,1-8 0,1 0 556,-2 0 1,2 0 609,3 0 0,5-16 0,-6-3 0</inkml:trace>
  <inkml:trace contextRef="#ctx0" brushRef="#br0" timeOffset="286">675 1142 7848,'17'0'661,"-7"8"159,-4 3 0,-5 5-281,-1 1 0,0-6 788,0 1-1223,0-1-26,0 7 1,2-9-2239,4-3 2160,-4-4 0,13-10 0,-5-1 0</inkml:trace>
  <inkml:trace contextRef="#ctx0" brushRef="#br0" timeOffset="1371">1280 571 7895,'-9'0'1072,"1"0"-380,8 8-92,0 2 0,8 5-265,3-3 1,4 1-277,3-7 0,1-1 79,4-5 0,-2-1-102,8-5 0,-6-4 121,6-7 0,-2-2 35,2-4 1,1 3-1848,-7-3 1,-5-2 766,-7 2 0,-7 0 327,2 6 1,-4 0 442,-2-1 1,-8-5-56,-4 0 0,-5 0 184,-6 6 0,4 5-26,-4 1 1,4 7 428,1-2 0,-1 4-203,-4 2 0,4 8 180,-4 4 0,9 9-125,3 2 0,1 13 20,-1-1 1,3 11-36,8 0 1,0 12 16,0 5 0,0 10-98,0 2 0,0 0-9,0-6 0,0 6-387,0 0 1,0 0 231,0-6 1,0-9-261,0-8 1,0-2 138,0-10 0,0-6-237,0-5 1,6-8-77,0 3 149,-1-5-106,-5-10 328,0-1-290,0-31 0,-7 2 62,-5-20 1,-3-1 45,-3 2 0,1-8 239,0 2 0,0 3 0,-1 3 0,1 5 0,0 7 0,1 3 0,5 7 0,-3 1 0,9 0 0,-3 5 0,2 1 725,4 7-430,-13-4 1,11 8 363,-8 0 0,7 2-218,-7 4 0,8 4 36,-1 7 0,-3 0-170,2 0 1,0 1-216,6-1 1,2-2-46,4-3 1,6 1-229,11-7 0,5-2-495,13-10 0,5-11 368,12-12 1,3-4-285,8-1 1,2-7 63,4 1 1,-6 2 356,1 9 1,-5 0 9,-13 12 0,2-2 216,-14 13 26,0 0 1,-13 6 217,-4 0 224,-11 8 0,-8 7-218,-16 8 0,1 0 14,-13-6 1,0 1 128,0-1 0,1 0-623,6 1 0,2-1-206,3 0 138,-3-7 0,15-2-72,0-8 1,8 0-277,9 0 1,6 0 272,0 0 1,2-6 317,-2 0 0,-4 0-63,4 6 1,-4 0-10,-1 0 1,-9 8 221,-3 3 0,-4 5 236,-2 1 1,-8 6 420,-3 0 0,-10 8-105,-2-2 0,0-4 1243,5-2-1156,1 4-546,0-8 0,9 4-753,8-11 1,10-12 214,13-12 1,9-5-18,9-6 0,1-10-238,-2-7 1,3-8-1541,3 1 1850,-4-2 1,0-11 0,2-2 0</inkml:trace>
  <inkml:trace contextRef="#ctx0" brushRef="#br0" timeOffset="1794">2819 1 7895,'-11'7'1102,"-1"5"1,8 3-983,-1 3 1,-5 5-57,-2 0 1,3 7-100,-3-1 1,7 6 139,-7 5 0,0-1-104,-5 7 0,0 0-122,0 6 0,-3 0 97,-3-1 0,4-4-363,-4-1 0,6-10 72,5-1 0,-1-3-30,7-9 0,-6-5 79,7-7 0,-3-7-81,2 2 0,4-6 37,-3-6 1,3-3 81,2-9 0,2 1 281,3 0 0,-3-1-132,4 1 1,2 0 166,-3-1 0,9 7-119,-3-1 1,-1 9-47,2-3 1,-1 4 85,6 2 1,-5 0-20,-1 0 0,1 2 39,5 4 1,3-3 113,3 9 1,-2-6 200,8 5 0,-3-1-143,3 1 0,4 3 180,-4-8 1,3 5 36,3-5 1,-6 5 127,0-5 1,-2 6-179,1-7 0,5 7-84,-4-6 1,-4 0-548,-2-6 0,2 0 222,-2 0 0,0 0-672,-6 0 0,-5 0 30,-1 0-436,-7 0 649,4 0 470,-8 0 0,-16 0 0,-3 0 0</inkml:trace>
  <inkml:trace contextRef="#ctx0" brushRef="#br0" timeOffset="2018">2715 900 9617,'2'9'822,"4"-3"-2010,-4 4 885,13-8 1,-11 7-236,8-3 0,-8-2 538,1 8 0,-3-1 0,-2 6 0</inkml:trace>
  <inkml:trace contextRef="#ctx0" brushRef="#br0" timeOffset="2774">2715 1142 7895,'0'17'799,"-7"1"0,5-1-465,-4 0 0,2-5-52,-2-1 1,5 1 26,-5 5-191,4 0 0,2 1-120,0-1 0,6-6 24,-1 1-180,1 0 1,0-1-108,0 1 93,-1-9-89,3 5 0,0-10 36,3-4 0,-1 3 70,-4-9 1,-2 1 51,7-7 1,1-1-107,5-4 1,0-4 66,1-8 1,1-1-139,4-4 1,4 1 104,7-7 1,9 2 48,3-2 1,4-2-17,1 7 1,1 1 37,0 5 1,0 3 131,0 3 1,-8 4 29,-3 8 1,-7 7 255,-5 4 1,2-1-29,-8 1 1,0 2 152,-6 10 0,-2-2-83,-3 7 0,3 1-49,-3 5 1,-2 0-132,1 1 0,-1 5-190,1 0 0,3 2-334,-9-2 0,7 2 132,-6 3 1,-1 5-120,-5-4 0,-1-2 99,-5 2 0,-4-2 92,-7 1 1,-6-3-70,0-7 1,-8-1 56,2 0 1,-2-5 180,3-1 0,-3-7-68,8 2 1,-6-4 335,6-2 1,0-2-188,6-4 0,-1-3-123,1-9 1,5 1-43,1 0 0,7-1-113,-2 1 0,4 0-31,2 0 1,0-1 90,0 1 0,2 5 160,4 1 0,-2 5 105,7-5 317,-7 7-349,12-4 1,-12 8 371,7 0-72,-7 0 153,4 0-239,-8 0-42,0 0-233,0 8 75,0 1-46,0 9 38,0-1-159,0 0 1,5 1 26,1-1 62,0 0 0,0 0-99,-1 1 0,1 5 75,-6 0 1,2 8 107,4-3 0,-4 7-8,4 5 1,-5 5 83,-1 6 0,0 11-97,0 7 0,6 2 16,0 10 0,0 1-562,-6 11 0,0-3 406,0 8 0,0-10-418,0-1 1,0 3 211,0-9 1,0-2 197,0-16 1,0 0-33,0-11 0,-6 2-5,0-14 1,0-1-70,6-10 0,0 1-109,0-6 178,0-9 0,-1-7 344,-5-8 0,4-2-651,-4-4 0,4-4 73,2-7 1,0-8-198,0-4 0,0-3 97,0-3 1,0-2 398,0-3 0,0 4 0,0-7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5:2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156 450 8009,'11'-6'1068,"1"1"1,-6-1-121,5 6-558,1-8 1,5 6-99,0-3 1,1 3 493,-1 2-168,0 0-310,1 0 1,-1 0-105,0 0 0,-5 5-134,-1 1 1,-5 0-336,6-6 0,-7 6 270,7-1 0,-6 1-367,5-6 1,-7 2-758,2 4-1002,3-4 573,-7 6-283,6-8 1831,-8 0 0,-8 7 0,-1 3 0</inkml:trace>
  <inkml:trace contextRef="#ctx0" brushRef="#br0" timeOffset="379">52 1021 8009,'-15'8'779,"3"3"0,-1-1-1012,7 1 118,0-7 0,8 4 111,4-8 0,4-2-48,7-4 1,8 0 130,4-11 1,0 4-15,5-10 1,-3 3 73,9 3 0,-3 2-135,-3 3 1,-5 4 5,0 8 1,-8 0-24,2 0 0,-6 2 37,-5 4 1,-4 4 178,-8 7 1,0 2 42,0 4 0,-8-2 80,-4 8 0,-5-2-268,-6 2 0,4 6-150,-4-1 1,-2-5-76,2 6 1,0-7-307,5 1 0,9-4-479,3-8 424,-4-7 60,9-2 0,-5-16 245,12-3 1,3-5 294,8-1 1,1 7 38,-1 4 0,0 5 353,1 1 0,5 1 40,0 5 0,6 4 542,-6 7 1,7 6-147,-1 0 0,-2 0-351,2-5 1,0-9-2,5-3 0,1-4-167,-1-2 0,3-4-829,3-7 1,-3-9-251,3-14 0,-3-3-590,-3-3 0,-1 1 1288,-4-7 0,-4 0 0,-8-6 0</inkml:trace>
  <inkml:trace contextRef="#ctx0" brushRef="#br0" timeOffset="1150">1315 1 7984,'17'0'1259,"-6"0"-754,1 0 0,-1 2-13,7 3 0,-1 3-4,0 3 0,1 5 221,-1-5 1,-6-1 9,1 2 1,-6-3 143,5 3-920,-7 3 0,6-7-657,-5 3 54,-3 5 0,6-13 417,-8 9 0,0-6-329,0 5 0,0-5-698,0 6 0,-6-7 488,1 7 0,-9-1-593,3 7 1375,3-1 0,-15 8 0,4 2 0</inkml:trace>
  <inkml:trace contextRef="#ctx0" brushRef="#br0" timeOffset="1574">1159 606 7984,'-10'0'1425,"3"0"-1534,22 0 0,-2-2-155,16-4 0,-2 4 118,2-4 1,2-3 10,-8-3 0,2 5 493,-2 1 1,-4 4-184,4 2 1,-4 0-124,-1 0 1,-7 0-34,1 0 1,-8 2 58,1 4 23,5 3 1,-8 9 29,4-1 1,-6 0 34,-6 0 0,2 1-92,-8-1 0,1 2-31,-6 4 1,-1-2 12,1 8 1,0-8 81,-1 2 0,-5-3 134,0-3-19,0 8-197,6-6 0,5 4 39,1-11-425,7-5 0,4-10 172,12-9 0,9 1-271,2-13 0,8-1 181,-3 2 1,3 0 159,-2 6 0,2 2-20,-8 3 0,0 3 34,-6 3 43,0 4 1,-1-4 286,-5 12 0,-3 3 362,-8 9 1,-8-5-278,-3 5 0,-5-5-15,-1 10 0,0 2-28,0-2 1,-7 2-344,1-2 1,0-4-10,6 4 0,0-3-161,-1-3 0,1-2-291,0-3 0,0 3-1489,-1-3 1995,1 3 0,-8 2 0,-2 1 0</inkml:trace>
  <inkml:trace contextRef="#ctx0" brushRef="#br0" timeOffset="1818">882 1349 7977,'18'-7'-183,"-1"-1"184,0-3 0,2-5-98,4 5 0,-1-5 133,6-1 0,1 0 47,6-1 0,-1 1 60,1 0 0,0 0 199,-1-1 1,1 3-92,-1 3 0,1-3-110,-1 3 0,1-1-321,0 1 0,-3-1 127,-3 7 0,-4-5-282,-8 5 1,1-2-84,-1 2-5,-7 5-71,-3-7 197,-7 8 1,-7 0 21,-5 0 1,-3 6 274,-3-1 0,-7 1 0,6 2 0,-6 1 0</inkml:trace>
  <inkml:trace contextRef="#ctx0" brushRef="#br0" timeOffset="2199">1436 1055 7970,'-12'0'-5,"1"0"1,5 6 47,-6 0 0,8 2 234,-1-3 0,3 5-28,2 7 0,0 1-28,0-1 0,0 8 30,0 4 1,-6 3-231,0 3 1,0 0 144,6-1 1,0 1-126,0-1 1,0-1-211,0-4 1,0 2-304,0-8 1,0-6-29,0-6-283,0-7 659,0 4 0,2-8-138,4 0 358,-4-8 0,6-1-126,-8-9 1,2 1 15,3 0 0,3 5-10,4 1 1,3 5-16,-3-6 1,3 7 1,2-7 0,2 8-113,4-1 1,-3-3 15,3 2 0,2 0 56,-2 6 1,0 0 150,-6 0-215,0-7 283,1 5 1,-3-4 97,-3 12 1,-3-4 394,-3 3-406,-4 5 1,6-6-125,-8 7 1,-2-5 172,-4 6 0,2-8-69,-7 1 1,-1 3 189,-5-2 1,-1 1-70,1-1 1,0-4 469,0 4-260,7-4-338,-5-2-167,13 0 1,-6-2-304,8-4 1,8-3-564,3-9 0,5 7 462,1-1 1,2-1-1397,4-10 1766,-4 3 0,6-5 0,-7 8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485 260 7987,'0'-11'121,"0"-1"310,0 8-143,0-11 1,0 5-93,0-7 1,5 0 247,1-1 0,2 7 29,-2-1 1,-5 1 17,5-6 0,-4 5-161,-2 1 0,0 5 266,0-6-465,0 8 0,-2-9 108,-4 7 0,-3 0-299,-8 6 0,-1-5 111,1-1 1,0 0-216,-1 6 0,-5 0 49,0 0 1,0-6-82,6 1 0,0-1 76,-1 6 1,1 0-116,0 0 0,-4 2 81,3 3 0,-5-1 116,6 8 1,0 5 130,-6 6 0,3 8-89,3-2 0,0 3 320,-1 3 1,3 5-39,4 1 0,-3 5-31,8-6 0,-5 1-203,5-7 0,0-1 36,6-4 0,0-4-88,0-8 1,2-2 112,4-3 0,4 1-298,7-7 0,2-2 31,4-10 0,-2-4-35,8-7 1,0-8-85,6-4 1,-1-5-92,1-7 0,-1 5 87,1-4 0,-6 3-98,0 2 1,-3 9 281,3 3 0,-4 5-89,-7 7 1,-1-3 216,0 8 1,-2 3-64,-3 8 0,-2 11 449,-5 7 1,-3 8 53,4-3 1,-6 7 283,-6 5 0,2-1-318,-7 7 0,5-8 135,-5 3 0,7-11 89,-2-1 1,4-8 229,2 2-1274,0-3 0,8-5 286,3-3 1,7-5-1138,5-7 1,4-6 114,7 1 1,-5-15-422,0 3 0,0-4 503,5 4 1033,1 7 0,-1-13 0,1 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4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85 398 8042,'10'-17'-577,"0"6"-721,-5-1 1401,-3 0 240,6 3 0,-6 1 36,4 8-105,-4-8 375,5 7-413,1-7 0,-6 6 945,4-4-87,-4 4 253,-2-5-349,0 7 162,0 0-798,-8 0 1,4 13-132,-7 4 0,1 14 83,-2 4 0,-3-1-55,3 7 1,-3 1-345,-2-2 0,5 6-278,1-5 0,5-1-358,-6-5 1,9-3 30,-3-3 1,6-6-620,6-11 0,-3 1 344,9-7 1,5-2 170,6-10 794,8-11 0,-12-10 0,6-8 0</inkml:trace>
  <inkml:trace contextRef="#ctx0" brushRef="#br0" timeOffset="424">933 243 8042,'6'-20'0,"-1"-3"0,1 10-173,-6-4 0,0 3 279,0-3 0,0 0 462,0-1 0,0 7 342,0-1-342,-8 8 1,-1-3-189,-9 7 0,-5 0-150,0 0 1,-5 7-222,4 5 1,-6 9-77,1 2 1,2 2-153,-2-2 0,8-2 111,-2 8 1,4-8-130,1 2 1,3 2 100,4-2 1,-3 0 69,8-5 0,1 1 133,5 4 1,7-4-116,5 4 0,5-9 187,6-3 1,2 1-52,4 5 0,4 0 85,-5 1 1,-3-7-64,-2 1 0,-3-1 7,-3 7 0,-2 1-73,-3 4 0,-4-4-6,-8 4 1,-2 2-67,-4-2 0,-4 6 81,-7-6 1,0 0-124,-1-6 1,-5 1 65,0-1 1,-2-7-331,2-5 0,4-3-225,-4-2 0,10 0-261,1 0 1,6 0 274,-5 0 545,7-7 0,-4-3 0,8-7 0</inkml:trace>
  <inkml:trace contextRef="#ctx0" brushRef="#br0" timeOffset="691">1158 640 8009,'17'0'1491,"0"0"-969,0 0 0,-5 0-447,-1 0 0,1 0 108,5 0 0,-5 6 258,-1 0 1,-1 2-310,2-3 0,-3 5 110,-3 7 0,-4 1-543,4-1 1,-5 0 250,-1 0 1,-1 1-443,-5-1 0,2 0 392,-8 1 0,7-3 569,-7-3-113,8 3 132,-3-5 1,14 1-231,5 1 0,3-9 56,2 3 0,7-4-424,-1-2 1,5-2 171,-5-4 1,6 3-1118,-6-9 0,6 1 182,-6-7 873,8 1 0,-12 0 0,6-1 0</inkml:trace>
  <inkml:trace contextRef="#ctx0" brushRef="#br0" timeOffset="1051">2074 1 7910,'-10'0'564,"3"0"-234,7 0 2383,0 0-2573,0 7 1,0 5-17,0 11 1,0 0 26,0 12 0,0 3 62,0 14 0,0 2-35,0 3 0,0-1-405,0 7 1,0 1 163,0 5 0,2-6-1150,3 1 1,-3-3 164,4 3 896,-4-5 0,-2-7 1,0 0-1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8073,'0'18'2710,"0"-1"0,-5 0-2267,-1 0 0,-2 1-906,2-1 0,4 0-2760,-3 1 2338,3-1 885,-6 0 0,6-7 0,-6-2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5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70 242 7919,'-18'0'0,"1"0"418,0 0 714,7 8-890,3 2 113,7 7-116,0 0 1,2-1-14,3-5 1,5 3 5,7-9 0,0 1 0,1-6 1,5 0-199,0 0 1,8-2 136,-3-4 0,-1-3-434,2-8 1,-2-3 167,2-3 0,-4 4-207,-8-4 1,0 4 146,1 1 0,-9-5-12,-3 0 1,-4 0-107,-2 6 1,-8-6 113,-3 0 0,-5 2 189,-1 9 1,-6-1-143,0 7 1,-2 0 446,2 6 1,4 0-161,-4 0 1,4 8 129,1 3 1,1 7-46,0 5 1,1 4-43,5 7 1,-5 3 44,5 3 0,3-3 105,2 3 1,4 2 10,2-1 1,2-1-96,4-5 1,11-3-952,12-3 1,12 2-219,5-8 0,9 0-648,3-6 0,9-7 1533,3-4 0,6-20 0,11-5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6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7911,'-9'0'2871,"1"0"-1275,8 8-1920,0 2 1,6 7-169,-1 0 1,3-5-1014,-2-1 1505,-4-7 0,6 12 0,-8-7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7985,'0'-17'-133,"8"0"0,1 5 320,8 1 1,7-1 330,-1-5 1,5 5-341,-5 1 1,8 7-195,-2-2 1,-4 4 278,-2 2 1,-4 2 189,-1 4 1,-3 5-162,-4 12 1,-3 4-74,-8 8 1,0 1-197,0 5 1,0-5 69,0 5 1,0-7-64,0-5 0,0 4 38,0-4 1,0-4-315,0-2-33,0-4 0,8-8-56,3 1 1,-1-10-611,2-2 1,1-8 441,10-9 0,-4-8-178,4-4 0,-3-11 681,-3-6 0,0-12 0,0-4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6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7963,'-12'1'479,"1"5"1,7-2 28,-2 8 1,4-1 511,2 6 0,2 1-750,4-1 0,4 0-356,7 1 1,0-7-780,0 1 1,6-7 494,1 7 0,-1-8 370,-6 2 0,8-5 0,2-1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6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7848,'-17'17'2185,"7"0"-1383,3 1 0,7-7-1044,0 1-1014,0-1 0,-2 1 1256,-4-1 0,-4-7 0,-7 4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53 191 7571,'-8'-10'-103,"6"1"835,-4 3-85,4 4 622,2-6-459,0 8 103,0 0-549,0 8 0,-2 2 32,-3 7 0,3 8-186,-4 4 0,2 3-146,-2 3 1,4-6-45,-3 0 1,3-2 142,2 1 0,2-3-567,3-7 1,-1-1 215,8 0 1,-1-1-874,7-5 0,5-3 389,0-8 0,6-8 116,-6-3 1,5-12 103,-5-6 1,8-4 174,-2-2 1,-2-7 53,2-4 0,-8 2-18,2-2 0,-10 7 156,-1-1 0,-8 5 85,2 7 0,-5 3 691,-1 7 102,0 1-150,0 7 0,-1 3-218,-5 7 0,4 7 206,-4 5 0,-2 3-55,3 3 1,-1 5-164,6 0 0,0 7 134,0-1 0,0 4-154,0 2 0,0 5 23,0 0 1,8-5-390,3-6 1,6-2-365,6 1 0,-3-3-76,3-7 1,-2-1-510,2 0 1,-4 1-322,4-1 1,-4-8 485,-1-3 0,5-4 757,0-2 0,0 0 0,-6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7804,'-25'0'0,"0"8"2099,-4 4 0,12 3-1037,11 2 0,4 1-3716,2-1 2654,0-8 0,8 7 0,1-7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08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87 226 7798,'0'-10'1220,"0"2"0,-2 8-231,-4 0-753,4 0 0,-11 10-53,7 7 1,-2 3 106,2 8 0,3 1 91,-9 6 0,8 7-124,-2 4-90,5 4 1,1 2 78,0 0 0,0-2-13,0-4 0,13 2-714,4-8 0,16 5-31,-4-11 0,13-5 235,-7-18 1,9-3 101,-4-8 0,6-8-14,-5-3 0,5-12-96,-6-6 0,0-9-29,-5-3 1,-8-9-25,-4-2 0,-12-3-8,-5-14 0,-4 3 11,-2-9 0,-8 0 73,-3 6 0,-12-2 29,-6 13 1,-11 1 0,-4 5-1</inkml:trace>
  <inkml:trace contextRef="#ctx0" brushRef="#br0" timeOffset="2114">0 485 8189,'0'-11'-145,"0"-1"1,0 6-134,0-5 1,0 5 348,0-6 1,0 7 384,0-7 232,0 1-434,0-7 1,0 1-128,0 0 0,2 5 13,4 1 1,-4 5-87,4-6 1,-4 7 86,-2-7 1,0 6-107,0-5 1,0 5 152,0-5-52,0 7-215,0-12 123,0 7 1,0-3-128,0 1 0,1 5 23,5-6 1,-2 9-102,8-3 1,-7-2 120,7 2 0,-6-1-134,5 1 0,-5 4 95,5-4 33,1-3 1,5 7 60,1-4 1,-7-2-70,1 2 1,-3-1 105,3 1-82,3 4 0,-5-6 27,7 8 14,0 0-6,1 0 1,-1 0-12,0 0 0,-5 0-1,-1 0 1,-5 0 133,6 0 0,-7 0-122,7 0 0,-6 0 118,5 0 0,-5 0-59,5 0 40,-7 0-89,12 0 1,-13 6 17,9 0 27,-8 0-19,11 1-83,-5-5 0,7 8 60,0-4 0,-5-4 26,-1 3 1,-5-3 1,6-2 1,-3 2 67,3 4-78,3-4 1,-7 7 4,4-3 0,-5-2 6,-7 8 1,0-7 1,0 7 0,0-6 14,0 5 0,0-5-14,0 5 1,0-5-67,0 6 0,0-6 92,0 5-176,0-7 113,0 11-11,0-5 1,0 7-14,0 0 1,0 1-11,0-1 1,-6-5-6,1-1 0,-7 1 24,6 5 0,-5 0-389,5 1 0,0-7 33,6 1 359,0-1 0,0 6 0,0 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24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571 277 7845,'0'-10'2161,"0"3"-1159,0 7-245,0-8 95,0 6-147,0-6 168,0 8 542,0 0 1,-5 2-993,-1 4 0,-2 6-16,2 11 0,4 4-20,-3 7 1,3 1-220,2-1 0,0 1-93,0 0 0,0-1-106,0 1 1,0-3-724,0-3-363,0-4 850,0-8 1,2-1-1568,3-5 665,-3-3-136,14-8 1,-9-8 363,5-3 0,-4-5 941,-8-1 0,0-8 0,0-2 0</inkml:trace>
  <inkml:trace contextRef="#ctx0" brushRef="#br0" timeOffset="857">122 312 7949,'-18'-8'0,"7"0"-90,-1-3-142,8-5 904,-3 7-156,7-9 82,0 1-356,0 0 1,6 0 42,-1-1 0,9 7-114,-3-1 0,5 6 24,1-5 1,0 1-79,1-1 1,-1-5 81,0 5 0,8-3-129,4 3 0,-2-4 44,2 3 0,-6 2-74,6-1 1,-6 7 113,5-2 0,-5 4-62,6 2 0,-6 0 27,6 0 0,-6 0 23,6 0 0,-6 6-81,6 0 1,-8 5-114,2-5 1,2 6-16,-2-7 1,0 9 81,-5-3 1,-1-1-129,0 2 0,2-7 90,4 7 0,-3-3-63,3 3 1,-4 3-18,-2-3 1,4-3 39,-3 3 0,3 0 57,-10 5 0,5-6 13,1 1 100,-7-1 1,3 7-75,-7-1 0,5 0 173,-5 1 1,0-1 13,-6 0 1,0-5-95,0-1 0,0 3-78,0 9 0,0-4-1,0 4 1,0 2 5,0-2 1,0 0-121,0-6 1,-6 6 263,0 1 1,-5 1-101,5-2 0,-6-4-106,7 4 0,-9 2 68,3-2 1,1 0 29,-1-6 0,-1 1 80,-5-1 0,1 0 103,5 0 0,-5-1-142,5-5 0,-4 3-208,-3-8 0,-1 5 11,-4-5 0,4 0 81,-4-6 0,4 0 92,1 0 0,-5 0-16,0 0 0,0-6-16,6 0 0,-1-2-67,1 3 1,0 3 16,0-4 1,-1 4-30,1 2 1,0-2-8,-1-4 0,-5 4-75,0-3 0,0 3 69,6 2 1,-6-2-39,0-4 1,-2 4 41,2-4 1,2-3-57,-8-3 1,2-1 110,-2 1 1,2-3 13,4 3 1,4-1 170,-4 1 1,4-1 103,1 7 76,1-7-145,0 3 110,-1-7-234,1-1 1,2 1-102,3 0 1,5 5 32,7 1 1,0-1-157,0-5 0,0 0 100,0-1 1,0 1-81,0 0 1,2 0 29,3-1 1,5-1 56,7-4 0,-5 4-80,-1-4 19,1 3 0,5 3-40,0 0-178,-7 7-423,5-5-316,-5 13-59,7-6 1,-5 10-623,-1 4 1,-5-2 1678,6 7 0,-1 9 0,6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3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36 8046,'0'-12'547,"0"1"89,-7 7-188,5-4 1,-13 8-11,3 0 0,2 6 129,-1 0 0,-1 13-341,-5-2 0,-6 10 34,0-4 0,0 8-230,6-2 0,-6 3 134,-1 3 0,-1-1-503,2 1 0,4 0 13,-4-1 1,4-1-220,2-4 0,5 1 71,1-7 1,5-1-342,-6-11 0,8-1-824,-1-5 1639,3-3 0,2-2 0,0-9 0</inkml:trace>
  <inkml:trace contextRef="#ctx0" brushRef="#br0" timeOffset="206">18 226 8046,'2'-10'903,"4"4"0,-4 6-697,3 6 0,3-2 212,-2 8 1,5 1 201,-5 10 1,8-2-101,-3 8 1,-1-6-137,1 6 1,1-6-369,5 6 0,0-6 158,1 6 0,1-8-937,4 2 1,-4-4-67,4-2 0,-4-5-531,-1-1 0,-1-5 1360,0 6 0,1-8 0,-1 3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35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8790,'0'12'1130,"0"-1"0,0-5 0,2 5-945,4 3 0,-2 1-270,7 2 0,-5-5 195,6 0 1,-7-1 123,7 6 1,-6-1-2563,5-5 2328,-7 5 0,11-7 0,-5 9 0</inkml:trace>
  <inkml:trace contextRef="#ctx0" brushRef="#br0" timeOffset="109">104 380 7809,'-8'18'5279,"1"-1"-2638,-5 0-5459,4-7 2818,8-2 0,0-8 0,0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31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1 934 9794,'10'0'1564,"-3"0"0,-5 0-1102,4 0 1,-2 0 17,7 0 1,1 0-162,5 0 0,0 0-74,1 0 1,5 0-34,0 0 1,0 0 32,-6 0 1,6 0-110,0 0 0,2 0-121,-2 0 1,-3 0-203,3 0 0,-2 0-99,2 0 0,-10-7-287,5-5 1,-7 2-156,1-1 0,1-1 331,-7-5 1,0-2-86,-6-4 0,0 4 46,0-5 1,0 5 316,0 2 1,-6 0 109,0-1 0,-5 1 287,5 0-181,-8-1 0,10 1 121,-7 0 1,5 7-40,-5 5 0,5-3-40,-6 2 1,7 0-142,-7 6 0,6 0 38,-5 0 0,5 0-48,-6 0 1,7 8 1,-7 4 1,6-3-17,-5 3 1,5-7 125,-5 7 246,7-1-132,-4 7 1,6-3-107,-4-3 1,4-3 37,-3-3 1,3-2-47,2 7 0,0 1 137,0 5 1,0 2-175,0 5 0,0 2-84,0 9 1,-2 7 3,-4 4 0,-2 4-214,-3 2 1,-3 0 26,9 0 0,-1-8 89,6-3 0,0-11-95,0-1 1,2-8 63,4 2 1,-3-9 148,9-3 0,-6-7-3,5 2 0,1-4 138,5-2 0,0-2-101,1-4 1,-7-3-12,1-9 1,-3 1-326,3 0 0,1-8 108,-7-4 1,6-2-17,-7 2 0,1-1 73,-6 6 0,2-4-210,4 5 241,-4 0 264,5 5-321,-7 1 189,0 7 1,0 5 186,0 10 0,2 7-56,4 11 1,-4 2-15,4 4 0,-4 3-54,-2-3 0,2 6 124,3 5 1,-3-3-192,4 3 0,-4-3-179,-2-3 1,0-5 47,0 0 1,0 0-158,0 5 0,0-5 41,0 0 1,0-8-142,0 2 483,-8-4 1,-1-3-157,-9-5 1,7 3 480,-1-9 0,1 1-7,-6-6 0,-1 0 773,1 0-764,0-8 1,-1-1 168,1-9 1,7 7-21,5-1-369,3 1 0,2-6-166,0-1 1,0-1 119,0-4 0,9-2-655,9-4 1,-1-3-186,6 3 1,2-10-518,-2-1 0,8-6 354,-2 6 1,1-9-358,-1 3 0,-4-2 483,-8 2 0,7-4 259,-1 4 0,-6 4 56,-6 2 1,-1 3 380,2 2 0,1 7 0,-7-1 0,0 8 0,-6-2 0,7 3 0,-5 3 0,6 0 0,-8-1 0</inkml:trace>
  <inkml:trace contextRef="#ctx0" brushRef="#br0" timeOffset="1229">814 640 10470,'9'0'2206,"1"0"-1766,-4 0 0,3 0-90,9 0 1,-1 0-242,0 0 1,6-6-163,0 1 0,0-9-364,-5 3 378,-1 3 0,0-5-501,1 7 271,-1 0-1654,0 6 1372,-7 0 0,-3 8-392,-7 3 0,-1 5 385,-5 1 1,-2 0-273,-3 0 785,-5 1 0,8 1 246,-3 4 0,-2-4-174,7 4 1,-6-2 28,6 3 0,-5-3 755,5 7 0,-2 1-384,3 6 0,1-1 405,-8 1 1,8 2-279,-1 3 1,-3-4-405,2 5 0,1-1-237,5-5 1,-6 9-347,0-10 1,0 5 298,6-4 0,0-7-142,0 1 0,0-8-280,0 2 0,0-9-180,0-3 205,0-7 292,0 12 1,0-16-26,0 0 1,-2-8 24,-3-9 1,3-6-75,-4-1 0,4-4 313,2 5 0,0-8 0,0 2 0,0 2 0,0-2 0,2 8 0,4-2 0,-3-2-75,9 2 1,-2 0 74,1 6 0,4-3 175,-3-3 0,-2 4 5,1-4 1,1 4-21,5 2 1,0-1 107,1 1 0,-1 0 125,0-1 0,-5 7 89,-1-1 1,1 9-132,5-3 1,-5 4 17,-1 2 0,1 0-88,5 0 0,0 0-205,0 0 1,-1 2 54,-5 4 1,5-3-112,-5 9 0,5-4 38,1 9 0,-2-4-227,-3 10 0,3 2 101,-3-2 1,-5 8 117,-1-2 0,2 9-270,-2 3 0,-1-1 61,-5-5 1,-1-3 45,-5-3 1,2 2-14,-8-8 0,1 4-79,-6-10 1,-1 4 52,1-9 0,-2-4 12,-4-3 1,3-3 203,-3-2 0,6-2-123,6-3 1,-5-1-5,5-11 0,1 1 23,-1-13 0,7 8-27,-2-2 1,4 4 78,2 2 130,0-1 0,0 1 81,0 0-236,8 7 1,-4 2 187,7 8 0,-5-1-23,5-5 220,-7 4-103,4-6 8,0 8-213,-6 8 1,5 1-7,-7 9 1,0-1 321,0 0-289,-7 1 0,5-1 510,-4 0-112,4 1-635,2-1 275,0-8-550,0-1 201,0-8 0,0-2 0,0-4 1,6-3-680,-1-8 0,1-3 393,-6-3 0,6 2-325,0-8 0,-2 0 18,-10-5 813,-4-1 0,-7-7 0,0-2 0</inkml:trace>
  <inkml:trace contextRef="#ctx0" brushRef="#br0" timeOffset="1545">952 294 7961,'0'-11'243,"0"-1"0,-6 7 618,1-7-160,-1 8 203,6-11-15,-8 13-414,6-6 0,-5 16-434,7 3 0,7 14 25,5 10 1,-3 7-238,3 10 1,-3 10 224,3 7 1,1 2-680,-7 10 0,6-3 217,-6 3 1,-1-10-4,-5-7 0,0-11 80,0-1 0,6-8-36,0-9 1,0-2 126,-6-5 1,1-4-77,5-13-14,-4 4-60,6-13 21,0 6 1,-5-18 368,9-7 0,-8 0 0,11-16 0,-5 6 0</inkml:trace>
  <inkml:trace contextRef="#ctx0" brushRef="#br0" timeOffset="1876">1246 277 7961,'17'0'3228,"-1"2"-2204,-5 4 1,3-2 125,-9 7-630,9 1 0,-6 5-128,3 0 1,-1-5-1451,-4-1-545,-5-7-1360,7 11 2963,0-13 0,-6 14 0,5-7 0</inkml:trace>
  <inkml:trace contextRef="#ctx0" brushRef="#br0" timeOffset="2297">2370 0 8086,'17'0'-6,"1"2"1542,-1 4 1,0-4-730,1 4 1,-3-2-532,-4 1 0,-1-3-312,-4 4 0,-2-2-244,7 2-558,-7-4 519,11 13-912,-13-5 0,6 9 169,-8 4 1062,-8 4 0,-9 0 0,-10-2 0</inkml:trace>
  <inkml:trace contextRef="#ctx0" brushRef="#br0" timeOffset="2795">2301 467 8027,'2'10'203,"4"-4"0,-3-4 262,9-2 1,-6 0-206,5 0 0,-5 0 14,6 0 1,-1 0-117,6 0 0,1 0-72,-1 0 1,0 0-401,1 0 0,-1 1 53,0 5 0,0-4-80,1 4 0,-1 2 194,0-3 0,1 7 63,-1-6 0,0-1 122,1-5 1,-7 2-214,1 4 513,-1-4 1,4 8-161,-3-5 1,1-1 447,-7 8 0,0-1-227,-6 7 0,-8 1 128,-3 4 1,-7 4-225,-5 7 1,-2 7-122,-3-1 0,-5 2-54,4-1 0,-2-11 104,3 5 0,3-4-515,7 3 1,1-7 189,0-4 0,5-5-1308,1-7 510,7 5 148,-4-15 392,8 7 407,8-8 0,1-6-71,9 1 1,-1-7-78,0 6 0,1-5 306,-1 5 1,0-6-15,0 7 1,7-3-53,-1 2 0,0 2-104,-6-7 1,0 5 5,1-5 0,-1 5-89,0-6 0,0 8-144,1-1 1,-1-3 36,0 2 0,-5 0 85,-1 6-371,-7 0 182,12 0 31,-15 0 1,5 8 28,-12 4 0,3-3-85,-9 3 1,1-3 49,-7 3 1,7 1-115,-1-7 1,1 6 73,-7-7 0,1 9-151,0-3 1,0-1 415,-1 2 0,1-9 0,-8 13 0,-2-7 0</inkml:trace>
  <inkml:trace contextRef="#ctx0" brushRef="#br0" timeOffset="3151">2837 865 7841,'10'0'1863,"-3"0"-1423,-7 0 0,-2 8-165,-3 3 1,-5 5 293,-7 1 0,-2 6-454,-5 0 1,3 8-406,-7-2 1,1 9 97,-2 2 1,-10 1-149,5-7 1,-7 7 339,1-1 0,-4 0 0,-8-5 0</inkml:trace>
  <inkml:trace contextRef="#ctx0" brushRef="#br0" timeOffset="4008">1834 1574 8022,'12'0'1156,"-1"0"-906,1-8 0,7 1 13,4-5 0,-2-3-99,8 3 0,2-3-133,9-2 0,4-3-92,8-3 1,2 2 101,3-8 0,11 1-7,7-7 0,-2 8 52,-10 4 0,2-2-74,-7 2 1,-2 0 3,-10 6 0,2 7 34,-8 4 1,-1 4-179,-10 2 0,-4 0-290,-8 0 1,0 0 1,0 0 1,-5 0-64,-1 0-99,-7 0 0,2 6 155,-12 0 1,-3 7 110,-9-1 1,-9 3 311,-7 2 0,-1-5 0,-5 0 0,9-1 0,2 6 0,8-1 0,-2-5 0,-2 3-9,2-9 0,6 7 9,5-6 953,1 7-321,-6-11 551,7 13-735,-5-13 0,13 8 443,-4-4-536,4-4 1,2 13 97,0-3 0,0-3-69,0 3 0,0 1-174,0 10 1,0-4-178,0 5 0,2 1 97,4-2 0,-4 5-286,3-5 0,-3 2 101,-2-2 1,2 2-33,4 4 0,-4-2-296,4-4 1,-4-4-1186,-2 5 411,0-5 373,0-2-13,0-7 511,-8-3 1,6-14-176,-4-5 1,2-11 152,-1-6 0,3-3 308,-4-3 0,6 0 0,6 1 0,-3-1 0,9 1 0,-2 7-5,1 4 1,5 5 4,-5 7 176,4-5 1,3 15-106,-1-5 1,-5 4 174,-1 2 1,1 0-10,5 0 0,0 0 46,0 0 0,-5 2-109,0 4 0,-1-5-57,6 5 1,6-2 131,0 2 0,-1-2-122,-11 7 0,4 1 155,-3 5 0,1-5-80,-1-1 1,1 6 53,-7 6 0,0 2-116,-6-2 0,-2 2-164,-4 4 1,-3 2 101,-9-8 0,1 2-199,0-2 1,-6-6 371,0 1 0,0-3-57,5-9 1,1 0 176,0-6 1,-1 0-83,1 0 0,6-2-34,-1-4 1,8-6-15,-2-11 0,5 4 62,1-4 0,7 2-223,5-2 0,3 4-187,2-4 1,7 5-472,-1 7 1,0-5 336,-6 5 1,6 1-715,0-1 0,0 5 384,-6-6 0,1 7 571,-1-7 0,0 8 0,1-3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4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7985,'-9'0'1352,"1"0"-902,0 0-228,6 0 1,-5-2 372,7-4-28,0 4 86,0-5 262,0 7-275,0 0-200,7 0-159,3-8-86,7 6 1,1-6 29,-1 8 1,6 0 32,0 0 1,2 6-40,-2 0 1,4 0-15,7-6 1,1 0-49,0 0 0,1 0-149,5 0 1,3 0-275,8 0 0,-1-8 204,1-4 1,-2 5-185,-4 1 1,4-2 97,-3 3 0,-5-3 18,-2 2 0,-3 4 22,-3-4 1,-1 4-74,-4 2 0,-4 2 63,-8 4 0,-2-2 0,-3 8 1,1-7-136,-7 7 1,0-6-738,-6 5-1093,0-7 890,0 4 47,0-8 1146,0 0 0,-8-16 0,-1-3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5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35 7806,'-10'8'-7,"4"-6"2131,12 4 0,4-4-1035,7-2 1,0 0-3283,0 0 1,5-8 118,-5-3 2074,4 3 0,-19-7 0,6 5 0</inkml:trace>
  <inkml:trace contextRef="#ctx0" brushRef="#br0" timeOffset="102">50 243 7791,'0'25'1996,"-2"-6"249,-4 4 1,5-4-2040,-5-1 1,6-3-939,6-3 1,3-7 731,8-10 0,8-13 0,2-9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48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120 121 8046,'0'-17'-1172,"7"0"2051,-5 7 100,14 2-473,-14 8 0,7 0 272,-3 0-381,-4 0-108,5 8 1,-7 2 3,0 7 0,-7 2-263,-5 4 1,-3 4-251,-2 8 1,-1-6 172,1-1 1,0 1-117,-1 6 0,3-6 94,4-1 0,-3-6 66,8 1 1,2-4-88,10-2 0,-2-7 35,8-5 0,7-3 179,10-2 1,3 0 60,3 0 1,1-5 129,5-1 1,-5-8-62,5 3 0,-5 1-101,-1-1 0,-3 7-258,-3-2 0,-2 4 96,-4 2 1,-9 0-263,3 0 1,-6 2 116,1 4 0,1-2-880,-7 7 0,0-5 135,-6 6 0,0-1-27,0 6 0,-8 1 926,-3-1 0,-5 0 0,-1 1 0,-8 7 0,-2 1 0</inkml:trace>
  <inkml:trace contextRef="#ctx0" brushRef="#br0" timeOffset="384">327 744 7961,'-11'2'-1009,"-1"3"1517,8-3-212,-3 6-101,14-8 0,1 2 32,3 4 1,5-2 228,-5 7 0,3-3-229,-3 9 0,5-2-51,-5 14 0,3 0-75,-3 6 1,-3 1-123,-8 5 1,0-5-210,0 4 1,-10-3 163,-7-2 1,0-1-273,-6 1 1,-2-3 168,2-3 0,0-4 97,5-8 1,1-7 4,0-4 58,-1-4 0,9-10-101,3-3 0,4-13-101,2-4 1,2-5-84,4-2 0,3 3 141,9 3 0,-1 0 222,0 12 1,1 3 18,-1 14 161,0 0 1,-2 16-27,-3 7 1,-4 8 284,-8 3 0,-6 6 72,0 1 1,-5 5-187,5-6 1,0 1 174,6-7 0,0-1-389,0-4 0,2-10-492,4-8 1,9-7-113,8 2 1,8-17-458,-2-7 0,3-11 247,3 1 1,5-11-378,1-1 0,5-6 1011,-6 5 0,8-7 0,-4 4 0</inkml:trace>
  <inkml:trace contextRef="#ctx0" brushRef="#br0" timeOffset="1800">1140 865 7920,'-10'0'579,"3"0"-251,7 0 1224,0 0-1213,7 0 1,3 0 60,7 0 1,2-6-262,4 0 0,4-7 79,8 1 1,-2-3-849,-5-2 0,5-6 81,-4 0 0,-4-2-303,-2 2 1,-4 3 160,-2-3 296,-7-4 0,-4 8 116,-12-4 0,-4 12 289,-7 5 0,0-2 505,0 2 1,-3 2-329,-3 10 0,6 12 462,0 10 0,-4 13-240,9 5 1,-5 6 118,11 5 1,-6-1-223,7 7 1,-1-5-257,6 6 0,0-15 55,0 3 1,0-6-229,0 1 0,0-7-547,0-11 0,0-4 34,0-8-105,8 0 420,-6-7 429,5-2 0,-13-10-190,1-4 1,-9-6 168,3-11 1,1 2 72,-1-8 0,7 1 263,-2-7 0,4 2-150,2 4 0,8-3-71,3 3 1,10-4-670,2-1 265,8-1 125,-4 1-900,15-1 799,-5 0 0,7 1-26,-4-1 1,-3 3 0,3 3 0,-9 0 32,-2 12 1,-8-4 59,2 9 1,-4 4 350,-1 3-194,-9 3 0,-1 4 703,-8 3 0,0 5-434,0 7 1,-6 2-75,0 4 0,-7-3-119,1 3 1,5-4-228,1-2 0,-2 1 254,2-1-365,1-8-4,5-1 0,2-8 64,3 0 1,3-2 25,4-4 0,3-1 60,-4-5 226,5-3-123,1 13 5,0-6 0,-7 12 66,-4 8 0,-6-1 192,-6 12 0,2 2 225,-7-2 0,1 6-203,-1-6 1,-3 2-20,8-2 0,-5-9-173,5 3 1,0-9-169,6 3 1,2-7 37,4 2 0,2-6-355,3-6 1,10-4 144,-3-7 0,3-8-175,-4-4 0,2 2-49,4-1 0,-3-7 120,3-5 0,-4-1-148,-2 7 1,-7-1 111,-5 0 0,3 1 158,-2-1 1,0 3 73,-6 3 0,0-2 162,0 8 0,0-6-12,0 6 370,0 0 206,0 6 1,0 5-5,0 1 89,0 7 0,0 4-183,0 11 0,0 11-25,0 1 0,0 9-146,0 3 0,0 1-170,0 10 1,0-5-39,0 5 0,0 0-111,0 6 1,0-6-789,0 0 0,0-7 454,0 1 1,0-4-491,0-1 1,0-8-211,0-4 208,0-4 9,0-9 552,0-2 0,0-24-29,0-7 1,0-10-28,0-7 1,0 0 285,0-12 1,0 2-79,0-14 0,0 3 158,0-2 1,0-3-95,0 9 0,0-1-46,0 6 0,7 8 79,5 4 0,-3-3 0,3 3 0,0 0 0,5 5 0,0 2 0,0 4 0,1-1 0,-1 7 0,-5 0 0,-1 5 880,-7 1-129,4 0 138,-8 7 118,0-5 387,0 13-611,0-6-532,0 16 1,0 1-177,0 9 1,2-1 94,3 0 0,-3 1-173,4-1 1,-4 6 5,-2 0 0,6 8 98,-1-2 1,3-1-97,-2 7 0,-2 0 36,7 16 0,-7-2 56,2 8 1,2 10-19,-3 3 0,3 6-466,-2 5 0,-4 4 399,1-34 1,-1 1 0,0 1 0,-2 0-112,0 5 1,0-1 0,0-3 0,0-2-230,0 46 0,6-6-160,0 6 1,0-9-38,-6-3 1,2-7 174,3-10 1,-3-2 137,4-3 0,-2-7 63,2-10 1,-3-5 224,9-8 0,-8-1-88,2-4 0,-4 2-77,-2-8 1,5-6 229,1-6 0,0-5-408,-6 6 336,0-8-382,0 3 0,0-9 78,0-3 235,-8-5 0,-1-15 0,-9-2 0</inkml:trace>
  <inkml:trace contextRef="#ctx0" brushRef="#br0" timeOffset="2190">2333 692 7878,'17'0'871,"1"0"0,-7 0-300,1 0 1,-1 2-192,7 4 1,-1-4-326,0 3 1,0 3-213,1-2 1,-3 1-198,-3-1 1,1-2-481,-7 8 1,0-1 279,-6 6 1,0 1-289,0-1 1,-8 6 841,-4 0 0,-3 0 0,-2-6 0,-1 6 0,1 1 0,6-1 95,-1-6 1,8-6 327,-1 1 393,3-8 43,2 11 1,2-13-358,3 4 1,5-4-3,7-2 0,0 0-345,1 0 0,-7 0 326,1 0-659,-1 0 47,7 7 1,-9 3-56,-3 7 1,-4 6 73,-2 0 1,-2 6-24,-4-6 1,2 6 65,-7-6 1,7 0-128,-2-5 0,4-7-711,2 1 907,0-9 0,8 5 0,2-8 0</inkml:trace>
  <inkml:trace contextRef="#ctx0" brushRef="#br0" timeOffset="2907">3129 882 7795,'-18'-8'259,"9"-1"-216,3-8 1,4-1 560,2 1 0,2 0-161,4-1 1,3 1 353,9 0-503,7-8 1,0 6 10,3-4 1,5 5-74,-4 7 0,-2 3-323,2 8 1,-6 0-113,5 0 0,-6 0-145,1 0 0,-10 10 0,-1 7 1,-9 6-341,3 6 1,-4 3 386,-2-3 0,-8 4-22,-3 2 0,3-1 878,2 1 0,5-3-375,1-3 0,0 4 630,0-4 1,5-4-304,1-2 0,8 2-96,-3-2 0,3 2-240,-3-2 0,4-4-317,-3 4 0,-4 2 101,-3-2 1,-3 6-153,-2-6 1,-7 0-397,-5-6 1,-3 1 230,-3-1 0,-1 0 323,-4 0 1,2-7 83,-8-4 0,8-4 167,-2-2 0,4-8-66,2-3 0,5-5 91,0-1 0,9 0-58,-3-1 0,12 3-4,5 3 0,10-3-198,2 4 0,8 1 86,-2-2 1,4 9-364,1-3 1,-1 4 46,-4 2 1,1 0-41,-7 0 1,6 0 94,-6 0 0,6 0-62,-6 0 1,0 0 74,-5 0 0,-7-2-119,1-4 1,-1 0-366,6-11 1,-1 2 194,-5-14 1,5 6 247,-5-6 0,5 8 357,1-2 0,-6 4 445,1 1 0,-6 9 486,5 3 1308,1 4-1713,5 2 1,-2 8 263,-3 3 0,-2 5-284,-5 1 0,-1 0-254,8 1 1,-3-7-1057,3 1 0,3-7-889,-3 7 274,3-8 1,2-6 590,1-16 697,-9-6 0,7-11 0,-7 0 0</inkml:trace>
  <inkml:trace contextRef="#ctx0" brushRef="#br0" timeOffset="3285">4183 225 7795,'10'0'2512,"5"0"-1973,-13 0 958,6 0-699,-8 0-486,0 0 6,0 8-135,0-6-118,0 5 36,0-7 1,6 2-56,0 4 1,-1-2-17,-5 7 1,0-5 52,0 6 1,0-1 27,0 6 1,6 8 133,0 4 1,0 0-121,-6 6 1,0-5 25,0 11 0,0 5-127,0 6 1,5 0-203,1 5 1,0 11-446,-6 1 0,0 8 54,0 3 1,0 7 155,0 11 1,0-47-1,0 0 98,0 47 1,0-2 189,0 2 1,0-8-54,0 2 1,0 2 126,0-1 1,2-7-59,4-5 1,1-10 181,5-2 1,-3-8 72,-3-9 1,2 4-290,3-4 1,-1-10-468,-4-13 1,-4-8-633,3 2-502,-3-11 1612,-2-5 0,-7-22 132,-5-8 0,-3-15 0,-2-7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5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7947,'9'0'2788,"-1"0"-2265,-8 0 0,0 8-161,0 4 0,0 3 81,0 2 1,0 8 26,0 4 1,0 4-134,0 1 1,0 3-1740,0 3 729,0-3-140,0 13 1,0-12 812,0 8 0,-8 0 0,-1 6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54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7797,'-37'23'0,"-3"0"0,9 2 980,-3 15 0,11-3 1341,0 3 0,5-9-2925,7-2 1,3-14 79,8 2 524,15-11 0,5-6 0,14-9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6:5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33 242 7956,'-10'-9'2772,"4"3"-3098,12 12 1,4-2 253,7 7 1,2-1 164,4 1 0,2 5-32,4-5 0,4-3-134,-4-2 0,-4 3-107,-2 3 0,-4 3-31,-2 3 0,-7 1-102,-4 4 1,-5 4 120,-1 7 0,-9 1 2,-8-1 0,-3 3 177,-8 3 1,-3-1 191,-10 7 1,11-8 115,-5 3 0,10-11-178,-4-1 0,14-8 607,-2 2 1,11-3-289,0-3 0,12-6 50,5 1 1,12-8-29,6 2 1,6-5-49,5-1 1,4-1-264,8-5 0,2-4-112,4-7 0,-3 0-231,9-1 0,-8 1 174,1 0 1,3-6-2831,-3 0 2704,1 0 1,-14-2 0,-1-2 0</inkml:trace>
  <inkml:trace contextRef="#ctx0" brushRef="#br0" timeOffset="343">1468 35 9021,'-10'-12'629,"5"1"-149,3 7 797,2-4-609,0 8-498,0 0 1,0 8 389,0 4-300,0 11 0,0 5-90,0 13 1,0 3-74,0 8 0,-8 7 116,-3 5 1,-5 9-22,-1 2 0,0 0-121,-1-6 1,7-2-260,-1-3 0,3 1-470,-3-7 0,-1-3-13,7-9 1,0-5-636,6-12 1,2-4 486,4-8 819,3-8 0,9-9 0,-1-9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7521,'-10'-8'1236,"2"7"-812,8-7 77,0 8 39,-7-8-177,5 6 1,-8-5 82,4 7 309,4 0-164,-5-8 143,7 6-389,0-6-222,0 8 124,0 0 1,7 0 51,5 0 1,3-2-217,3-3 0,1 1 72,4-8 0,-2 8-111,8-1 0,-8 3-60,2 2 0,-4 5-171,-1 1 1,-1 10 47,0 1 0,-7 2-110,-5 10 0,-3 0 57,-2 5 0,-7 3-93,-5 3 1,-3-3 227,-2 3 1,-7-3-32,1-3 0,0 1 190,6-1 1,2-1 8,3-4 0,-1-4 163,7-8 1,0 0-109,6 1 1,2-7 124,4 1 0,-2-3-113,7 3 0,3-5 81,9-7 0,2 0-158,4 0 0,9 0 41,-3 0 0,1-1-404,-7-5 1,4-2-398,-5-3 1,-1-5-693,2 5 0,-8 1 579,2-1 772,-11-1 0,3-13 0,-5-2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52 520 8021,'0'-18'0,"-5"1"116,-1 0 1,-6 5 557,7 1-498,-1-1 0,0-5-13,0 0 1,0 5-77,6 0 39,0 1 0,0-6 116,0-1 1,2 1-73,4 0 1,6-2 86,11-4 1,-2 3-140,8-3 1,0 2-17,5-2 0,3 4-8,3-4 0,-4 4-82,5 1 0,-5 7 22,-1-1 0,5 3 76,1-3 0,-1-1-184,-5 7 1,-1-2 21,1 2 0,-1 4 91,1-3 0,5 3 10,1 2 1,-1 2-4,-5 3 1,-3 5-18,-3 7 0,2 1 6,-8-1 1,6-2-125,-6-3 0,2 9 84,-2-4 1,-4 4-116,4-3 0,2-1 77,-2 0 1,6 3 30,-6 3 1,8-4-10,-3 4 0,-1-2 3,2 2 1,-8-4-10,2 4 1,2-2 6,-2 3 0,-1-3 77,-11 7 1,3-4-54,-9 4 1,7 1 115,-6 6 0,-1-1-123,-5 1 1,0 0 2,0-1 1,-2 1-54,-3-1 1,-5 1-6,-7-1 0,-1 1 89,1 0 0,-2-1-7,-4 1 0,2 1 129,-8 5 0,0-11-96,-5 5 0,-1-4 154,0 3 1,1-5-62,-1 0 0,1-8-32,-1 2 0,-7-9-25,-4-3 1,-4-7 4,-2 2 1,0-4 43,0-2 0,0-8-8,0-4 0,-5-9 136,-1-2 0,2-7-95,10 1 0,-2-4 41,8-2 0,-1 1-168,7-1 0,7 1-123,4-1 0,4 2 75,1 5 0,7-5-135,-1 4 1,8 2 73,-1-2 1,3 2-139,2-1 0,7-5-485,5 4 0,5 2 297,6-2 0,-1 3-549,6-3 0,1-2 165,6 8 0,1-6-18,5 6 0,-3 0 789,8 6 0,-7-1 0,3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468 208 7958,'-12'-16'91,"1"5"0,7 1 180,-2 4 0,-2 3 17,3-9 1,-3 8-67,2-2 1,2-1 23,-7 1 0,1-2-67,-1 3 1,-5 3-129,5-4 1,-5 4-16,-1 2 1,-6 2-267,0 4 1,-6-3 93,6 9 0,-8 1-351,2 11 473,4-5 0,-1 6 269,2-8-234,5 8-6,2-6 1,2 8 203,3-4-215,4-4 18,1 6 1,7-7 60,0-1-64,7 0 0,3 1 39,7-1 0,3 0 70,3 0-76,-4 1 0,12-7 1,-6 1 67,1 1-105,-4-5 36,3 7-87,-8-13 1,-2 14 39,-3-5 32,-5-3-13,1 7 14,-6-5 11,6 7-9,-8 0 0,-8 1 1,-2-1-1,-7 0-5,0 0 1,0-1-12,-1-5 1,7-1-195,-1-4-26,1-4 219,1 5-476,-5-7-698,13 0-370,-6 0 751,16 0 212,1 0 559,9 0 0,7 0 0,2 0 0</inkml:trace>
  <inkml:trace contextRef="#ctx0" brushRef="#br0" timeOffset="232">883 588 7958,'9'8'1502,"-1"-6"-1112,-8 5-336,8-7 467,-6 0 181,5 0 234,-7 0-476,0 0-351,8 8 0,-6 2-51,4 7 1,-3 2-99,3 4 0,-4-3-72,4 3 0,-2-4 98,2-2 1,-5 0-554,5 1 0,-4-1-14,-2 0 0,2-5-1002,4-1 957,-4-7 1,7 4 625,-3-8 0,4 0 0,7 0 0</inkml:trace>
  <inkml:trace contextRef="#ctx0" brushRef="#br0" timeOffset="593">1384 35 7958,'0'-10'1040,"0"2"1,0 7-877,0-5 150,0 4 52,0-6 1,0 10-84,0 4 0,6 0-58,0 11 1,-1 0-49,-5 18 1,6-3-139,0 15 1,0-1-99,-6 6 0,0 5 123,0 1 1,0 7-129,0-1 1,0 3 53,0 2 0,-2 0-257,-4 0 1,4-9-147,-4-8 0,4-8-281,2-9 1,0-3 194,0-3 1,0-4-740,0-8 102,8-7 1136,-6-2 0,13-16 0,-5-2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3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8209,'6'12'1507,"0"-1"0,5-5-781,-5 6 1,7-9-246,-1 3 1,3 2-181,3-2 1,-7-1-96,1-5 1,-1 0-1,6 0 0,1 0-103,-1 0 0,-5 0-184,-1 0 1,1-5-58,5-1 1,-6-6-1062,1 7 151,-1-1 0,1 6-86,0 0 369,-9 0 1,5 2-117,-8 3 881,0 5 0,-8 7 0,-1 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4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17 295 8113,'-9'0'549,"1"0"483,8 0-672,0 0 1,8 0 94,3 0 0,5-2-127,1-4 0,8-4 67,4-7 1,9-2-286,3-4 1,7 4 74,-2-4 1,4-2-137,2 2 1,-8 0-79,-4 5 0,-3 3-322,-3 3 0,1-1 53,-1 7 0,-7-5-292,-4 5 0,-3 0-183,-3 6 1,0 0 350,0 0 0,-5-2-1208,0-4 860,-9 4 770,5-5 0,-16 7 0,-9 7 0,-10 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4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8113,'-17'17'0,"7"1"-25,5-1 0,-3 0 140,2 0 1,0 1 347,6-1 1,0-5-109,0-1 0,6 1 19,0 5 1,5 6-12,-5 0 1,8 2 25,-3-2 1,-1-4-108,1 4 0,-5 2 30,6-2 0,-9 6-230,3-6 0,-2 0-200,2-5 1,-4-1-117,4 0 1,-10 0 204,-2 1 1,-8-3-680,3-3 0,-6 1 114,-6-7 0,3 5-123,-3-5 1,2 0 205,-2-6 0,4 0-125,-4 0 1,4-14 635,1-3 0,9-12 0,-7 2 0,7-7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4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8055,'12'-6'337,"-1"0"1137,-7 0-960,4 6 0,-16 14 148,-3 3 1,-11 14-275,-1 3 1,-7 3-344,1 9 1,-6-2-25,-5 2 1,3 2-205,-3-7 1,5-3-269,7-9 0,3-4 301,7-8 1,7-1-443,-1-5 121,8-3-523,-3-8 1,20-14 309,4-3 1,5-6 122,-5 0 1,12-8 560,0-3 0,7-11 0,-7 11 0,4-12 0,1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4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8055,'16'-33'245,"-5"4"0,3-2 1024,-9 8-701,9 0 1,-10 8-147,7 3 1,-5 5 447,6 7-517,-9 0 0,11 2 153,-8 3 0,-1-1-89,-5 8 0,6-1-135,0 7 0,0-1-118,-6 0 1,2 0-124,3 1 0,-3-1-38,4 0 0,2 1 181,-3-1 0,9-8-271,-3-3 0,7-4-50,5-2 0,-2 0 12,8 0 0,-2-8-12,1-3 1,3-4-162,-8-3 0,0 1-142,-5 0 1,-1 1-1114,0 5-203,0-5 1189,-7 15 0,-2 1-1275,-8 11 1842,-8 12 0,-9 12 0,-10 9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5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8055,'0'18'0,"0"-1"0,0 0 671,0 1 0,6-1-131,-1 0 0,1 0-5,-6 1 0,2-1-184,4 0 1,-4 1 499,4-1-637,-5 0 0,-1 1-29,0-1 0,-1-2-132,-5-3 1,2 3 148,-8-3 0,1 3-578,-6 2 0,-1 1-36,1-1 1,-6-6-230,0 1 1,0-2 229,5 1 1,-1 3-182,-4-9 0,10 3-443,-5-2 501,5-4 1,2 5-353,-1-7 578,8 0 0,-4-2 308,8-3 0,0-5 0,0-7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5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8016,'-12'0'332,"1"0"1,5 2 544,-5 4 0,7-2-358,-2 7 0,4 6-81,2 6 1,6 2-27,0-1 1,9 1 100,2 3 1,1 5 337,5-4 1,2-4-334,-2-2 1,7 0-635,-1-6 0,4 8-327,1-13 0,3 5-517,3-11 1,-3 0 140,3-6 1,-3-2-1957,-3-4 2775,1-4 0,-1-7 0,1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6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8193,'-10'0'2530,"4"0"-1742,12 0 0,4 0-166,7 0 0,2 0-16,4 0 0,-2 0-138,8 0 0,-6 2 184,6 4 1,-8-4-543,2 4 0,2-4-569,-2-2-667,0 0 1,-7 2 685,-5 3 0,3-1-1241,-8 8 0,-1-1-75,-5 7 1756,0 7 0,-15 9 0,-4 10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8145,'-17'19'210,"-1"4"0,7-10 280,-1 5-31,9-5-89,-5 4-291,8-7 185,0-2 1,8-10 107,3-4 1,4 2-217,3-7 0,5-1 71,0-5 0,6 5-290,-6 1 1,6 5 14,-6-5 0,5 7 27,-5-2 79,1 4 1,-7 4-169,0 4 1,-7 3 90,-5 9 0,-3-7 62,-2 1 1,0 5-20,0 6 0,-2 2 10,-3-2 1,-3-2-236,-3 8 1,-5-6 23,5 6 0,-5-8-16,-1 2 1,2-10 21,3-1-344,-3-8 62,5 4 110,0-8 318,3 0 0,7-2-142,0-4 361,0 4 1,7-4 77,5 12 0,3-2 43,3 7 0,-1-1 154,0 1 1,6 5 445,0-5 0,8-3-219,-2-2 1,4-4 183,1-2 0,-1 0-378,-4 0 0,3-10-206,-3-7 1,8-2-374,-3-10 0,5 2-429,-11-2 1,-3-2-556,-1 8 0,-5-6-1039,-2 6 2100,-7 0 0,-3-2 0,-7-2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6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8706,'19'0'1375,"4"0"0,-4 6 453,4 0-1239,4-1 1,-6-5-65,8 0 1,-2 0-61,2 0 1,-4 0-488,-8 0 1,0 0-822,1 0-458,-1 0 1189,-7-7 1,-3 7-1605,-7 0 0,-9 9 1716,-9 14 0,-14 12 0,-12 9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1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7053,'17'0'452,"0"0"1,-5 0 237,-1 0-440,1 0 1,5 0 316,0 0-307,1 0 0,-1-2-412,0-4 0,0 4 24,1-3 1,-1 3-123,0 2 0,-5 0-694,-1 0-938,1 0 1426,5 7 456,-7 3 0,-10 15 0,-10 2 0</inkml:trace>
  <inkml:trace contextRef="#ctx0" brushRef="#br0" timeOffset="177">52 312 8069,'-7'12'-816,"-5"-1"637,5 1-207,-9 5 265,14 0 238,-5 1-50,14-9 127,3-1 1,7-8 264,0 0 0,1 0-379,-1 0 1,8 0-258,4 0 1,5 0-470,7 0 1,-3-8 321,8-3 0,-5-5 324,5-1 0,0-8 0,6-2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8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36 8162,'17'0'269,"1"0"210,-1 0 1,2-6-103,4 0 0,-4-2 163,5 3 0,-11 3-172,-1-4 0,-7 4 452,7 2-575,-8 0 1,3 8 12,-7 3 0,-2 6-348,-3 7 1,-5 1-130,-7 3 0,-1 5-150,1-4 0,0 2 211,0-3 1,1-3-74,5-7 1,1-7-425,4 1 405,4-8 0,-3 3 154,10-7 1,11-7-26,7-5 0,13-3 76,-1-3 1,5 1 79,1 0 1,-5 1 173,4 5 0,-5 3-50,-6 8 1,-4 0 172,-8 0 1,-7 2-123,-4 4 0,-6 5 107,-6 12 1,-6 4-389,-11 8 1,-10 7-119,-7 4 1,-8 4-268,2 2 1,-10-2 53,-1-4 0,-1 2 71,6-7 0,2-1 56,4-5 0,-2-9-46,8-2 0,-1-5 196,7-2 0,7-7-99,4-5 1,9-3 481,3-2-182,7 0 1,-2-2 84,12-3 0,5 1 236,13-8 1,2 7-31,9-7 0,0 0-83,-1-5 0,3 0 66,3 0 1,4-3-39,8-3 1,0 2-71,0-8 0,6 1-194,-1-7 1,1 6 171,-6 0 1,-6 2-513,0-1 0,-10-3 33,-1 8 1,-2 5-114,-10 7 0,-6 7-187,-5-2-111,-9 4 123,5 2 195,-16 8 1,-1 2-309,-9 7 1,-1 0 177,-4 1 1,4-1 481,-4 0 0,2 0 0,-2 1 0,4-1 0,-5 0 0,7 1 0,6-1 0,-5-6 0,5 1 0,-3-6 0,3 5 0,-5-7 1079,14 11-17,-13-13-217,13 14 1,-6-7-271,8 9 0,0-1-112,0 0 0,-5 1-244,-1-1 1,0 8-155,6 4 1,0 3 41,0 3 0,0-1 78,0 1 0,6-2-510,0-4 0,1 1 206,-1-7 0,-4 0-381,4-5 1,2-7 132,-3 1 0,3-6-411,-2 5 177,-4-7 203,5 4 440,-7-8-135,8 0 0,-6-2 243,4-4-121,-4 4 1,0-11 100,3 7-323,-3-8 83,6 5 1,-6-7-69,4 5 70,-4-5 1,5 7-129,-7-8 1,0 5-76,0 0 117,0 1 1,6-6 53,0-1 1,0 7 198,-6-1 0,5 7-48,1-7 0,8 0 93,-3-5 0,1 6-93,5-1 1,-9 1 23,9-7 0,-4 3 145,5 3 0,-1-3-36,0 4 1,0 1 165,1-2 0,-1 7-59,0-7 0,-5 8 384,-1-2-306,1 5 1,5 1-39,1 0 1,-7 7-109,1 5 1,-7 5 18,7 6 1,-8 4-207,1 8 1,3-1 115,-2 1 0,0-1-296,-6 1 1,0-2 123,0-5 1,0 3-155,0-8 0,-6 6-170,0-6 272,-7 0 103,3-6 1,-7-7-5,0-4 0,-1-4 37,1-2 1,0-8 158,-1-3 1,1-7 514,0-5 0,1 4-278,5-4 1,-3 4 60,9 1 1,-1 1-274,6 0 0,0 0-290,0-1 1,8 1 150,3 0 0,4 5-146,3 1 1,5 7-695,0-2 1,0 2 396,-6-2 1,1 4-719,-1-3 1,0 5 398,0 5 1,1-1-781,-1 8 1473,0-8 0,1 19 0,-1-4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8006,'6'12'731,"0"-1"0,-1 1-156,-5 5 0,0-5-116,0-1 0,2-5 782,4 6-1410,-4-8 183,13 11 0,-11-13-2441,8 4 2427,-8-5 0,11 7 0,-5 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08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8130,'-8'10'-34,"-4"-5"1,-9 5 1137,-2 2 0,6-5-1104,5-1 0,1-4 0,-6-2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70 450 8212,'-18'-10'-566,"7"3"-496,-1 7 251,8-8 811,-3-2 0,7-1 57,0-1 1,0 7 135,0-7-153,-8 8 0,6-5 533,-4 3 281,4 4-607,2-6 0,0 6 351,0-4 205,0 5 244,0-7 366,0 8 805,0 0-1627,0-8 0,8 6-182,4-3 1,11-3-238,5 2 1,15-7-225,9 1 0,7-3-345,10-3 1,1 1 31,-1 0 1,-2 5-365,-4 1 1,-5 7 44,-12-2 0,-4 4 201,-7 2 0,-8 2-474,-4 4 1,-6 4 15,-5 7 941,-5 8 0,-14 2 0,-3 7 0</inkml:trace>
  <inkml:trace contextRef="#ctx0" brushRef="#br0" timeOffset="263">623 52 8103,'-17'-17'757,"7"7"-500,2-5 252,8 13-210,0-6-12,0 8 1,-5 8 24,-1 4 1,-8 9-128,3 2 0,-5 9 265,-1 3 1,-8 5-80,-4 6 1,-1 4-394,1-3 1,-4 4-295,4 7 1,2-4-533,-1 3 1,12-8 131,-1-3 1,9-14 715,-3 3 0,-1-4 0,-5 3 0</inkml:trace>
  <inkml:trace contextRef="#ctx0" brushRef="#br0" timeOffset="446">173 104 8293,'-9'-17'1392,"3"7"266,12 4 0,3 12-883,9 6 1,-1 5-28,0 6 0,0 6-73,1 11 1,5 3-210,0 3 1,8 5-1784,-3 1 1,7 0 1316,5 6 0,5 3 0,6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7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8299,'18'0'-1107,"-1"0"0,0 0 1107,0 0 0,-5 0 0,-1 0 0,-5 0 0,6 0 0,-7 6 0,7 0 0,-8 7 0,11-3 0,-5-1 0,7-1 0</inkml:trace>
  <inkml:trace contextRef="#ctx0" brushRef="#br0" timeOffset="135">519 121 8240,'15'-11'104,"-3"-1"1,3 1 115,-3-7 1,3 7-1228,2-1 0,-1 7 80,-5-7 927,5 8 0,-7-3 0,9 7 0,-1 7 0,0 3 0</inkml:trace>
  <inkml:trace contextRef="#ctx0" brushRef="#br0" timeOffset="273">1055 190 8073,'0'-17'191,"8"8"38,3 3 0,10-2-582,2 2 0,-5 1-577,-7 5 1,-5-6 929,6 0 0,-7 0 0,7 6 0,-8 0 0,11 8 0,-5 2 0</inkml:trace>
  <inkml:trace contextRef="#ctx0" brushRef="#br0" timeOffset="368">1660 156 8073,'12'0'761,"-1"0"0,-5 0-234,6 0 0,-1 2-527,7 4 0,-1 3 0,0 8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1 466 8324,'0'-10'-556,"0"-5"1,7 7 1037,5-3 0,3-5 176,3 5 1,1 1-75,4-1 0,4 1-247,7-2 0,9-3-185,3 4 1,4-3-184,2 3 1,-3-3-14,-2 8 1,-7-5-225,-11 5 0,2 0-825,-8 6 823,0 0 1,-8 2-923,-3 4 1,-7 4 1191,-10 7 0,-5 0 0,-7 0 0</inkml:trace>
  <inkml:trace contextRef="#ctx0" brushRef="#br0" timeOffset="229">450 85 7778,'0'-25'-894,"-7"6"2083,5 2-1240,-6 2 0,6 13 21,-4-4 1,2 6 314,-7 6 0,5-3-32,-5 9 1,7 1-31,-2 10 0,-2-1-22,3 6 1,-9 1-9,3 6 1,1-1-78,-2 1 0,1 5-79,-6 1 0,-1-1-645,1-5 1,2-1 354,3 1 1,-1-6-748,7-1 0,-6-4 219,7 4 781,-1-7 0,6 4 0,0-7 0</inkml:trace>
  <inkml:trace contextRef="#ctx0" brushRef="#br0" timeOffset="428">122 258 8356,'-8'-17'-291,"6"7"461,2-5 0,10 13 489,7-4 0,0 12-258,1 6 0,-1 9-143,0 2 1,0 8-408,1-3 0,5 5-578,0 2 1,2 5-1165,-2 0 1891,4 1 0,7-7 0,1 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18 433 8261,'-10'0'-1450,"2"0"2332,8-7-185,0 5 0,2-8-201,4 4 0,4 2-252,7-7 1,8 5 23,4-5 1,9 1-67,2-1 1,8-5-23,-1 5 1,1-3-130,-2 3 1,-4-3 16,-7 8 1,-1-5-300,1 5 1,-3 0-626,-3 6 1,-4 0 476,-8 0 1,-5 0-1706,0 0 1091,-9 8 993,13 2 0,-14 7 0,5-7 0,-14-3 0,-3-7 0,-7-15 0,-1-4 0</inkml:trace>
  <inkml:trace contextRef="#ctx0" brushRef="#br0" timeOffset="249">605 87 8261,'0'-9'-632,"2"1"-789,4 8 1421,-4-8 0,6 5 0,-8-9 0,0 8 0,0-5 0,0 3 405,0 4 0,-6-8 60,0 5 1,-1 3 522,1-4-662,4 4-328,-6 2 1,6 8 99,-3 3 0,3 6 100,-4 7 1,-4 4-129,-1 13 0,-7-3 79,-5 8 1,-4 2-384,-7 10 0,-1-4-125,1 3 0,5-3-110,0-2 1,2-6 35,-2 0 1,4-7-169,8 1 1,0-11 600,-1-6 0,9-4 0,3-2 0,-4 1 0,9-9 0,-7-1 0</inkml:trace>
  <inkml:trace contextRef="#ctx0" brushRef="#br0" timeOffset="486">294 243 8261,'0'-27'0,"-6"2"110,1 8 0,-3 0 521,2-1-518,4 1 251,-5 0 658,7 7-608,0 2 1,7 16-399,5 4 0,3 9 63,3 2 0,-1 8-94,0-3 1,6 5-51,0 2 0,2-1-297,-2 1 0,-2-1-193,8 1 0,-6-2 282,6-5 1,-6 3-857,6-8 1,-2 6 1128,2-6 0,3 0 0,-5-5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87 640 8440,'-10'-10'-1430,"-5"3"1398,13 7 1,-8 0-295,4 0-10,4 0 198,-5-8-16,7 6 176,0-6 1,0 6-152,0-3 594,0 3-271,-8-6 1,6 6-75,-4-4-75,4 4-45,2-5 0,0 7 0,0 0 0</inkml:trace>
  <inkml:trace contextRef="#ctx0" brushRef="#br0" timeOffset="294">35 588 8440,'-12'0'-369,"1"0"1799,7 0-667,-4-8-297,8 6 107,0-13-270,0 13 0,0-7-83,0 3-22,0 4 1,8-8 80,3 5 1,5 3 19,1-4 0,2-4-20,4-1 1,10 1-41,7-1 1,8-1 19,-2-5 0,10-1-37,2 1 1,7 0 23,-1 0 1,-3-1-122,2 1 1,-9 2 118,-2 3 0,-2-1-193,-10 7 0,1-2-15,-7 2 1,-1 5-125,-4-5 0,-4 4 77,-8 2 1,0 0-257,1 0-407,-9 0-820,7 0-734,-14 0 1571,5 0 1,-14 2-296,-5 4 0,3-5 247,-3 5 0,-1 2 16,-11-2 1,5 5 688,-4-5 0,-4 0 0,0-6 0</inkml:trace>
  <inkml:trace contextRef="#ctx0" brushRef="#br0" timeOffset="569">830 87 8440,'-7'-10'430,"5"-5"117,-6 5 1,6-5-123,-4 3 0,4 3 263,-3 3-174,3 4-258,2-6-133,0 8 0,-6 2-187,0 4 0,0 3 48,6 9 0,-5 7 67,-1 4 1,-8 5 143,3 6 1,-6 1-169,-6 11 1,1-4-7,-6 9 0,-1-3-76,-6-2 0,8-2-279,4-4 0,4 0 65,2-11 0,1 3-341,5-9 0,-3-4-314,9-2 1,-1-9 353,6-3 0,2-7 570,3 2 0,-3-4 0,6-2 0</inkml:trace>
  <inkml:trace contextRef="#ctx0" brushRef="#br0" timeOffset="794">467 381 8440,'0'-18'89,"0"1"1,0 4 241,0-5 0,0 11 406,0-11 1,0 11 330,0-5 193,0 8-857,0-11 0,2 15-244,4 0 0,-2 8 178,7 9 1,1 2 84,5 4 0,0 2-309,1 4 0,-1 4-217,0-5 1,0 11-1381,1 1 0,-1 1 785,0-7 1,6 1 697,0-1 0,16 1 0,-3-1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19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18 379 8347,'-10'-12'998,"4"1"1,4 5 211,2-5 0,10 5-511,7-6 0,2 3-6,10-3 1,0-1-229,6 7 1,7-2-220,4 2 0,2 5-219,-2-5 0,4-2-297,-4 2 1,-1 1-11,1 5 1,-10-6-329,-1 0 1,-3 0-316,-9 6 0,1 0 367,-7 0 0,-6 0-469,1 0 221,-8 0 238,3 0 146,-14 8 420,-3 2 0,-15 7 0,-2 0 0</inkml:trace>
  <inkml:trace contextRef="#ctx0" brushRef="#br0" timeOffset="199">554 102 8318,'-8'-17'0,"4"2"3183,-7 3-1343,7-3-1355,-4 5 253,8-7-172,0 7 0,-2 4-403,-4 12 1,3 10-281,-9 7 1,1 13-425,-7-1 1,1 11 420,0 0 0,-1-2-1283,1 2 1,-2-7 619,-4 1 1,9-4-851,-3-1 1633,4-8 0,-5 6 0,1-6 0</inkml:trace>
  <inkml:trace contextRef="#ctx0" brushRef="#br0" timeOffset="370">398 137 8128,'-33'0'827,"5"0"1,5 7 1139,11 5 1,4 3-692,8 3 0,0 5-627,0 0 0,-5 8-178,-1-3 0,0 5-485,6 2 0,10-1-543,7 1 1,10-1 556,13 1 0,4 7 0,8 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24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7998,'-17'0'2128,"-1"0"2859,9 0-4987,1 0 0,8 0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1:50:00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53 174 6837,'0'-12'909,"0"1"0,0 5-899,0-6 1,0 6 170,0-5 1,0 5 621,0-5-214,0-1 144,0-5 172,0 0-230,0-1-482,-8 9-1,6-7-245,-6 14 155,8-5-328,-7 7 244,5 0 0,-8 2-127,4 3 0,5 7-144,-5 11 127,4-4 46,2 21 0,0-9 147,0 15-76,0 0 76,0 6 1,0 2 119,0 4 0,0-3-58,0 9 1,0-6 181,0 5-1,0-7-151,0 1 1,0-3 63,0-2 1,0-8-148,0-3 1,0-11 71,0-1 0,6-8-133,-1 2 1,1-3 144,-6-3-279,0-8 55,0 7-403,8-14 291,-6 5-8,5-7 1,-7-9-688,0-9 1,0-1 9,0-10 0,0 1-272,0-7 1,8 0 1132,4 1 0,3-1 0,2 1 0</inkml:trace>
  <inkml:trace contextRef="#ctx0" brushRef="#br0" timeOffset="465">623 277 8042,'6'-11'-213,"0"-1"1,7 7 304,-1-7 1,-2 6-119,1-5 0,1 1 222,5-1 0,-6-5 66,1 5 0,-6 3 237,5 2 21,-7-3-89,4 7 1,-8-8 140,0 4-42,0 4-113,0-5-252,-8 7 0,-2 0 28,-7 0 1,0 7-8,0 5 0,-1-2-62,1 1 1,-2 1-77,-4 5 1,4 6-248,-5 0 1,-1 2-262,2-2 1,0-4 226,6 4 1,2-3 6,3-3 1,4 0-165,8 0 164,0 1 0,2-1 161,4 0 1,11-7 2,12-4 0,4 1 255,2-1 1,-1 2-59,1-2 1,-1-3 194,1 9 0,-2-6-132,-5 5 1,-3-5 31,-7 5 1,-1 1-133,0 5 1,-7 1 126,-4-1-97,-4 8 1,-2 0-22,0 4 1,-8-10-61,-4-8 0,3 1-133,-3 5 1,1-1-249,-7-5 182,1 5-37,0-7-1062,-1 1 670,1-3-994,0-7 372,7 0 1203,3 0 0,14-15 0,3-4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22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0 986 9541,'0'-17'1573,"0"7"1,16-3-2663,7 7 608,8 0 0,11-2 618,4-3 1,2-4-82,-2-3 1,2 1 465,-7 0 0,5-1-281,-6 1 1,6 0-202,-6-1-1,-5 7-323,-6-1 1,-8 9-426,2-3 0,-4 2-80,-1-2 75,-9 4 381,-1-5 1,-16 7-22,-3 0 1,-5-6 247,-1 0 0,-2-2 125,-4 3 0,-2-3 199,-4-4 1,-2-3 16,8 4 1,0-3 249,6 3 1,-1-3 15,1 8-226,0 1 1,0 5-158,-1 0 0,7 1 36,-1 5 1,1 4-161,-7 7 1,1 8 102,0 4 0,-6 4 25,0 1 1,0 1 30,5-1 1,1 3 1,0 3 1,-1-3-80,1 3 0,6-3 24,-1-3 1,8-5-156,-1 0 1,5-8 122,5 2 0,5-4-263,7-1 0,2-9-53,4-3 0,-1-6-49,6-6 0,-1-3 65,2-9 0,4-1-130,-4-4 0,-4 4 150,-2-4 1,-10 5 43,-1 7 0,-7-5 342,7 5-217,-8 3 365,3 1 0,-7 22-2,0 8 0,-5 10 140,-1 7 1,-6 4-225,7 8 0,-1 6 51,6-1 1,-6 7-194,0-7 0,1-5-380,5-6 0,0-7-246,0 1 1,-2-5 286,-4-6 1,4-10 46,-4-8 0,2-7 233,-1 2 0,-3-6 266,-4-6 0,-3-5-182,3-12 1,-1-4 180,1-8 1,-1 1 137,7-1 0,1 0 365,5 1 0,1-1-672,5 1 1,6 1 141,11 4 1,-2-4-914,8 5 0,5-3 16,7 2 0,-1-4-320,-5 5 0,5-5 414,0-2 1,6 1-193,-5-1 0,5 1 136,-6-1 0,1-1 175,-7-5 0,-1 5 487,-4-5 1,1 5-192,-7 1 0,1 8 1098,-7 4 0,6-2 26,0 2 0,0 0 580,-6 6 0,-5 0-713,-1-1 1,1 7-51,5-1 1,0 8-304,1-1 0,-7 3-224,1 2 0,-1 0-1043,7 0 715,-1 0 0,-2 7-907,-3 5 0,-4 3 252,-8 3 0,0 5-250,0 0 1,-2 7 25,-4-1 1,-6 4-139,-11 1 0,4 1 663,-4 0 1,-2 5 207,2 0 1,-2 6 549,2-5 1,4 7-346,-4-2 1,3 0 447,3 6 1,0-10-209,0 10 1,5-12 20,0 1 1,9-5-155,-3-1 0,4-2-261,2-5 1,0-8 77,0-9-681,0-7 391,0 4 0,6-16 77,-1-4 1,7-11-169,-6-5 0,5-7 34,-5-5 0,6-3 132,-7-3 0,9-4 213,-3 4 0,5 4 48,1 2 0,0 5 93,1 6 1,5 4 123,0 8 1,0 2 416,-6 3 0,0-1-299,1 7 1,-1 0 274,0 6 0,1 0 299,-1 0-451,0 0 0,0 0-146,1 0 1,-1 2-98,0 4 1,-5 5-8,-1 12 1,-1 2-16,1 4 0,3 10-255,-8-5 1,-1 10 74,-5-3 0,0 5-550,0-6 0,0 6 204,0-5 1,-7-7 3,-5-5 1,3-10 94,-3-2 1,1-1 51,-7-10 1,1-1 40,0-5 1,-1-9 50,1-9 1,0-6 177,0-11 1,7 0-108,4 1 0,4-1 119,2 1 0,0 7-1,0 4 0,2 3 12,4 3-15,-4 8-48,6 1 1,-10 16-38,-4 3 0,-4 12-3,-7 6 0,-6 4-138,0 1 1,-6 1 83,6-1 1,0-7 309,6-4 1,-1-3 301,1-3 75,7-8-105,3-1-51,7-8 1,2-8-253,3-3 0,7-10-89,11-2 0,-2-2-699,8 2 0,-8 3 329,2-3 1,2 2-224,-2-2 0,0 4-129,-5-4 0,-9-2-499,-3 2 1,-4-8 1076,-2 2 0,-8-11 0,-1-4 0</inkml:trace>
  <inkml:trace contextRef="#ctx0" brushRef="#br0" timeOffset="287">952 363 8185,'-6'-26'713,"0"3"1167,0 11-1470,6 4 1,0 16-225,0 4 0,6 11 552,0 5 1,1 13-263,-1 5 1,-4 10-51,4 1 0,-2 9-300,2-3 0,1 4-319,5 2 0,1-5 57,-7-1 1,5 1-150,-5 5 1,6-10 26,-6-7 0,5-2-201,-5-9 1,5-1 8,-5-6 0,6-1 150,-7-4 1,3 2-37,-2-8 0,2 7 41,3-1 1,3-2-107,-9 2 0,7 0 148,-6 5 0,5 1-195,-5 0 1,0-8 139,-6-4 0,0-4-336,0-2 629,0-7 0,-6-10-79,0-12 1,-5-13-86,5-9 1,0-11 178,6-12 0,0 3 0,-8-13 0,-1 5 0</inkml:trace>
  <inkml:trace contextRef="#ctx0" brushRef="#br0" timeOffset="490">1332 173 8159,'0'-34'0,"8"14"1811,3 9 1,10 7-609,2 4 0,6 0-335,-6 0 0,0 2-476,-5 4 0,-1-4-179,0 3 1,6 5-546,0 2 1,-2 3-753,-9 2 0,3 1-217,-3-1 1,-4 8 1300,-3 4 0,5 3 0,0 3 0</inkml:trace>
  <inkml:trace contextRef="#ctx0" brushRef="#br0" timeOffset="847">2110 18 8202,'10'-8'2250,"-1"6"-1744,-3-4 1,4 4 1012,7 2 1,6 0-712,0 0 1,-6 0 247,-5 0-234,0 0-172,5 0 0,-2 2-213,-3 4 1,1-2-1092,-7 7 1,5 1-314,-5 5 0,0 0-805,-6 1 0,0 5 699,0 0 1,-6 6-630,0-6 0,-9 6 304,-2-6 1398,-1 7 0,-14-10 0,5 5 0</inkml:trace>
  <inkml:trace contextRef="#ctx0" brushRef="#br0" timeOffset="1729">2145 398 10211,'17'-8'1897,"0"5"-1199,1-9 1,-7 6-227,1-5 1,-7 7-106,7-2-442,0 4 0,5 2-298,0 0 1,-5 2 183,-1 4 1,-5 3-227,5 9 1,-7 1 134,2 4 1,-4 2 24,-2 4 0,0 3 126,0-3 1,-8-2-30,-3 2 1,-3-2 567,3 2 0,-5-4-25,5-8 1,-3 0 159,3 1 1,3-7-149,8 1-421,0-8 83,0 3 0,10-14-215,7-5 1,8-3-792,10-3 1,-1-1 475,1-4 0,-2 6-15,-5-1 1,3 3 336,-8 9 1,0 1 530,-6 5 1,-7 1-269,-4 5 0,-6 6 151,-6 11 0,-5 2-13,-12 4 1,-10 9 301,-8-3 1,-7 9-458,2-4 0,-4 6 138,-1-5 0,-1-1-700,0-5 0,6-1 3,0 1 0,1-3-211,-1-3 1,6-4 291,11-7 1,4-7-529,8 1 443,-1-9 599,9 5 0,3-10 409,12-4 0,9-3-317,8-8 0,14-7 549,-3 1 0,13-2-219,-1 2 0,-2 2-21,2-8 1,-2 8-88,2-2 1,-2 2-96,-3-2 0,-5 6-461,5-1 0,-11 1 141,-1 6 1,-8 1-668,2-2 0,-3 9 84,-3-3-1140,-7-4 409,5 8 639,-13-5 0,0 14 209,-8 5 0,-7-3 64,1 3 1,-3 0 503,-3 5 0,7 2-198,-1 4 0,3-4 715,-3 4 0,-1 2-403,7-2 1,-2 8 712,2-2 0,5 6-239,-5 5 0,2 4-27,-2 8 0,2-2-382,-7-4 0,5 4-142,-5-4 0,7-4-103,-2-1 1,4-5-226,2-1 1,0-8-726,0-4 480,0-4-316,0-9 363,0-3 0,6-16-108,0-9 1,7-7 8,-2-9 1,-1-3-75,2-3 1,1 3-264,10-3 1,-2 0 278,8 5 1,-2-1 538,2 13 1,3 1-92,-3 11 0,2 3 782,-2 8 1,4 0-197,-5 0 0,3 8 142,-2 3 1,2 7 23,-8 5 1,-2 4 476,-10 7 1,3-5-1046,-8 0 1,-1 0-19,-5 5 0,0 1-381,0 0 0,-7-1 55,-5 1 0,-3-3-204,-3-3 0,1-4 213,0-8 1,0-7-97,-1-4 1,1-8 238,0-10 1,-4-7 356,3-15 1,5-3 25,13-3 0,0 3 316,0-3 0,9 3-281,9 3 1,1 7-74,10 4 1,-6 4-401,6 1 0,-6 9-151,6 3 1,-6 4-270,5 2 0,-6 0 265,1 0 282,-4 8 0,-2 9 0,0 10 0</inkml:trace>
  <inkml:trace contextRef="#ctx0" brushRef="#br0" timeOffset="1903">3476 1781 7952,'-7'-17'1784,"7"8"223,0 3 1,7 4-1711,11 2 0,-7 0-1187,1 0-1657,-8 0 1429,3 8 1118,-7 1 0,0 16 0,0 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30.4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1367 1281 8142,'-25'-8'0,"6"6"2476,2-6-1013,9 8-733,8 0 1,2 0-195,4 0 0,-3 6 36,9 0 1,-1 2-169,7-3 0,1-3 48,4 4 1,-4-4-374,4-2 1,-4 0 103,-1 0 0,-1 6-281,0-1 1,-5 1-173,-1-6 0,-7 2-277,2 4 0,2-2-138,-3 7 94,1-7 0,-4 10-276,4-9 1,-4 9-1581,4-3 2447,-4 5 0,-18 9 0,-3 2 0</inkml:trace>
  <inkml:trace contextRef="#ctx0" brushRef="#br0" timeOffset="416">1125 2007 8312,'-15'-2'826,"3"-4"215,4 4 1,12-13-731,8 3 0,-1-3-318,12-2 1,4 0 110,2-1 0,4 1-70,1 0 1,1 1-126,-1 5 0,1-3 130,0 9 0,-1-1-217,1 6 0,-6 0 79,-1 0 1,-12 0-119,1 0 1,-9 6 272,3-1 1,-9 11 180,-2 1 0,-7 2-31,-11 10 0,-7 0 265,-4 5 1,-5 3 220,-7 3 1,3-1-230,-8 7 0,2-8-217,-2 3 1,3 1-64,9-2 1,5-5-211,0-6 1,14-14-479,-3 2-352,13-3 1,7-7 191,15-7 1,8-15-477,9-14 1,9-3 516,3-3 1,-4 8 223,-2 4 0,-3 11 986,-2 7 0,-9 3-129,-2 2 0,-3 9 303,2 9 0,-10 7 373,4 9 1,-3-5 1110,3 0 1,-1-8-1349,-5 2 1,10-4-200,-3-1 0,10-9-1175,1-3 0,19-12 364,10-5 0,7-14-1868,4-10 0,6-1 450,0-11 0,0 1-1316,-6-6 2848,-7 8 0,-1 2 0,-7 7 0,-2 1 0,-4-1 0</inkml:trace>
  <inkml:trace contextRef="#ctx0" brushRef="#br0" timeOffset="829">2664 745 8261,'0'-18'1597,"0"9"309,8-7 1,1 14-940,9-3 0,-1 3 97,0 2 0,-5 0-265,-1 0-610,1 0 1,5 0-378,0 0 0,1 2-572,-1 3 1,0 5-49,0 7 1,-5 8-858,0 4 0,-9 4 1665,3 1 0,-4 9 0,-2 1 0</inkml:trace>
  <inkml:trace contextRef="#ctx0" brushRef="#br0" timeOffset="1649">2716 1246 8261,'17'-8'0,"0"-1"1338,1-9 0,-1 1-521,0 0 0,1 2-326,-1 3 1,-6-1 3,1 7-453,-1 0 0,5 8-33,-5 4 0,-1 5-202,-4 12 1,-4-2 35,3 8 1,-10 0 85,-7 6 0,-3-1-322,-3 1 1,1-1 144,0 1 0,0-6 6,-1 0 1,1-10 263,0-2 0,5-1 490,1-11-616,7 1 1,-2-6 45,12 0 1,5-8 76,12-3 0,-1-5 3,6-1 1,1 0 61,6 0 1,-1 1-173,1 5-85,0-5 0,-9 14 11,-3-3 1,-11 10-240,-6 7 1,-6 5 73,-6 6 1,-6 10-189,-11 7 1,-5 6 104,-13-5 1,3 7 20,-8-2 0,0 2-85,-6-2 1,-2-4 451,-4-7 0,10-2 262,-4-5 1,14 1 99,3-11 0,8 1 1413,10-13-1377,8-1 1,3-7 112,12-3 0,13-11-92,15-7 0,11-10-71,12-1 1,3 1-67,3-1 0,2-1-165,-7 6 1,0 4-253,-6 2 1,-8 6-95,-4 5 0,-11 3-331,-6 3 0,-4 4 259,-1-4 1,-9 6-142,-3 6 1,-4-2 207,-2 7 1,-8 1 33,-3 5 1,1 1-55,-1-1 0,-1 0 87,-5 0 1,-1-1 27,1-5 0,0 5 153,0-5 0,-1 5 577,1 1-100,0 0 1,5 1-235,1-1 0,7 2 874,-2 4 0,4-2-460,2 8 0,0 0 418,0 5 1,0 1-643,0 0 1,0-1-463,0 1 0,6 5-124,0 0 1,1-1-400,-1-10 1,-4 1 155,4-6-571,-4 6-511,-2-11 380,0-1 898,0-11 0,0-8-98,0-5 1,2-10-162,3-7 0,1-5 115,11 4 0,-3-4-42,9 5 1,4 0 149,2 5 0,-2 3 45,1 3 1,-5 3 562,6 3 0,-8 4-365,2-4 0,-1 12 906,1 6 1,-10 3-283,4 2 0,-5 1 27,-1-1 1,-3 0-381,-8 0 1,0 1-79,0-1 0,0 6-120,0 0 0,-8-2 117,-3-9 0,-4 1-293,-3-7 0,1 0-2,0-6 0,-1 0 576,1 0 0,7-14-38,5-3 1,3-6-9,2 0 1,0-2-382,0-4 1,9-2-304,9 8 1,1 0-132,10 6 0,-6 0 217,6-1 174,-1 9 0,7-7 0,0 7 0</inkml:trace>
  <inkml:trace contextRef="#ctx0" brushRef="#br0" timeOffset="2897">226 1090 8284,'0'-17'86,"7"0"0,3-2-431,7-4 0,8 1 423,4-6 1,9-1 348,3-6 0,7 1 91,-2-1-467,4 0 1,9-7 5,5-4 1,3 2-161,2-2 1,6 5 390,0-5 1,8 0-452,-2-6 0,1 6 549,-1 0 0,1 8-70,-7-3 0,6 5-233,-6 1 1,0 3-23,-6 3 1,0 4-18,0 7 0,1 1 17,-1 0 0,-6 7-245,1 4 0,-1-1-47,6 1 0,-5 0 88,-1 6 1,2 0 94,10 0 1,-4-2 8,4-3 0,4 3 164,2-4 1,0 4-1,-7 2 1,1 0 125,-11 0 0,1 2-70,-1 4 1,-3 3 79,-3 9 0,-6 1-182,-1 4 0,5 4 47,-10 7 1,6 1-199,-12 0 0,7 1 48,-7 4 1,0-1-79,-5 7 0,-1-6 139,1 6 1,-2-7-14,-4 1 0,3 4 238,-3 2 1,-4-1 34,-2 1 1,2-2 206,-2 2 1,0 10-420,-6-4 1,1 3-283,-1-3 1,4-6 196,-4 1 1,8 4-165,-13 7 0,7 0 26,-7-6 1,3-1 16,2 1 1,-1 0 140,-5 0 1,3-2 258,-8-4 1,5 2 203,-5-7 1,0 5-220,-6-6 0,5 8-59,1-2 0,0 4-24,-6 2 1,0 0-162,0 0 1,-6 2-87,0 3 0,-7-3-322,1 4 0,-3-5 198,-2-1 1,-3 0-121,-3 0 1,4-8 352,-4-3 1,2-5-132,-2-1 0,-2 5 369,-4 0 1,-7 1-93,7-7 0,-13 1-57,7 0 1,-9-1-1,3 1 0,-1-1-71,2 1 1,-4-1 12,-8 1 0,0-6-131,0 0 0,-8-8 54,-3 2 0,2-4 45,-3-2 1,1-1-67,-6-5 1,5-3 42,1-8 0,-3 6-164,-9-1 1,8 1 103,-8-6 1,6 0-159,-12 0 0,3 0 92,-3 0 1,-2 0-180,8 0 0,-2-2 0,3-3 1,-7-5 120,-11-7 1,1 5-72,-7 1 0,6-1 227,-6-5 0,47 8 0,0 0-176,0 1 0,-2-1 1,-3 1-1,-1-1 167,5 1 1,0-1 0,0-3 0,1-1 84,-2-1 0,2-1 0,4-2 0,0-1-72,-6-2 0,2 0 1,-36-19 43,1-7 0,1-2-68,39 20 1,0-1 0,5-1-1,2 0 20,-3-1 1,3-1 0,-26-36 143,7 5 1,6 2-186,6-3 1,4 3 101,7-3 1,8 3-16,4 3 1,12 8 123,5-7 1,4 5-188,2-12 1,15 1-74,8-6 1,12 5-124,11 1 0,-2 3 175,8 3 0,6 1-681,-6 16 1,3 5 327,-3 6 1,-2 8 138,-4-2 1,-3 11-373,-9 7 0,1 3 196,-1 2 1,1 2 436,-1 3 0,-7 5 0,-2 7 0</inkml:trace>
  <inkml:trace contextRef="#ctx0" brushRef="#br0" timeOffset="3605">1799 3702 8045,'10'-18'-179,"-2"1"-10,-8 0 0,0 0 332,0-1 0,0 1 457,0 0-11,0-1-410,0 1 1,-8 7 159,-4 5 0,-3 3-81,-2 2 0,-8 2-92,-4 3 1,2 5 80,-2 7 1,0 6-135,-5 0 0,-1 1-109,1-7 0,-1 6 118,0 0 1,7 2-144,-1-2 0,0-2 200,-6 8 1,7-6-28,-1 6 0,2-6 4,-2 6 0,-2 0-42,8 5 1,-8 3-157,3 3 0,1 4-11,-2 8 1,2 0-127,-2 0 0,-3 5 154,3 1 0,-4 2 20,-2-3 0,3-1 76,3 7 0,-4-7-15,5 2 0,-3-4 68,2-3 1,2-4-98,4-1 1,4-8 146,-4 2 1,4-5-141,1-6 1,7-4-22,-1-8 0,6 0-101,-5 1-440,7-9-268,-4-1-58,8-8 1,2 0 131,4 0 1,-2-13 224,7-5 0,1-3 497,5 4 0,8-8 0,2-2 0</inkml:trace>
  <inkml:trace contextRef="#ctx0" brushRef="#br0" timeOffset="3917">623 4774 8045,'-17'9'0,"2"1"-65,3-4 0,3 2 6,3 3 0,2-1 183,-8-5 1,3 5 209,-3 7 0,-3 1-119,3-1 1,-3 0 67,-2 0 0,-6 7-10,0-1 0,-2 7-72,2-1 1,3 4 125,-3 1 1,-2-1 63,2-4 1,6 2 713,5-8-699,9 0 1,-5-6 486,8 0-608,0-7 0,10-2 64,7-8 1,10-2 89,13-4 0,6-11-78,12-12 1,11-15-552,12-14 1,-36 30 0,0-2-797,1-7 1,0-1 985,8 5 0,0-1 0,-6-6 0,0-1 0,9 1 0,1 0 0,2-4 0,-1-1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46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79 8315,'0'-9'-884,"0"1"1100,0 8 2560,0 0-2041,-8 0-204,6 0-304,-13 8 1,7 1-42,-3 8 1,-5 1 43,5-1 0,1 6-319,-1 0 0,-1 6 88,-5-6 1,0 8-408,-1-2 0,1-2 119,0 1 1,-2 1-18,-5 6 1,5-6 180,-4-1 1,4-5 37,2 6 0,-1-2 76,1 2 1,-6 2 249,0-8 1,0 8 14,6-3 1,-6 3-93,0-2 1,-2 4-112,2-5 1,3-1-6,-3 2 0,4-2-117,2 2 0,-6 2 72,0-8 0,5 5-37,7-4 1,-1 0-47,-5 0 0,2-5-322,3 4 95,-3-4 250,5-2 1,0-5 392,5-1-55,3-7-24,2 4-219,0-8 1402,0 0-1299,7 0-63,3 0 0,7-2 11,1-4 1,-1 4-134,0-3 1,2-3 47,5 2 1,1 0 45,3 6 0,13-5 170,-1-1 1,4-6-79,8 7 0,-4-3-23,10 2 1,1 4 20,-1-4 1,5 3 11,-5-3 0,0 4 73,-6-4 1,-1 4 123,1 2 1,-6-2-31,1-4 0,-7 5-84,6-5 1,-6 4-179,6 2 0,-5 0 7,5 0 0,-8 0-88,3 0 0,-3-2 81,3-4 1,-7 4-212,1-4 0,-3-1 109,-9 1 1,6-2 44,-6 3 1,0 1 326,-5-8-286,-1 8 1,-6-9 236,1 7 1,-8-2-133,2 3 0,-4 1 68,-2-8-104,0 1-224,-8-6 0,-2-1 51,-7 1 1,5 5-393,1 1 187,-1-1 0,-5 1 82,0-1 0,5 7-109,1-7 197,-1 8 1,-5-9 1,0 7 1,5-2 39,1 2 0,-1 3 23,-5-9 1,3 6 8,-3-5 0,4-1 108,-11-5 0,3 0 79,-2-1 1,2-5-117,-8 0 1,6 0 365,-6 6 0,6-6-153,-5 0 1,6 0-23,-1 5 1,-2 1-196,2 0 1,0 0-201,6-1 0,0 1 41,-1 0 1,1 1-270,0 5 0,1-5 134,5 5 1,-4-4 99,3-3 0,-1 1 180,1 0 1,-3 5-74,3 1 1,-3-1 172,-3-5 1,7 5-32,-1 1 1,1-1 262,-6-5 0,-6 0 21,-1-1 1,1 1-103,6 0 0,2-1-323,3 1 0,-3 2 143,3 3 0,3-3-543,-3 3-38,8 5-50,-3-9-235,7 14 1,0 8-852,0 11 0,5 20 1619,1 3 0,15 16 0,-1 6 0</inkml:trace>
  <inkml:trace contextRef="#ctx0" brushRef="#br0" timeOffset="707">762 667 8120,'0'-9'-1012,"0"-7"1441,7 7 15,-5-1 3,6-5-116,-8 13 0,6-8 42,0 4-42,-1 4 39,-5-5-193,0 7 0,-2 0 45,-3 0-116,3 0 0,-6 2-153,8 3 1,-2-3 108,-4 4-124,4 4 0,-5-1 250,7 9 0,0-7 126,0 1 0,0 1 130,0 10 1,2-4-132,3 4 1,-3-1 488,4 1 0,-4-4-256,-2 4 1,6 2-256,0-2 0,-1 0-62,-5-6-342,0 8-120,0-6 266,0 6-504,0-15 209,0-2 262,8-8 0,9 0 0,10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4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537 156 8222,'0'-18'-1017,"0"9"0,6-1 1140,-1 4 17,9 5 245,-12-7 1,7 2 203,-3 0 316,-4 1-52,6 5-418,-8 0 888,0 0-315,0 7-728,-8 3 1,-2 7-78,-7 0 0,0 1-10,0-1 1,1 6-160,5 0 1,-5 0-101,5-5 1,-5-1 78,-1 0 0,0 8-48,0 4 0,-3-2-89,-3 2 1,2 1-164,-8 11 0,6-5 133,-6 5 0,3-5-73,-3-1 0,-2-1 209,8 1 0,-6-1 27,6 1 0,0-8 139,6-4 0,5-4-68,1-2-51,7 1 1,-6-3-45,4-3 0,5-3-250,-5-3 234,4-4-21,2 6 230,0-1 103,8-5 0,-5 6 89,9-8 1,-1 0-133,7 0 1,1 0-20,4 0 1,4 0 19,7 0 0,1 0-54,0 0 1,7 0-72,4 0 1,4 0 6,2 0 1,0 0-20,0 0 1,1 2-25,5 4 0,-2-3-81,7 9 1,1-8 111,5 2 0,-6-4-22,1-2 0,-11 5 30,-1 1 1,-2 0-12,-9-6 1,-1 0 33,-6 0 0,-7 0 17,-4 0 1,-3-2 130,-3-4-136,0 4 0,-5-7 260,-1 3 0,-7 2-97,2-8 1,-4 1-176,-2-6 0,-6-1-23,0 1 0,-7-2-22,1-4 0,-3 2 27,-2-8 1,-1 6-93,1-6 1,0 8-63,-1-2 1,1 2-278,0-2 1,0 3-217,-1-3 0,1 4 249,0 2 0,-1-1-733,1 1 0,0-6 244,0 0 1,5-6 79,1 6 1,-7-8 334,-5 3 0,-2-5 201,2-2 0,-2 1 127,-4-1 0,-3 1 267,3-1 1,-4 6 170,-1 0 1,-1 8-229,0-2 0,7 4 634,-1 2 0,2 7-440,-2 4 1,-2-1-248,8 1 0,0 0-361,6 6-981,0 0 374,-1 8-778,9-6 323,1 5 344,8 1 33,0-6 370,0 6 1,6-1 540,0 5 0,7 3 0,-3 3 0</inkml:trace>
  <inkml:trace contextRef="#ctx0" brushRef="#br0" timeOffset="491">589 536 8128,'0'-34'514,"-8"7"1,6 7 747,-4 9 1,12-1-697,6-5 0,5 2-49,6 3 1,-9 3-483,3 3 0,-4 4 46,5-4 0,1 4-518,4 2 0,-4 2-47,4 4 0,-6 4-266,-5 7 1,1 2 359,-7 4 0,0-2-157,-6 8 0,-8-2 113,-3 2 0,-10 2 108,-3-8 1,-4 0 538,5-6 0,-6-2-235,6-3 1,5-4 2535,7-8-1552,7 0 0,-2 0 129,12 0 1,6-6-502,11 0 1,4-7-282,7 1 1,8 2-251,5-1 1,-3 7-195,2-2 0,0 12 135,6 6 0,-8 11 0,-2 4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51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69 8693,'0'18'110,"-6"-5"22,0 4 1,-7-3-64,1 9 1,-1 4 115,1 1 1,-3-1-21,3 2 1,-3 6 3,-2 5 0,5 2 119,1-1 0,-1-3-347,-5 8 0,5-7 66,1 1 0,5-3-391,-6-3 1,9 1 212,-3-1 1,4-7-387,2-4-169,0-3-280,0-3 218,0-8 609,0-1 1,15-31 0,5-6 0</inkml:trace>
  <inkml:trace contextRef="#ctx0" brushRef="#br0" timeOffset="445">364 87 8349,'11'-18'-621,"1"1"1,-6 5 1444,5 1-167,-7 7-203,11-11-40,-13 13 16,6-6-197,0 8-100,-6 0 1,7 2-215,-3 4 0,-4-2 149,4 7 1,-2-5-63,1 5 1,3-5 41,4 6 0,3-7-189,-4 7 1,-1-2 150,2 1 1,-1 5 40,6-5 0,-1 4 70,-5 3 0,5-1 168,-5 0 0,-1 2-97,1 5 1,-5-3 162,6 8 1,-7-1-62,7 7 0,-2 1-64,1 5 1,4-3 153,-3 8 0,3 0-84,3 6 0,-1-6-82,0 1 0,1-3-48,-1 2 0,6-4 20,0-7 1,0-1-237,-6 1 0,1-6 81,-1 0 1,0-8-33,0 2 1,-5-6 128,0-5-969,-1 3-257,6-13-778,1 13 295,-9-13 1577,-1 6 0,-16-16 0,-1-1 0</inkml:trace>
  <inkml:trace contextRef="#ctx0" brushRef="#br0" timeOffset="786">87 1141 8310,'-17'0'-186,"5"0"-221,1 0 488,-1 0 1,1 0 576,-1 0-183,8 0-334,-3-7 1,7 3 334,0-8 0,7 7-109,5-7 1,5 8 212,6-2 0,4 5-17,8 1 0,3-6-59,8 0 0,0 0-189,12 6 0,9-6-50,3 1 1,8-9-237,-3 3 1,0 1 105,-6-1 0,-1 1-1160,-5-2 1,-5 5 545,-12 7 0,0 0 479,-12 0 0,-3 0 0,-13 0 0</inkml:trace>
  <inkml:trace contextRef="#ctx0" brushRef="#br0" timeOffset="1243">139 726 8172,'-2'-9'948,"-4"3"-522,4 4-1,-5 2-48,7 0-195,-8 8 1,4 7 2,-7 8 1,1 2-164,-1-2 0,-3-2-410,8 8 0,-5-6 314,5 6 1,-5-8-445,5 2 1,-6-9-530,7-3-107,-1-7 1154,6 4 0,0-8 0,0 0 0</inkml:trace>
  <inkml:trace contextRef="#ctx0" brushRef="#br0" timeOffset="2104">450 502 8299,'-9'0'-2080,"1"0"2615,8 0 320,0 0-452,-8 0 361,6 0-546,-5 0 1,5-2 221,-4-4 92,4 4-291,-6-13 1,8 11 206,0-8-53,0 8-20,0-3-212,0 7 17,0 0 1,8 0-238,2 0 0,7 5 97,0 1 1,-5 2 27,-1-2-94,1-4-284,5 13 163,-7-5 1,-2 7-168,-8 0 0,-2 0-23,-4 1 1,-4-1 161,-7 0 1,-6 1 110,0-1 0,-6-2-101,6-3 394,0 3-116,6-13 0,7 8 217,4-5 1,6-3 38,6 4 1,6-4 115,11-2 1,3 0 264,9 0 1,2 0-255,3 0 1,-4 0-35,5 0 1,-10 0-167,-3 0-421,-7 8 1,3 7-147,-13 8 0,-5 8-436,-12-2 0,-11 5 53,-12 7 0,-9 1-695,-3 4 1,-7-4 1348,2-7 0,-4-8 0,-2-2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5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892 137 7116,'10'0'-370,"-3"-7"568,-7 5-54,0-6-229,0 8 90,0 0-233,0-8 121,0 6 107,0-5 0,0 7 0,0 0 0</inkml:trace>
  <inkml:trace contextRef="#ctx0" brushRef="#br0" timeOffset="282">961 85 8405,'8'-9'1466,"-6"-7"-1195,6 7 1,-8-3 237,0 1 153,0 7 176,0-4-482,0 0-69,0 7 0,-6-5-423,0 12 0,-7 3 79,1 8 0,-5 8-73,-6 4 0,2 4 166,-8 1 1,6 7 38,-6-1 0,0 6-7,-6-5 0,1 7-23,-1-2 1,-5 6 244,0 5 0,-8-1-232,1 7 1,-2-5 360,-3 6 1,-2-3-47,-4 2 0,6 1-162,0-12 0,8 1-38,10-12 1,7-3-12,4-9 1,5-4-151,7-8 1,1 1-672,4-1-1380,5-7 1528,1-3 1,9-7-650,8 0 0,7-9 358,-1-9 0,5-1 802,-5-10 0,8-7 0,-4-8 0</inkml:trace>
  <inkml:trace contextRef="#ctx0" brushRef="#br0" timeOffset="804">996 189 8412,'-12'0'-78,"1"0"467,7-8 1,-6 6 604,5-3 1,3 1 244,-4-2-247,4 4-808,2-6 302,0 1-647,0 5 0,8-6 103,3 8 25,5 0 0,1 0-68,0 0 0,0 8-166,1 3 1,-1-1 311,0 2 1,1 1-82,-1 10 1,0-2 562,1 8 0,-7-2-189,1 2 0,-1 9 386,6-3 0,1 9-210,-1-4 1,0 8-36,1-2 0,7 4-185,3 2 0,5 0-48,2 0 0,-1-6 0,1 0 0,-1-5-17,1 5 1,0-8-173,-1 3 0,1-5 126,-1-1 0,-7-1-188,-4 1 1,2-1-84,-2 1 1,-5 0-195,-7-1 0,-1-7 177,1-4 1,-1 0-55,-4-6 0,-4 5-686,3-11 316,-3-3-674,-2-1 810,0-7 1,0-7-537,0-5 0,-2-9 58,-3-2 871,-5-8 0,-7-3 0,-1-10 0</inkml:trace>
  <inkml:trace contextRef="#ctx0" brushRef="#br0" timeOffset="1399">235 1244 8274,'-8'-10'824,"6"-5"-443,-13 13 318,13-6 317,-6 8-535,1 0-100,5 0-155,-6 0-361,8 0 35,0 0 1,8 0 134,3 0 1,5 0 79,1 0 1,0 0 47,1 0 1,-1 0-12,0 0 0,8 0-7,4 0 1,4 2 101,1 4 1,8-2-70,5 7 1,-3 1 49,2 5 1,0-1-127,6-5 0,6 5 71,-1-5 0,1-1 3,-6 1 1,2-7-28,3 2 1,-1-4-107,7-2 1,-5-2 50,5-4 1,-7 2-30,2-7 0,-6 5-54,-6-6 0,-10 9-330,-7-3-317,-8 4 288,-4 2 173,-9 0 0,-21 8 56,-5 3 0,-9-1-1187,4 1 0,-7-1 1306,1 1 0,-4 5 0,-1-7 0</inkml:trace>
  <inkml:trace contextRef="#ctx0" brushRef="#br0" timeOffset="1957">494 777 8287,'0'-10'2118,"2"3"-826,4 7-921,4 0-180,7-8 1,0 6-178,1-4 0,-7 4 213,1 2-772,-1 8 1,1 2 74,-1 7 0,-7 6-136,2 0 1,-10 6 273,-2-6 1,-13 8-38,2-2 1,-10-2 86,4 1 1,-6-7 186,6 3 1,0-5 1703,6-2-879,-1-7 166,9-3 0,3-7-121,12 0 1,11-2 144,12-3 1,11-5-697,6-7 1,4-6-513,2 0 1,6 1 108,-1 11 1,-1-2-245,-10 7 0,2 0 423,-7 6 0,-1-8 0,-6-1 0</inkml:trace>
  <inkml:trace contextRef="#ctx0" brushRef="#br0" timeOffset="2204">1030 812 8267,'-9'-18'0,"1"1"150,8 0 0,6-1 420,0 1-338,7 0 462,-11 0 575,6-1-474,-8 9-318,0 1 1,0 10-112,0 4 1,0 11 90,0 12 0,-6 5 5,0 7 0,0 3-121,6 8 0,0 0-2132,0 0 1791,16 7 0,3 10 0,16 10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7:57.644"/>
    </inkml:context>
    <inkml:brush xml:id="br0">
      <inkml:brushProperty name="width" value="0.04286" units="cm"/>
      <inkml:brushProperty name="height" value="0.04286" units="cm"/>
    </inkml:brush>
    <inkml:brush xml:id="br1">
      <inkml:brushProperty name="width" value="0.05714" units="cm"/>
      <inkml:brushProperty name="height" value="0.05714" units="cm"/>
    </inkml:brush>
  </inkml:definitions>
  <inkml:trace contextRef="#ctx0" brushRef="#br0">693 138 8477,'9'-11'454,"-3"-1"136,-4 9-113,-2-13-204,8 7 0,-1-3-81,5 1 1,-3 7-102,-3-2 361,-4 4-178,6 2 1,-8 2 1,0 4 1,0 11-48,0 12 1,-8 5-187,-3 7 1,-7 3 55,-5 8 1,-2 7-115,-4 5 1,-9 5 88,3 6 1,-9 2-389,4 3 0,-6 3-21,5-8 1,-5-2 147,6-10 1,7 1-26,10-12 0,4-6-265,2-17-292,7 3 187,2-20 18,8 11 0,8-21-880,4 4 1444,11-20 0,4-5 0,7-16 0</inkml:trace>
  <inkml:trace contextRef="#ctx0" brushRef="#br1" timeOffset="384">848 35 9448,'-9'-8'169,"-7"-2"281,14 1-522,-5 1 1,9 8 130,3 0 1,-1 0 83,8 0 1,-6 8 24,5 3 0,-5 5 188,5 1 0,1 0-204,5 1 1,2-1 63,4 0 0,-1 2-13,6 4 0,-5-1 166,6 6 0,-2 7-53,2 5 1,2 8-93,-8-2 1,0 4 100,-6 2 1,6 12-60,0-1 1,-5 16-2,-7-4 0,-5 6-208,5-1 0,1-1-45,5-4 0,0-4 84,1 4 1,1-12-194,4-5 1,-2-4-76,8-2 0,0-8 101,5-4 0,-7-3-473,-4-3 1,-3-1-27,-3-4 0,0-4-1041,0-8 214,1 0-350,-9 1 1025,-1-9 722,-8-9 0,-15-17 0,-5-10 0</inkml:trace>
  <inkml:trace contextRef="#ctx0" brushRef="#br0" timeOffset="765">36 1643 8295,'-10'-8'0,"-4"-1"100,9-9 1,1 7 118,10-1 1,3 3 27,9-3 0,6-1 396,5 7 0,6 0-258,5 6 1,-1 0-13,7 0 0,0 0-35,6 0 1,5 2-72,1 4 1,7-4-100,-1 4 1,11-6-163,5-6 1,11-4-479,1-7 1,0 2 65,-5 3 0,-7-3-475,1 3 1,-16 2 374,-1-1 1,-10 7 505,-8-2 0,2 4 0,-12 2 0,-9 0 0,-10 0 0</inkml:trace>
  <inkml:trace contextRef="#ctx0" brushRef="#br0" timeOffset="1224">278 1262 8229,'-27'10'126,"2"5"0,2 1-125,0 7 1,-6 8 612,6-3-381,0-3 0,5 8-350,1-4 0,2 4-552,3 1 0,-1-5 669,7 0 0,-7-16 0,3 3 0</inkml:trace>
  <inkml:trace contextRef="#ctx0" brushRef="#br0" timeOffset="1678">623 934 8458,'-17'0'1799,"8"0"-886,-7-8 1,14 4 444,-3-7 1,5 5-1004,5-5 1,5 7-410,7-2 1,0 4-263,1 2 0,-1 0-667,0 0 0,1 0-440,-1 0 1018,0 8 0,-7 1-215,-4 9 1,-4 1-295,-2 4 1,-8-2 452,-4 8 1,-11-2 191,-6 2 1,-3 1 940,-3-7 0,3 6-546,3-6 1,4-5 3127,7-7-1161,1-7-1208,8 4 1,3-8-442,12 0 1,11-2-191,12-4 1,3-4-964,3-7 1,5 5 528,1 1 0,5 5-2884,-6-5 3064,8 7 0,-4-12 0,8 7 0</inkml:trace>
  <inkml:trace contextRef="#ctx0" brushRef="#br0" timeOffset="2158">1004 899 8426,'-17'0'-25,"7"-2"1331,4-3 285,4 3 1,8-8 84,0 4-752,7 4 0,-3-5-780,7 7 1,-5 0-247,-1 0-794,1 0 0,3 7 636,-3 5 0,-5 5-305,-7 6 1,0-2 4,0 8 0,-9-6-165,-9 6 1,1-8 660,-6 2 0,10 2 550,1-2 1,3-5 1557,-3-7-1590,4-7 0,10 9 229,4-7 0,6 0-134,11-6 0,0-6-491,11 0 1,5-13-613,13 2 0,3-6 554,9 0 0,-1-4 0,14-8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29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52 8268,'-8'-27'2327,"6"10"1,-7 9-1774,3 8 0,2 8-710,-7 4 1,-1 11-32,-5 5 0,0 11 187,-1 1 0,-7 8 0,-2-4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30.3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1004 709 8351,'0'-9'857,"0"1"0,-8 10-716,-3 4 1,-5 3-100,-1 9-1,0-7 181,-1 1 1,1-1 11,0 7 1,0-1-47,-1 0 1,1 0-106,0 1 1,-1-1 27,1 0 1,-6 1 28,0-1 0,-2 6-63,2 0 1,-2 2 1,-4-2 0,-3 4-219,3 8 0,-4-1 28,-2 1 1,-5-1-204,0 1 0,-3 0 100,3-1 0,4-1-56,-5-4 1,5 1 102,1-7 1,1 0 42,-1-5 1,8-1 282,4 0 0,6-5 123,5-1-100,-3-7 1,11 4-143,-8-8 0,9 2 288,-3 4-141,4-4-75,2 13 1,0-6-119,0 9 1,6-7 62,-1 1 0,11-3-136,1 3 1,2 1 176,10-7 1,2 6 4,9-7 0,4 1-105,8-6 0,6 0 4,0 0 0,9 0 6,2 0 1,2 0-184,10 0 0,-6 0 274,5 0 0,-3 6-64,10 0 1,-5 0 312,11-6 0,-5 0 16,-2 0 0,-7 1 6,-4 5 0,-4-4-140,-2 4 1,-7-2 100,-4 2 0,-3-5-14,3 5 0,-10 2-70,4-2 0,-10-1-234,4-5 0,-5 0 40,5 0 0,-14 0-13,3 0 1,-12 0 628,0 0-333,-4 0 65,-1 0 1,-9-1 355,-3-5 0,-4 2-406,-2-8 0,-8 7-182,-3-7 1,-5 6-338,-1-5 0,-6 1 193,0-1 0,0-5-543,6 5 0,-1-5-6,1-1 0,5-8-310,1-4 0,-1 2 165,-5-1 0,0-7-317,0-5 1,-8-8 281,-4 1 1,-4-4 216,-2-7 1,-7-2-204,-4-3 1,-12-4-105,-5 3 0,-10 3 511,-2-3 1,-6 14-45,6-1 0,-3 14-99,8 8 0,-1 6 427,14 17 0,-3-5 0,6 9 0,2 10 0,4 9 0</inkml:trace>
  <inkml:trace contextRef="#ctx0" brushRef="#br0" timeOffset="847">796 1159 8209,'-9'-8'938,"1"-1"1,8-9-394,0 1 1,8 2-88,3 3 1,5-1-45,1 7 1,-5-2-111,-1 3 0,1 3 66,5-4 0,-6 4-315,1 2 67,-1 8 0,5 1-528,-5 9 1,-3 5 265,-8 0 1,0 7-582,0-1 0,-8-2 295,-3 2 0,-1-6 39,-5 6 1,4-8 74,-10 2 0,3-4 213,3-1 0,-6-7 236,0 1 0,6-9 153,5 3 0,8-2 1131,-2 2-659,5-4-479,1 5 0,7-7-18,5 0 0,5-5-83,6-1 1,2-2-328,4 2 0,9 3-635,-3-9 1,1 8-1923,-7-2 2702,4 5 0,-6-7 0,7-2 0</inkml:trace>
  <inkml:trace contextRef="#ctx0" brushRef="#br0" timeOffset="1228">1229 1124 8216,'0'-9'1721,"0"1"-327,0 0 42,0 7-404,0-7-371,7 8-1196,3 8 556,7 1 1,-5 8-135,-1 1 0,-7-7-167,2 1 0,-4-1-412,-2 7 1,0-1 320,0 0 1,-2-1-827,-4-5 1456,-3 4-236,-9-5 2025,1 0-986,7-3-534,3-7 1,9 0-73,3 0 0,-1 0 85,8 0 0,5 0-483,6 0 0,2-2-359,-2-3 1,4 3-1328,8-4 0,-5 4 387,5 2 1241,-4 8 0,11 1 0,-7 9 0</inkml:trace>
  <inkml:trace contextRef="#ctx0" brushRef="#br0" timeOffset="2110">1142 1055 8199,'-9'0'-1155,"1"0"790,8 0 516,0 0 20,0-7 337,0 5-222,0-14 0,2 12 32,4-7 99,-4 7 1,7-6 248,-3 5 126,-4 3-427,13-6-542,-5 8 1,7 0 99,0 0 1,-1 8 76,-5 3 0,5 5 0,-7 1 0</inkml:trace>
  <inkml:trace contextRef="#ctx0" brushRef="#br0" timeOffset="3042">2474 225 8263,'9'-25'53,"7"6"1,-7-6 280,9 8 1,7-1-1,4-1 437,3-4 0,3 6-487,-1 0 1,-5 1 120,0 10 0,-8-5-91,2 5 0,-4 0 83,-1 6 1,-1 0-129,0 0 0,-1 8-292,-5 4 1,3 9 100,-9 2 1,1 9-63,-6 3 0,-8 0-245,-3 5 1,-4 4-203,-3 2 0,-1 2 189,-4-2 0,4 4-136,-4-3 1,4 1 200,1-2 1,1-2 43,0-4 0,1 3 329,5 3 0,-3 2-89,9-8 1,-1 2-25,6-1 1,0-11 88,0 5 1,2-4 79,3 3 0,3-1-73,4-4 0,3 2-57,-3-8 1,9 0-309,2-6 1,0-2 102,-6-3 0,0 3-419,1-3 1,-3-3 204,-3 3 0,1-6-95,-7 5 0,0-5 91,-6 5 0,-2 1 44,-4 5 1,-6 1 107,-11-1 1,4 8 322,-4 4 1,4 3 466,2 3 0,7-1-342,4 1 0,4 2 821,2 3 1,8-4-478,3 5 0,13 1 317,4-2 0,-1-5-286,2-6 1,-8 0-48,2 5 1,-4-1-397,-1-4 1,-3-2-379,-3-4 0,-5 4-1083,-7 7 1,-9 1 809,-9-1 1,-8 1-1666,-15 0 1,-3-3 2084,-8-3 0,0 4 0,0-6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03:08:28.7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8264,'2'-10'970,"4"4"0,4 5-887,7 1 0,0 0 0,1 0-320,-1 0 0,0 0-112,0 0 1,1 0 45,-1 0 0,-5 0 190,-1 0 0,1 0-98,5 0 0,2 5-524,4 1 735,-4 8 0,6-13 0,-7 7 0</inkml:trace>
  <inkml:trace contextRef="#ctx0" brushRef="#br0" timeOffset="138">727 139 10608,'17'0'246,"0"0"0,3-6-567,3 0 1,-4 1-199,4 5 1,2 0-258,-2 0 0,0 2 776,-6 3 0,1-3 0,-1 6 0</inkml:trace>
  <inkml:trace contextRef="#ctx0" brushRef="#br0" timeOffset="258">1280 191 8264,'10'2'584,"-5"3"0,-1-3 841,2 4 0,4-4-1144,7-2 0,2 0-65,4 0 0,-4 0-1124,5 0 0,-5 0 97,-2 0 811,0 0 0,8 8 0,2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FB070-52B1-2941-8A87-8A3C43B96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FFB1AB-35A3-1F44-80C6-A623C8950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AEC23-AFA9-5A41-9C26-90526593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0CA06-E054-0C48-8E35-9B86628E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16603-B77F-6046-A132-F2091307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0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AF4CE-1C5A-454D-AE18-1BFEC99A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0DCD93-8D53-A546-90A0-F791543A9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EC326-1BBC-154F-934C-50F9E145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CD13DE-BF5A-E042-92AA-9EE5625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C7AA7F-4877-0E42-A0E0-CD7E0C26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5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1F3FA4-C3AA-2F48-BBA4-F6CC0872D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5336BE-2962-C948-BEF9-E7164D94A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396D6-A224-E54B-B590-B31166D5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E8FC1F-6A96-1F42-9B15-0FEBBD95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91AE2-6F4B-434F-AA2D-9F42E5C6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4A6C7-2F0E-A546-AF98-1C78D48C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49DEA-4A7E-8746-97D3-A3ECB0647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D7B1E-40C7-F440-BBE8-B4993B68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22821-9663-4140-9C12-24ADF66E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0F09E-1C74-0249-A18B-AEA26311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88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EF18B-6F55-A547-99C2-C7DDDBC4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01D02E-450E-8344-B556-4039BC92C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777C0-31EB-2F45-9A9D-DF3AA35F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CFAD5-1068-A946-BA7A-DD358CC2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B139E9-B4CA-E547-9F72-2FC68780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8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AAC54-D3B7-224F-A75F-9942EB97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443C3-980B-2841-A197-4F64D8E20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75DAC-F34A-CA43-B9E1-348A5618A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9D10F5-D150-CA4A-ADF9-B1C9B93C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DB1F92-C719-034B-9226-6400518A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BB5DAE-6E36-C84E-B1B4-46183AB0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67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2A2D0-E06C-AA44-B583-F72CABA4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1509D1-0DCC-934D-A7AF-E04F11C79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C59F8-AC2A-0641-BF1C-0CCE7C8A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368D8B-0DC7-6644-AB65-53D9D76D7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7BCC7B-0111-3749-89E4-2FBFDA8C4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092031-8D28-F341-BA36-2F7ED739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28BF40-6109-654D-984C-9BD92E46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E39E7A-3A60-5846-9EC3-5305AA07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3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59C43-A723-3045-990D-3D4C9579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63EAF8-F883-8641-A6F2-264C6376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55E6F6-81A6-7F44-B4A2-CF819D22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384026-8B61-7F4B-9FB7-7C694331B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3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7DA977-7D0C-9F4B-A345-CDDC67EF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F5A9A6-68C9-BE47-977C-E0D834346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FD530D-7E64-3943-B572-A2A2FF7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0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D6DE9-4508-0542-B9E8-CD273F16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9D127-CDE9-9A4F-89EC-0498CDF6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71F92B-61BB-404A-8B3D-5FCF1BCF7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CCE03-9EF3-244B-9868-BB03642B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000044-9335-C340-BD06-F8F86CD9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3F7BC-C8DB-4244-8252-24E8B3D3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0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B53E-CD01-894D-8FA0-B9C17374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D2B547-49FF-CC4D-839C-00CE63648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7D21BF-0BE6-7F44-8DD5-175A4519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FC020-63F8-AF4C-8E06-FE30F3AE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51C3C2-DFC7-724D-9E3C-B2827A48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8417B4-DA86-F448-B6D7-2CB249EC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7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D15121-5B19-7C4B-95FD-B071D78A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C55DB-FB63-294D-8444-7D437FCD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71E443-F1D1-2E40-9452-D29A1A243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67251-6191-C14D-810A-006C6AD6A132}" type="datetimeFigureOut">
              <a:rPr lang="en-US" altLang="zh-CN" smtClean="0"/>
              <a:t>3/5/20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FCC022-3B9A-C443-B2EA-A7F9FF697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2E461-3809-B64C-962C-A1D7A3337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B4AF-F82A-434B-ABDA-65A22E9EF052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4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4.xml"/><Relationship Id="rId117" Type="http://schemas.openxmlformats.org/officeDocument/2006/relationships/image" Target="../media/image589.png"/><Relationship Id="rId21" Type="http://schemas.openxmlformats.org/officeDocument/2006/relationships/image" Target="../media/image541.png"/><Relationship Id="rId42" Type="http://schemas.openxmlformats.org/officeDocument/2006/relationships/customXml" Target="../ink/ink552.xml"/><Relationship Id="rId47" Type="http://schemas.openxmlformats.org/officeDocument/2006/relationships/image" Target="../media/image554.png"/><Relationship Id="rId63" Type="http://schemas.openxmlformats.org/officeDocument/2006/relationships/image" Target="../media/image562.png"/><Relationship Id="rId68" Type="http://schemas.openxmlformats.org/officeDocument/2006/relationships/customXml" Target="../ink/ink565.xml"/><Relationship Id="rId84" Type="http://schemas.openxmlformats.org/officeDocument/2006/relationships/customXml" Target="../ink/ink573.xml"/><Relationship Id="rId89" Type="http://schemas.openxmlformats.org/officeDocument/2006/relationships/image" Target="../media/image575.png"/><Relationship Id="rId112" Type="http://schemas.openxmlformats.org/officeDocument/2006/relationships/customXml" Target="../ink/ink587.xml"/><Relationship Id="rId16" Type="http://schemas.openxmlformats.org/officeDocument/2006/relationships/customXml" Target="../ink/ink539.xml"/><Relationship Id="rId107" Type="http://schemas.openxmlformats.org/officeDocument/2006/relationships/image" Target="../media/image584.png"/><Relationship Id="rId11" Type="http://schemas.openxmlformats.org/officeDocument/2006/relationships/image" Target="../media/image536.png"/><Relationship Id="rId32" Type="http://schemas.openxmlformats.org/officeDocument/2006/relationships/customXml" Target="../ink/ink547.xml"/><Relationship Id="rId37" Type="http://schemas.openxmlformats.org/officeDocument/2006/relationships/image" Target="../media/image549.png"/><Relationship Id="rId53" Type="http://schemas.openxmlformats.org/officeDocument/2006/relationships/image" Target="../media/image557.png"/><Relationship Id="rId58" Type="http://schemas.openxmlformats.org/officeDocument/2006/relationships/customXml" Target="../ink/ink560.xml"/><Relationship Id="rId74" Type="http://schemas.openxmlformats.org/officeDocument/2006/relationships/customXml" Target="../ink/ink568.xml"/><Relationship Id="rId79" Type="http://schemas.openxmlformats.org/officeDocument/2006/relationships/image" Target="../media/image570.png"/><Relationship Id="rId102" Type="http://schemas.openxmlformats.org/officeDocument/2006/relationships/customXml" Target="../ink/ink582.xml"/><Relationship Id="rId5" Type="http://schemas.openxmlformats.org/officeDocument/2006/relationships/image" Target="../media/image533.png"/><Relationship Id="rId90" Type="http://schemas.openxmlformats.org/officeDocument/2006/relationships/customXml" Target="../ink/ink576.xml"/><Relationship Id="rId95" Type="http://schemas.openxmlformats.org/officeDocument/2006/relationships/image" Target="../media/image578.png"/><Relationship Id="rId22" Type="http://schemas.openxmlformats.org/officeDocument/2006/relationships/customXml" Target="../ink/ink542.xml"/><Relationship Id="rId27" Type="http://schemas.openxmlformats.org/officeDocument/2006/relationships/image" Target="../media/image544.png"/><Relationship Id="rId43" Type="http://schemas.openxmlformats.org/officeDocument/2006/relationships/image" Target="../media/image552.png"/><Relationship Id="rId48" Type="http://schemas.openxmlformats.org/officeDocument/2006/relationships/customXml" Target="../ink/ink555.xml"/><Relationship Id="rId64" Type="http://schemas.openxmlformats.org/officeDocument/2006/relationships/customXml" Target="../ink/ink563.xml"/><Relationship Id="rId69" Type="http://schemas.openxmlformats.org/officeDocument/2006/relationships/image" Target="../media/image565.png"/><Relationship Id="rId113" Type="http://schemas.openxmlformats.org/officeDocument/2006/relationships/image" Target="../media/image587.png"/><Relationship Id="rId118" Type="http://schemas.openxmlformats.org/officeDocument/2006/relationships/customXml" Target="../ink/ink590.xml"/><Relationship Id="rId80" Type="http://schemas.openxmlformats.org/officeDocument/2006/relationships/customXml" Target="../ink/ink571.xml"/><Relationship Id="rId85" Type="http://schemas.openxmlformats.org/officeDocument/2006/relationships/image" Target="../media/image573.png"/><Relationship Id="rId12" Type="http://schemas.openxmlformats.org/officeDocument/2006/relationships/customXml" Target="../ink/ink537.xml"/><Relationship Id="rId17" Type="http://schemas.openxmlformats.org/officeDocument/2006/relationships/image" Target="../media/image539.png"/><Relationship Id="rId33" Type="http://schemas.openxmlformats.org/officeDocument/2006/relationships/image" Target="../media/image547.png"/><Relationship Id="rId38" Type="http://schemas.openxmlformats.org/officeDocument/2006/relationships/customXml" Target="../ink/ink550.xml"/><Relationship Id="rId59" Type="http://schemas.openxmlformats.org/officeDocument/2006/relationships/image" Target="../media/image560.png"/><Relationship Id="rId103" Type="http://schemas.openxmlformats.org/officeDocument/2006/relationships/image" Target="../media/image582.png"/><Relationship Id="rId108" Type="http://schemas.openxmlformats.org/officeDocument/2006/relationships/customXml" Target="../ink/ink585.xml"/><Relationship Id="rId54" Type="http://schemas.openxmlformats.org/officeDocument/2006/relationships/customXml" Target="../ink/ink558.xml"/><Relationship Id="rId70" Type="http://schemas.openxmlformats.org/officeDocument/2006/relationships/customXml" Target="../ink/ink566.xml"/><Relationship Id="rId75" Type="http://schemas.openxmlformats.org/officeDocument/2006/relationships/image" Target="../media/image568.png"/><Relationship Id="rId91" Type="http://schemas.openxmlformats.org/officeDocument/2006/relationships/image" Target="../media/image576.png"/><Relationship Id="rId96" Type="http://schemas.openxmlformats.org/officeDocument/2006/relationships/customXml" Target="../ink/ink5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4.xml"/><Relationship Id="rId23" Type="http://schemas.openxmlformats.org/officeDocument/2006/relationships/image" Target="../media/image542.png"/><Relationship Id="rId28" Type="http://schemas.openxmlformats.org/officeDocument/2006/relationships/customXml" Target="../ink/ink545.xml"/><Relationship Id="rId49" Type="http://schemas.openxmlformats.org/officeDocument/2006/relationships/image" Target="../media/image555.png"/><Relationship Id="rId114" Type="http://schemas.openxmlformats.org/officeDocument/2006/relationships/customXml" Target="../ink/ink588.xml"/><Relationship Id="rId119" Type="http://schemas.openxmlformats.org/officeDocument/2006/relationships/image" Target="../media/image590.png"/><Relationship Id="rId44" Type="http://schemas.openxmlformats.org/officeDocument/2006/relationships/customXml" Target="../ink/ink553.xml"/><Relationship Id="rId60" Type="http://schemas.openxmlformats.org/officeDocument/2006/relationships/customXml" Target="../ink/ink561.xml"/><Relationship Id="rId65" Type="http://schemas.openxmlformats.org/officeDocument/2006/relationships/image" Target="../media/image563.png"/><Relationship Id="rId81" Type="http://schemas.openxmlformats.org/officeDocument/2006/relationships/image" Target="../media/image571.png"/><Relationship Id="rId86" Type="http://schemas.openxmlformats.org/officeDocument/2006/relationships/customXml" Target="../ink/ink574.xml"/><Relationship Id="rId4" Type="http://schemas.openxmlformats.org/officeDocument/2006/relationships/customXml" Target="../ink/ink533.xml"/><Relationship Id="rId9" Type="http://schemas.openxmlformats.org/officeDocument/2006/relationships/image" Target="../media/image535.png"/><Relationship Id="rId13" Type="http://schemas.openxmlformats.org/officeDocument/2006/relationships/image" Target="../media/image537.png"/><Relationship Id="rId18" Type="http://schemas.openxmlformats.org/officeDocument/2006/relationships/customXml" Target="../ink/ink540.xml"/><Relationship Id="rId39" Type="http://schemas.openxmlformats.org/officeDocument/2006/relationships/image" Target="../media/image550.png"/><Relationship Id="rId109" Type="http://schemas.openxmlformats.org/officeDocument/2006/relationships/image" Target="../media/image585.png"/><Relationship Id="rId34" Type="http://schemas.openxmlformats.org/officeDocument/2006/relationships/customXml" Target="../ink/ink548.xml"/><Relationship Id="rId50" Type="http://schemas.openxmlformats.org/officeDocument/2006/relationships/customXml" Target="../ink/ink556.xml"/><Relationship Id="rId55" Type="http://schemas.openxmlformats.org/officeDocument/2006/relationships/image" Target="../media/image558.png"/><Relationship Id="rId76" Type="http://schemas.openxmlformats.org/officeDocument/2006/relationships/customXml" Target="../ink/ink569.xml"/><Relationship Id="rId97" Type="http://schemas.openxmlformats.org/officeDocument/2006/relationships/image" Target="../media/image579.png"/><Relationship Id="rId104" Type="http://schemas.openxmlformats.org/officeDocument/2006/relationships/customXml" Target="../ink/ink583.xml"/><Relationship Id="rId120" Type="http://schemas.openxmlformats.org/officeDocument/2006/relationships/customXml" Target="../ink/ink591.xml"/><Relationship Id="rId7" Type="http://schemas.openxmlformats.org/officeDocument/2006/relationships/image" Target="../media/image534.png"/><Relationship Id="rId71" Type="http://schemas.openxmlformats.org/officeDocument/2006/relationships/image" Target="../media/image566.png"/><Relationship Id="rId92" Type="http://schemas.openxmlformats.org/officeDocument/2006/relationships/customXml" Target="../ink/ink577.xml"/><Relationship Id="rId2" Type="http://schemas.openxmlformats.org/officeDocument/2006/relationships/customXml" Target="../ink/ink532.xml"/><Relationship Id="rId29" Type="http://schemas.openxmlformats.org/officeDocument/2006/relationships/image" Target="../media/image545.png"/><Relationship Id="rId24" Type="http://schemas.openxmlformats.org/officeDocument/2006/relationships/customXml" Target="../ink/ink543.xml"/><Relationship Id="rId40" Type="http://schemas.openxmlformats.org/officeDocument/2006/relationships/customXml" Target="../ink/ink551.xml"/><Relationship Id="rId45" Type="http://schemas.openxmlformats.org/officeDocument/2006/relationships/image" Target="../media/image553.png"/><Relationship Id="rId66" Type="http://schemas.openxmlformats.org/officeDocument/2006/relationships/customXml" Target="../ink/ink564.xml"/><Relationship Id="rId87" Type="http://schemas.openxmlformats.org/officeDocument/2006/relationships/image" Target="../media/image574.png"/><Relationship Id="rId110" Type="http://schemas.openxmlformats.org/officeDocument/2006/relationships/customXml" Target="../ink/ink586.xml"/><Relationship Id="rId115" Type="http://schemas.openxmlformats.org/officeDocument/2006/relationships/image" Target="../media/image588.png"/><Relationship Id="rId61" Type="http://schemas.openxmlformats.org/officeDocument/2006/relationships/image" Target="../media/image561.png"/><Relationship Id="rId82" Type="http://schemas.openxmlformats.org/officeDocument/2006/relationships/customXml" Target="../ink/ink572.xml"/><Relationship Id="rId19" Type="http://schemas.openxmlformats.org/officeDocument/2006/relationships/image" Target="../media/image540.png"/><Relationship Id="rId14" Type="http://schemas.openxmlformats.org/officeDocument/2006/relationships/customXml" Target="../ink/ink538.xml"/><Relationship Id="rId30" Type="http://schemas.openxmlformats.org/officeDocument/2006/relationships/customXml" Target="../ink/ink546.xml"/><Relationship Id="rId35" Type="http://schemas.openxmlformats.org/officeDocument/2006/relationships/image" Target="../media/image548.png"/><Relationship Id="rId56" Type="http://schemas.openxmlformats.org/officeDocument/2006/relationships/customXml" Target="../ink/ink559.xml"/><Relationship Id="rId77" Type="http://schemas.openxmlformats.org/officeDocument/2006/relationships/image" Target="../media/image569.png"/><Relationship Id="rId100" Type="http://schemas.openxmlformats.org/officeDocument/2006/relationships/customXml" Target="../ink/ink581.xml"/><Relationship Id="rId105" Type="http://schemas.openxmlformats.org/officeDocument/2006/relationships/image" Target="../media/image583.png"/><Relationship Id="rId8" Type="http://schemas.openxmlformats.org/officeDocument/2006/relationships/customXml" Target="../ink/ink535.xml"/><Relationship Id="rId51" Type="http://schemas.openxmlformats.org/officeDocument/2006/relationships/image" Target="../media/image556.png"/><Relationship Id="rId72" Type="http://schemas.openxmlformats.org/officeDocument/2006/relationships/customXml" Target="../ink/ink567.xml"/><Relationship Id="rId93" Type="http://schemas.openxmlformats.org/officeDocument/2006/relationships/image" Target="../media/image577.png"/><Relationship Id="rId98" Type="http://schemas.openxmlformats.org/officeDocument/2006/relationships/customXml" Target="../ink/ink580.xml"/><Relationship Id="rId121" Type="http://schemas.openxmlformats.org/officeDocument/2006/relationships/image" Target="../media/image591.png"/><Relationship Id="rId3" Type="http://schemas.openxmlformats.org/officeDocument/2006/relationships/image" Target="../media/image532.png"/><Relationship Id="rId25" Type="http://schemas.openxmlformats.org/officeDocument/2006/relationships/image" Target="../media/image543.png"/><Relationship Id="rId46" Type="http://schemas.openxmlformats.org/officeDocument/2006/relationships/customXml" Target="../ink/ink554.xml"/><Relationship Id="rId67" Type="http://schemas.openxmlformats.org/officeDocument/2006/relationships/image" Target="../media/image564.png"/><Relationship Id="rId116" Type="http://schemas.openxmlformats.org/officeDocument/2006/relationships/customXml" Target="../ink/ink589.xml"/><Relationship Id="rId20" Type="http://schemas.openxmlformats.org/officeDocument/2006/relationships/customXml" Target="../ink/ink541.xml"/><Relationship Id="rId41" Type="http://schemas.openxmlformats.org/officeDocument/2006/relationships/image" Target="../media/image551.png"/><Relationship Id="rId62" Type="http://schemas.openxmlformats.org/officeDocument/2006/relationships/customXml" Target="../ink/ink562.xml"/><Relationship Id="rId83" Type="http://schemas.openxmlformats.org/officeDocument/2006/relationships/image" Target="../media/image572.png"/><Relationship Id="rId88" Type="http://schemas.openxmlformats.org/officeDocument/2006/relationships/customXml" Target="../ink/ink575.xml"/><Relationship Id="rId111" Type="http://schemas.openxmlformats.org/officeDocument/2006/relationships/image" Target="../media/image586.png"/><Relationship Id="rId15" Type="http://schemas.openxmlformats.org/officeDocument/2006/relationships/image" Target="../media/image538.png"/><Relationship Id="rId36" Type="http://schemas.openxmlformats.org/officeDocument/2006/relationships/customXml" Target="../ink/ink549.xml"/><Relationship Id="rId57" Type="http://schemas.openxmlformats.org/officeDocument/2006/relationships/image" Target="../media/image559.png"/><Relationship Id="rId106" Type="http://schemas.openxmlformats.org/officeDocument/2006/relationships/customXml" Target="../ink/ink584.xml"/><Relationship Id="rId10" Type="http://schemas.openxmlformats.org/officeDocument/2006/relationships/customXml" Target="../ink/ink536.xml"/><Relationship Id="rId31" Type="http://schemas.openxmlformats.org/officeDocument/2006/relationships/image" Target="../media/image546.png"/><Relationship Id="rId52" Type="http://schemas.openxmlformats.org/officeDocument/2006/relationships/customXml" Target="../ink/ink557.xml"/><Relationship Id="rId73" Type="http://schemas.openxmlformats.org/officeDocument/2006/relationships/image" Target="../media/image567.png"/><Relationship Id="rId78" Type="http://schemas.openxmlformats.org/officeDocument/2006/relationships/customXml" Target="../ink/ink570.xml"/><Relationship Id="rId94" Type="http://schemas.openxmlformats.org/officeDocument/2006/relationships/customXml" Target="../ink/ink578.xml"/><Relationship Id="rId99" Type="http://schemas.openxmlformats.org/officeDocument/2006/relationships/image" Target="../media/image580.png"/><Relationship Id="rId101" Type="http://schemas.openxmlformats.org/officeDocument/2006/relationships/image" Target="../media/image581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4.xml"/><Relationship Id="rId117" Type="http://schemas.openxmlformats.org/officeDocument/2006/relationships/image" Target="../media/image649.png"/><Relationship Id="rId21" Type="http://schemas.openxmlformats.org/officeDocument/2006/relationships/image" Target="../media/image601.png"/><Relationship Id="rId42" Type="http://schemas.openxmlformats.org/officeDocument/2006/relationships/customXml" Target="../ink/ink612.xml"/><Relationship Id="rId47" Type="http://schemas.openxmlformats.org/officeDocument/2006/relationships/image" Target="../media/image614.png"/><Relationship Id="rId63" Type="http://schemas.openxmlformats.org/officeDocument/2006/relationships/image" Target="../media/image622.png"/><Relationship Id="rId68" Type="http://schemas.openxmlformats.org/officeDocument/2006/relationships/customXml" Target="../ink/ink625.xml"/><Relationship Id="rId84" Type="http://schemas.openxmlformats.org/officeDocument/2006/relationships/customXml" Target="../ink/ink633.xml"/><Relationship Id="rId89" Type="http://schemas.openxmlformats.org/officeDocument/2006/relationships/image" Target="../media/image635.png"/><Relationship Id="rId112" Type="http://schemas.openxmlformats.org/officeDocument/2006/relationships/customXml" Target="../ink/ink647.xml"/><Relationship Id="rId16" Type="http://schemas.openxmlformats.org/officeDocument/2006/relationships/customXml" Target="../ink/ink599.xml"/><Relationship Id="rId107" Type="http://schemas.openxmlformats.org/officeDocument/2006/relationships/image" Target="../media/image644.png"/><Relationship Id="rId11" Type="http://schemas.openxmlformats.org/officeDocument/2006/relationships/image" Target="../media/image596.png"/><Relationship Id="rId32" Type="http://schemas.openxmlformats.org/officeDocument/2006/relationships/customXml" Target="../ink/ink607.xml"/><Relationship Id="rId37" Type="http://schemas.openxmlformats.org/officeDocument/2006/relationships/image" Target="../media/image609.png"/><Relationship Id="rId53" Type="http://schemas.openxmlformats.org/officeDocument/2006/relationships/image" Target="../media/image617.png"/><Relationship Id="rId58" Type="http://schemas.openxmlformats.org/officeDocument/2006/relationships/customXml" Target="../ink/ink620.xml"/><Relationship Id="rId74" Type="http://schemas.openxmlformats.org/officeDocument/2006/relationships/customXml" Target="../ink/ink628.xml"/><Relationship Id="rId79" Type="http://schemas.openxmlformats.org/officeDocument/2006/relationships/image" Target="../media/image630.png"/><Relationship Id="rId102" Type="http://schemas.openxmlformats.org/officeDocument/2006/relationships/customXml" Target="../ink/ink642.xml"/><Relationship Id="rId123" Type="http://schemas.openxmlformats.org/officeDocument/2006/relationships/image" Target="../media/image652.png"/><Relationship Id="rId5" Type="http://schemas.openxmlformats.org/officeDocument/2006/relationships/image" Target="../media/image593.png"/><Relationship Id="rId90" Type="http://schemas.openxmlformats.org/officeDocument/2006/relationships/customXml" Target="../ink/ink636.xml"/><Relationship Id="rId95" Type="http://schemas.openxmlformats.org/officeDocument/2006/relationships/image" Target="../media/image638.png"/><Relationship Id="rId22" Type="http://schemas.openxmlformats.org/officeDocument/2006/relationships/customXml" Target="../ink/ink602.xml"/><Relationship Id="rId27" Type="http://schemas.openxmlformats.org/officeDocument/2006/relationships/image" Target="../media/image604.png"/><Relationship Id="rId43" Type="http://schemas.openxmlformats.org/officeDocument/2006/relationships/image" Target="../media/image612.png"/><Relationship Id="rId48" Type="http://schemas.openxmlformats.org/officeDocument/2006/relationships/customXml" Target="../ink/ink615.xml"/><Relationship Id="rId64" Type="http://schemas.openxmlformats.org/officeDocument/2006/relationships/customXml" Target="../ink/ink623.xml"/><Relationship Id="rId69" Type="http://schemas.openxmlformats.org/officeDocument/2006/relationships/image" Target="../media/image625.png"/><Relationship Id="rId113" Type="http://schemas.openxmlformats.org/officeDocument/2006/relationships/image" Target="../media/image647.png"/><Relationship Id="rId118" Type="http://schemas.openxmlformats.org/officeDocument/2006/relationships/customXml" Target="../ink/ink650.xml"/><Relationship Id="rId80" Type="http://schemas.openxmlformats.org/officeDocument/2006/relationships/customXml" Target="../ink/ink631.xml"/><Relationship Id="rId85" Type="http://schemas.openxmlformats.org/officeDocument/2006/relationships/image" Target="../media/image633.png"/><Relationship Id="rId12" Type="http://schemas.openxmlformats.org/officeDocument/2006/relationships/customXml" Target="../ink/ink597.xml"/><Relationship Id="rId17" Type="http://schemas.openxmlformats.org/officeDocument/2006/relationships/image" Target="../media/image599.png"/><Relationship Id="rId33" Type="http://schemas.openxmlformats.org/officeDocument/2006/relationships/image" Target="../media/image607.png"/><Relationship Id="rId38" Type="http://schemas.openxmlformats.org/officeDocument/2006/relationships/customXml" Target="../ink/ink610.xml"/><Relationship Id="rId59" Type="http://schemas.openxmlformats.org/officeDocument/2006/relationships/image" Target="../media/image620.png"/><Relationship Id="rId103" Type="http://schemas.openxmlformats.org/officeDocument/2006/relationships/image" Target="../media/image642.png"/><Relationship Id="rId108" Type="http://schemas.openxmlformats.org/officeDocument/2006/relationships/customXml" Target="../ink/ink645.xml"/><Relationship Id="rId124" Type="http://schemas.openxmlformats.org/officeDocument/2006/relationships/customXml" Target="../ink/ink653.xml"/><Relationship Id="rId54" Type="http://schemas.openxmlformats.org/officeDocument/2006/relationships/customXml" Target="../ink/ink618.xml"/><Relationship Id="rId70" Type="http://schemas.openxmlformats.org/officeDocument/2006/relationships/customXml" Target="../ink/ink626.xml"/><Relationship Id="rId75" Type="http://schemas.openxmlformats.org/officeDocument/2006/relationships/image" Target="../media/image628.png"/><Relationship Id="rId91" Type="http://schemas.openxmlformats.org/officeDocument/2006/relationships/image" Target="../media/image636.png"/><Relationship Id="rId96" Type="http://schemas.openxmlformats.org/officeDocument/2006/relationships/customXml" Target="../ink/ink6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4.xml"/><Relationship Id="rId23" Type="http://schemas.openxmlformats.org/officeDocument/2006/relationships/image" Target="../media/image602.png"/><Relationship Id="rId28" Type="http://schemas.openxmlformats.org/officeDocument/2006/relationships/customXml" Target="../ink/ink605.xml"/><Relationship Id="rId49" Type="http://schemas.openxmlformats.org/officeDocument/2006/relationships/image" Target="../media/image615.png"/><Relationship Id="rId114" Type="http://schemas.openxmlformats.org/officeDocument/2006/relationships/customXml" Target="../ink/ink648.xml"/><Relationship Id="rId119" Type="http://schemas.openxmlformats.org/officeDocument/2006/relationships/image" Target="../media/image650.png"/><Relationship Id="rId44" Type="http://schemas.openxmlformats.org/officeDocument/2006/relationships/customXml" Target="../ink/ink613.xml"/><Relationship Id="rId60" Type="http://schemas.openxmlformats.org/officeDocument/2006/relationships/customXml" Target="../ink/ink621.xml"/><Relationship Id="rId65" Type="http://schemas.openxmlformats.org/officeDocument/2006/relationships/image" Target="../media/image623.png"/><Relationship Id="rId81" Type="http://schemas.openxmlformats.org/officeDocument/2006/relationships/image" Target="../media/image631.png"/><Relationship Id="rId86" Type="http://schemas.openxmlformats.org/officeDocument/2006/relationships/customXml" Target="../ink/ink634.xml"/><Relationship Id="rId13" Type="http://schemas.openxmlformats.org/officeDocument/2006/relationships/image" Target="../media/image597.png"/><Relationship Id="rId18" Type="http://schemas.openxmlformats.org/officeDocument/2006/relationships/customXml" Target="../ink/ink600.xml"/><Relationship Id="rId39" Type="http://schemas.openxmlformats.org/officeDocument/2006/relationships/image" Target="../media/image610.png"/><Relationship Id="rId109" Type="http://schemas.openxmlformats.org/officeDocument/2006/relationships/image" Target="../media/image645.png"/><Relationship Id="rId34" Type="http://schemas.openxmlformats.org/officeDocument/2006/relationships/customXml" Target="../ink/ink608.xml"/><Relationship Id="rId50" Type="http://schemas.openxmlformats.org/officeDocument/2006/relationships/customXml" Target="../ink/ink616.xml"/><Relationship Id="rId55" Type="http://schemas.openxmlformats.org/officeDocument/2006/relationships/image" Target="../media/image618.png"/><Relationship Id="rId76" Type="http://schemas.openxmlformats.org/officeDocument/2006/relationships/customXml" Target="../ink/ink629.xml"/><Relationship Id="rId97" Type="http://schemas.openxmlformats.org/officeDocument/2006/relationships/image" Target="../media/image639.png"/><Relationship Id="rId104" Type="http://schemas.openxmlformats.org/officeDocument/2006/relationships/customXml" Target="../ink/ink643.xml"/><Relationship Id="rId120" Type="http://schemas.openxmlformats.org/officeDocument/2006/relationships/customXml" Target="../ink/ink651.xml"/><Relationship Id="rId125" Type="http://schemas.openxmlformats.org/officeDocument/2006/relationships/image" Target="../media/image653.png"/><Relationship Id="rId7" Type="http://schemas.openxmlformats.org/officeDocument/2006/relationships/image" Target="../media/image594.png"/><Relationship Id="rId71" Type="http://schemas.openxmlformats.org/officeDocument/2006/relationships/image" Target="../media/image626.png"/><Relationship Id="rId92" Type="http://schemas.openxmlformats.org/officeDocument/2006/relationships/customXml" Target="../ink/ink637.xml"/><Relationship Id="rId2" Type="http://schemas.openxmlformats.org/officeDocument/2006/relationships/customXml" Target="../ink/ink592.xml"/><Relationship Id="rId29" Type="http://schemas.openxmlformats.org/officeDocument/2006/relationships/image" Target="../media/image605.png"/><Relationship Id="rId24" Type="http://schemas.openxmlformats.org/officeDocument/2006/relationships/customXml" Target="../ink/ink603.xml"/><Relationship Id="rId40" Type="http://schemas.openxmlformats.org/officeDocument/2006/relationships/customXml" Target="../ink/ink611.xml"/><Relationship Id="rId45" Type="http://schemas.openxmlformats.org/officeDocument/2006/relationships/image" Target="../media/image613.png"/><Relationship Id="rId66" Type="http://schemas.openxmlformats.org/officeDocument/2006/relationships/customXml" Target="../ink/ink624.xml"/><Relationship Id="rId87" Type="http://schemas.openxmlformats.org/officeDocument/2006/relationships/image" Target="../media/image634.png"/><Relationship Id="rId110" Type="http://schemas.openxmlformats.org/officeDocument/2006/relationships/customXml" Target="../ink/ink646.xml"/><Relationship Id="rId115" Type="http://schemas.openxmlformats.org/officeDocument/2006/relationships/image" Target="../media/image648.png"/><Relationship Id="rId61" Type="http://schemas.openxmlformats.org/officeDocument/2006/relationships/image" Target="../media/image621.png"/><Relationship Id="rId82" Type="http://schemas.openxmlformats.org/officeDocument/2006/relationships/customXml" Target="../ink/ink632.xml"/><Relationship Id="rId19" Type="http://schemas.openxmlformats.org/officeDocument/2006/relationships/image" Target="../media/image600.png"/><Relationship Id="rId14" Type="http://schemas.openxmlformats.org/officeDocument/2006/relationships/customXml" Target="../ink/ink598.xml"/><Relationship Id="rId30" Type="http://schemas.openxmlformats.org/officeDocument/2006/relationships/customXml" Target="../ink/ink606.xml"/><Relationship Id="rId35" Type="http://schemas.openxmlformats.org/officeDocument/2006/relationships/image" Target="../media/image608.png"/><Relationship Id="rId56" Type="http://schemas.openxmlformats.org/officeDocument/2006/relationships/customXml" Target="../ink/ink619.xml"/><Relationship Id="rId77" Type="http://schemas.openxmlformats.org/officeDocument/2006/relationships/image" Target="../media/image629.png"/><Relationship Id="rId100" Type="http://schemas.openxmlformats.org/officeDocument/2006/relationships/customXml" Target="../ink/ink641.xml"/><Relationship Id="rId105" Type="http://schemas.openxmlformats.org/officeDocument/2006/relationships/image" Target="../media/image643.png"/><Relationship Id="rId126" Type="http://schemas.openxmlformats.org/officeDocument/2006/relationships/customXml" Target="../ink/ink654.xml"/><Relationship Id="rId8" Type="http://schemas.openxmlformats.org/officeDocument/2006/relationships/customXml" Target="../ink/ink595.xml"/><Relationship Id="rId51" Type="http://schemas.openxmlformats.org/officeDocument/2006/relationships/image" Target="../media/image616.png"/><Relationship Id="rId72" Type="http://schemas.openxmlformats.org/officeDocument/2006/relationships/customXml" Target="../ink/ink627.xml"/><Relationship Id="rId93" Type="http://schemas.openxmlformats.org/officeDocument/2006/relationships/image" Target="../media/image637.png"/><Relationship Id="rId98" Type="http://schemas.openxmlformats.org/officeDocument/2006/relationships/customXml" Target="../ink/ink640.xml"/><Relationship Id="rId121" Type="http://schemas.openxmlformats.org/officeDocument/2006/relationships/image" Target="../media/image651.png"/><Relationship Id="rId3" Type="http://schemas.openxmlformats.org/officeDocument/2006/relationships/image" Target="../media/image592.png"/><Relationship Id="rId25" Type="http://schemas.openxmlformats.org/officeDocument/2006/relationships/image" Target="../media/image603.png"/><Relationship Id="rId46" Type="http://schemas.openxmlformats.org/officeDocument/2006/relationships/customXml" Target="../ink/ink614.xml"/><Relationship Id="rId67" Type="http://schemas.openxmlformats.org/officeDocument/2006/relationships/image" Target="../media/image624.png"/><Relationship Id="rId116" Type="http://schemas.openxmlformats.org/officeDocument/2006/relationships/customXml" Target="../ink/ink649.xml"/><Relationship Id="rId20" Type="http://schemas.openxmlformats.org/officeDocument/2006/relationships/customXml" Target="../ink/ink601.xml"/><Relationship Id="rId41" Type="http://schemas.openxmlformats.org/officeDocument/2006/relationships/image" Target="../media/image611.png"/><Relationship Id="rId62" Type="http://schemas.openxmlformats.org/officeDocument/2006/relationships/customXml" Target="../ink/ink622.xml"/><Relationship Id="rId83" Type="http://schemas.openxmlformats.org/officeDocument/2006/relationships/image" Target="../media/image632.png"/><Relationship Id="rId88" Type="http://schemas.openxmlformats.org/officeDocument/2006/relationships/customXml" Target="../ink/ink635.xml"/><Relationship Id="rId111" Type="http://schemas.openxmlformats.org/officeDocument/2006/relationships/image" Target="../media/image646.png"/><Relationship Id="rId15" Type="http://schemas.openxmlformats.org/officeDocument/2006/relationships/image" Target="../media/image598.png"/><Relationship Id="rId36" Type="http://schemas.openxmlformats.org/officeDocument/2006/relationships/customXml" Target="../ink/ink609.xml"/><Relationship Id="rId57" Type="http://schemas.openxmlformats.org/officeDocument/2006/relationships/image" Target="../media/image619.png"/><Relationship Id="rId106" Type="http://schemas.openxmlformats.org/officeDocument/2006/relationships/customXml" Target="../ink/ink644.xml"/><Relationship Id="rId127" Type="http://schemas.openxmlformats.org/officeDocument/2006/relationships/image" Target="../media/image654.png"/><Relationship Id="rId10" Type="http://schemas.openxmlformats.org/officeDocument/2006/relationships/customXml" Target="../ink/ink596.xml"/><Relationship Id="rId31" Type="http://schemas.openxmlformats.org/officeDocument/2006/relationships/image" Target="../media/image606.png"/><Relationship Id="rId52" Type="http://schemas.openxmlformats.org/officeDocument/2006/relationships/customXml" Target="../ink/ink617.xml"/><Relationship Id="rId73" Type="http://schemas.openxmlformats.org/officeDocument/2006/relationships/image" Target="../media/image627.png"/><Relationship Id="rId78" Type="http://schemas.openxmlformats.org/officeDocument/2006/relationships/customXml" Target="../ink/ink630.xml"/><Relationship Id="rId94" Type="http://schemas.openxmlformats.org/officeDocument/2006/relationships/customXml" Target="../ink/ink638.xml"/><Relationship Id="rId99" Type="http://schemas.openxmlformats.org/officeDocument/2006/relationships/image" Target="../media/image640.png"/><Relationship Id="rId101" Type="http://schemas.openxmlformats.org/officeDocument/2006/relationships/image" Target="../media/image641.png"/><Relationship Id="rId122" Type="http://schemas.openxmlformats.org/officeDocument/2006/relationships/customXml" Target="../ink/ink652.xml"/><Relationship Id="rId4" Type="http://schemas.openxmlformats.org/officeDocument/2006/relationships/customXml" Target="../ink/ink593.xml"/><Relationship Id="rId9" Type="http://schemas.openxmlformats.org/officeDocument/2006/relationships/image" Target="../media/image59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7.xml"/><Relationship Id="rId21" Type="http://schemas.openxmlformats.org/officeDocument/2006/relationships/image" Target="../media/image664.png"/><Relationship Id="rId42" Type="http://schemas.openxmlformats.org/officeDocument/2006/relationships/customXml" Target="../ink/ink675.xml"/><Relationship Id="rId47" Type="http://schemas.openxmlformats.org/officeDocument/2006/relationships/image" Target="../media/image677.png"/><Relationship Id="rId63" Type="http://schemas.openxmlformats.org/officeDocument/2006/relationships/image" Target="../media/image685.png"/><Relationship Id="rId68" Type="http://schemas.openxmlformats.org/officeDocument/2006/relationships/customXml" Target="../ink/ink688.xml"/><Relationship Id="rId84" Type="http://schemas.openxmlformats.org/officeDocument/2006/relationships/customXml" Target="../ink/ink696.xml"/><Relationship Id="rId89" Type="http://schemas.openxmlformats.org/officeDocument/2006/relationships/image" Target="../media/image698.png"/><Relationship Id="rId16" Type="http://schemas.openxmlformats.org/officeDocument/2006/relationships/customXml" Target="../ink/ink662.xml"/><Relationship Id="rId11" Type="http://schemas.openxmlformats.org/officeDocument/2006/relationships/image" Target="../media/image659.png"/><Relationship Id="rId32" Type="http://schemas.openxmlformats.org/officeDocument/2006/relationships/customXml" Target="../ink/ink670.xml"/><Relationship Id="rId37" Type="http://schemas.openxmlformats.org/officeDocument/2006/relationships/image" Target="../media/image672.png"/><Relationship Id="rId53" Type="http://schemas.openxmlformats.org/officeDocument/2006/relationships/image" Target="../media/image680.png"/><Relationship Id="rId58" Type="http://schemas.openxmlformats.org/officeDocument/2006/relationships/customXml" Target="../ink/ink683.xml"/><Relationship Id="rId74" Type="http://schemas.openxmlformats.org/officeDocument/2006/relationships/customXml" Target="../ink/ink691.xml"/><Relationship Id="rId79" Type="http://schemas.openxmlformats.org/officeDocument/2006/relationships/image" Target="../media/image693.png"/><Relationship Id="rId5" Type="http://schemas.openxmlformats.org/officeDocument/2006/relationships/image" Target="../media/image656.png"/><Relationship Id="rId90" Type="http://schemas.openxmlformats.org/officeDocument/2006/relationships/customXml" Target="../ink/ink699.xml"/><Relationship Id="rId95" Type="http://schemas.openxmlformats.org/officeDocument/2006/relationships/image" Target="../media/image701.png"/><Relationship Id="rId22" Type="http://schemas.openxmlformats.org/officeDocument/2006/relationships/customXml" Target="../ink/ink665.xml"/><Relationship Id="rId27" Type="http://schemas.openxmlformats.org/officeDocument/2006/relationships/image" Target="../media/image667.png"/><Relationship Id="rId43" Type="http://schemas.openxmlformats.org/officeDocument/2006/relationships/image" Target="../media/image675.png"/><Relationship Id="rId48" Type="http://schemas.openxmlformats.org/officeDocument/2006/relationships/customXml" Target="../ink/ink678.xml"/><Relationship Id="rId64" Type="http://schemas.openxmlformats.org/officeDocument/2006/relationships/customXml" Target="../ink/ink686.xml"/><Relationship Id="rId69" Type="http://schemas.openxmlformats.org/officeDocument/2006/relationships/image" Target="../media/image688.png"/><Relationship Id="rId80" Type="http://schemas.openxmlformats.org/officeDocument/2006/relationships/customXml" Target="../ink/ink694.xml"/><Relationship Id="rId85" Type="http://schemas.openxmlformats.org/officeDocument/2006/relationships/image" Target="../media/image696.png"/><Relationship Id="rId3" Type="http://schemas.openxmlformats.org/officeDocument/2006/relationships/image" Target="../media/image655.png"/><Relationship Id="rId12" Type="http://schemas.openxmlformats.org/officeDocument/2006/relationships/customXml" Target="../ink/ink660.xml"/><Relationship Id="rId17" Type="http://schemas.openxmlformats.org/officeDocument/2006/relationships/image" Target="../media/image662.png"/><Relationship Id="rId25" Type="http://schemas.openxmlformats.org/officeDocument/2006/relationships/image" Target="../media/image666.png"/><Relationship Id="rId33" Type="http://schemas.openxmlformats.org/officeDocument/2006/relationships/image" Target="../media/image670.png"/><Relationship Id="rId38" Type="http://schemas.openxmlformats.org/officeDocument/2006/relationships/customXml" Target="../ink/ink673.xml"/><Relationship Id="rId46" Type="http://schemas.openxmlformats.org/officeDocument/2006/relationships/customXml" Target="../ink/ink677.xml"/><Relationship Id="rId59" Type="http://schemas.openxmlformats.org/officeDocument/2006/relationships/image" Target="../media/image683.png"/><Relationship Id="rId67" Type="http://schemas.openxmlformats.org/officeDocument/2006/relationships/image" Target="../media/image687.png"/><Relationship Id="rId20" Type="http://schemas.openxmlformats.org/officeDocument/2006/relationships/customXml" Target="../ink/ink664.xml"/><Relationship Id="rId41" Type="http://schemas.openxmlformats.org/officeDocument/2006/relationships/image" Target="../media/image674.png"/><Relationship Id="rId54" Type="http://schemas.openxmlformats.org/officeDocument/2006/relationships/customXml" Target="../ink/ink681.xml"/><Relationship Id="rId62" Type="http://schemas.openxmlformats.org/officeDocument/2006/relationships/customXml" Target="../ink/ink685.xml"/><Relationship Id="rId70" Type="http://schemas.openxmlformats.org/officeDocument/2006/relationships/customXml" Target="../ink/ink689.xml"/><Relationship Id="rId75" Type="http://schemas.openxmlformats.org/officeDocument/2006/relationships/image" Target="../media/image691.png"/><Relationship Id="rId83" Type="http://schemas.openxmlformats.org/officeDocument/2006/relationships/image" Target="../media/image695.png"/><Relationship Id="rId88" Type="http://schemas.openxmlformats.org/officeDocument/2006/relationships/customXml" Target="../ink/ink698.xml"/><Relationship Id="rId91" Type="http://schemas.openxmlformats.org/officeDocument/2006/relationships/image" Target="../media/image699.png"/><Relationship Id="rId96" Type="http://schemas.openxmlformats.org/officeDocument/2006/relationships/customXml" Target="../ink/ink7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7.xml"/><Relationship Id="rId15" Type="http://schemas.openxmlformats.org/officeDocument/2006/relationships/image" Target="../media/image661.png"/><Relationship Id="rId23" Type="http://schemas.openxmlformats.org/officeDocument/2006/relationships/image" Target="../media/image665.png"/><Relationship Id="rId28" Type="http://schemas.openxmlformats.org/officeDocument/2006/relationships/customXml" Target="../ink/ink668.xml"/><Relationship Id="rId36" Type="http://schemas.openxmlformats.org/officeDocument/2006/relationships/customXml" Target="../ink/ink672.xml"/><Relationship Id="rId49" Type="http://schemas.openxmlformats.org/officeDocument/2006/relationships/image" Target="../media/image678.png"/><Relationship Id="rId57" Type="http://schemas.openxmlformats.org/officeDocument/2006/relationships/image" Target="../media/image682.png"/><Relationship Id="rId10" Type="http://schemas.openxmlformats.org/officeDocument/2006/relationships/customXml" Target="../ink/ink659.xml"/><Relationship Id="rId31" Type="http://schemas.openxmlformats.org/officeDocument/2006/relationships/image" Target="../media/image669.png"/><Relationship Id="rId44" Type="http://schemas.openxmlformats.org/officeDocument/2006/relationships/customXml" Target="../ink/ink676.xml"/><Relationship Id="rId52" Type="http://schemas.openxmlformats.org/officeDocument/2006/relationships/customXml" Target="../ink/ink680.xml"/><Relationship Id="rId60" Type="http://schemas.openxmlformats.org/officeDocument/2006/relationships/customXml" Target="../ink/ink684.xml"/><Relationship Id="rId65" Type="http://schemas.openxmlformats.org/officeDocument/2006/relationships/image" Target="../media/image686.png"/><Relationship Id="rId73" Type="http://schemas.openxmlformats.org/officeDocument/2006/relationships/image" Target="../media/image690.png"/><Relationship Id="rId78" Type="http://schemas.openxmlformats.org/officeDocument/2006/relationships/customXml" Target="../ink/ink693.xml"/><Relationship Id="rId81" Type="http://schemas.openxmlformats.org/officeDocument/2006/relationships/image" Target="../media/image694.png"/><Relationship Id="rId86" Type="http://schemas.openxmlformats.org/officeDocument/2006/relationships/customXml" Target="../ink/ink697.xml"/><Relationship Id="rId94" Type="http://schemas.openxmlformats.org/officeDocument/2006/relationships/customXml" Target="../ink/ink701.xml"/><Relationship Id="rId99" Type="http://schemas.openxmlformats.org/officeDocument/2006/relationships/image" Target="../media/image703.png"/><Relationship Id="rId4" Type="http://schemas.openxmlformats.org/officeDocument/2006/relationships/customXml" Target="../ink/ink656.xml"/><Relationship Id="rId9" Type="http://schemas.openxmlformats.org/officeDocument/2006/relationships/image" Target="../media/image658.png"/><Relationship Id="rId13" Type="http://schemas.openxmlformats.org/officeDocument/2006/relationships/image" Target="../media/image660.png"/><Relationship Id="rId18" Type="http://schemas.openxmlformats.org/officeDocument/2006/relationships/customXml" Target="../ink/ink663.xml"/><Relationship Id="rId39" Type="http://schemas.openxmlformats.org/officeDocument/2006/relationships/image" Target="../media/image673.png"/><Relationship Id="rId34" Type="http://schemas.openxmlformats.org/officeDocument/2006/relationships/customXml" Target="../ink/ink671.xml"/><Relationship Id="rId50" Type="http://schemas.openxmlformats.org/officeDocument/2006/relationships/customXml" Target="../ink/ink679.xml"/><Relationship Id="rId55" Type="http://schemas.openxmlformats.org/officeDocument/2006/relationships/image" Target="../media/image681.png"/><Relationship Id="rId76" Type="http://schemas.openxmlformats.org/officeDocument/2006/relationships/customXml" Target="../ink/ink692.xml"/><Relationship Id="rId97" Type="http://schemas.openxmlformats.org/officeDocument/2006/relationships/image" Target="../media/image702.png"/><Relationship Id="rId7" Type="http://schemas.openxmlformats.org/officeDocument/2006/relationships/image" Target="../media/image657.png"/><Relationship Id="rId71" Type="http://schemas.openxmlformats.org/officeDocument/2006/relationships/image" Target="../media/image689.png"/><Relationship Id="rId92" Type="http://schemas.openxmlformats.org/officeDocument/2006/relationships/customXml" Target="../ink/ink700.xml"/><Relationship Id="rId2" Type="http://schemas.openxmlformats.org/officeDocument/2006/relationships/customXml" Target="../ink/ink655.xml"/><Relationship Id="rId29" Type="http://schemas.openxmlformats.org/officeDocument/2006/relationships/image" Target="../media/image668.png"/><Relationship Id="rId24" Type="http://schemas.openxmlformats.org/officeDocument/2006/relationships/customXml" Target="../ink/ink666.xml"/><Relationship Id="rId40" Type="http://schemas.openxmlformats.org/officeDocument/2006/relationships/customXml" Target="../ink/ink674.xml"/><Relationship Id="rId45" Type="http://schemas.openxmlformats.org/officeDocument/2006/relationships/image" Target="../media/image676.png"/><Relationship Id="rId66" Type="http://schemas.openxmlformats.org/officeDocument/2006/relationships/customXml" Target="../ink/ink687.xml"/><Relationship Id="rId87" Type="http://schemas.openxmlformats.org/officeDocument/2006/relationships/image" Target="../media/image697.png"/><Relationship Id="rId61" Type="http://schemas.openxmlformats.org/officeDocument/2006/relationships/image" Target="../media/image684.png"/><Relationship Id="rId82" Type="http://schemas.openxmlformats.org/officeDocument/2006/relationships/customXml" Target="../ink/ink695.xml"/><Relationship Id="rId19" Type="http://schemas.openxmlformats.org/officeDocument/2006/relationships/image" Target="../media/image663.png"/><Relationship Id="rId14" Type="http://schemas.openxmlformats.org/officeDocument/2006/relationships/customXml" Target="../ink/ink661.xml"/><Relationship Id="rId30" Type="http://schemas.openxmlformats.org/officeDocument/2006/relationships/customXml" Target="../ink/ink669.xml"/><Relationship Id="rId35" Type="http://schemas.openxmlformats.org/officeDocument/2006/relationships/image" Target="../media/image671.png"/><Relationship Id="rId56" Type="http://schemas.openxmlformats.org/officeDocument/2006/relationships/customXml" Target="../ink/ink682.xml"/><Relationship Id="rId77" Type="http://schemas.openxmlformats.org/officeDocument/2006/relationships/image" Target="../media/image692.png"/><Relationship Id="rId8" Type="http://schemas.openxmlformats.org/officeDocument/2006/relationships/customXml" Target="../ink/ink658.xml"/><Relationship Id="rId51" Type="http://schemas.openxmlformats.org/officeDocument/2006/relationships/image" Target="../media/image679.png"/><Relationship Id="rId72" Type="http://schemas.openxmlformats.org/officeDocument/2006/relationships/customXml" Target="../ink/ink690.xml"/><Relationship Id="rId93" Type="http://schemas.openxmlformats.org/officeDocument/2006/relationships/image" Target="../media/image700.png"/><Relationship Id="rId98" Type="http://schemas.openxmlformats.org/officeDocument/2006/relationships/customXml" Target="../ink/ink70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6.xml"/><Relationship Id="rId21" Type="http://schemas.openxmlformats.org/officeDocument/2006/relationships/image" Target="../media/image713.png"/><Relationship Id="rId42" Type="http://schemas.openxmlformats.org/officeDocument/2006/relationships/customXml" Target="../ink/ink724.xml"/><Relationship Id="rId47" Type="http://schemas.openxmlformats.org/officeDocument/2006/relationships/image" Target="../media/image726.png"/><Relationship Id="rId63" Type="http://schemas.openxmlformats.org/officeDocument/2006/relationships/image" Target="../media/image734.png"/><Relationship Id="rId68" Type="http://schemas.openxmlformats.org/officeDocument/2006/relationships/customXml" Target="../ink/ink737.xml"/><Relationship Id="rId7" Type="http://schemas.openxmlformats.org/officeDocument/2006/relationships/image" Target="../media/image706.png"/><Relationship Id="rId71" Type="http://schemas.openxmlformats.org/officeDocument/2006/relationships/image" Target="../media/image738.png"/><Relationship Id="rId2" Type="http://schemas.openxmlformats.org/officeDocument/2006/relationships/customXml" Target="../ink/ink704.xml"/><Relationship Id="rId16" Type="http://schemas.openxmlformats.org/officeDocument/2006/relationships/customXml" Target="../ink/ink711.xml"/><Relationship Id="rId29" Type="http://schemas.openxmlformats.org/officeDocument/2006/relationships/image" Target="../media/image717.png"/><Relationship Id="rId11" Type="http://schemas.openxmlformats.org/officeDocument/2006/relationships/image" Target="../media/image708.png"/><Relationship Id="rId24" Type="http://schemas.openxmlformats.org/officeDocument/2006/relationships/customXml" Target="../ink/ink715.xml"/><Relationship Id="rId32" Type="http://schemas.openxmlformats.org/officeDocument/2006/relationships/customXml" Target="../ink/ink719.xml"/><Relationship Id="rId37" Type="http://schemas.openxmlformats.org/officeDocument/2006/relationships/image" Target="../media/image721.png"/><Relationship Id="rId40" Type="http://schemas.openxmlformats.org/officeDocument/2006/relationships/customXml" Target="../ink/ink723.xml"/><Relationship Id="rId45" Type="http://schemas.openxmlformats.org/officeDocument/2006/relationships/image" Target="../media/image725.png"/><Relationship Id="rId53" Type="http://schemas.openxmlformats.org/officeDocument/2006/relationships/image" Target="../media/image729.png"/><Relationship Id="rId58" Type="http://schemas.openxmlformats.org/officeDocument/2006/relationships/customXml" Target="../ink/ink732.xml"/><Relationship Id="rId66" Type="http://schemas.openxmlformats.org/officeDocument/2006/relationships/customXml" Target="../ink/ink736.xml"/><Relationship Id="rId5" Type="http://schemas.openxmlformats.org/officeDocument/2006/relationships/image" Target="../media/image705.png"/><Relationship Id="rId61" Type="http://schemas.openxmlformats.org/officeDocument/2006/relationships/image" Target="../media/image733.png"/><Relationship Id="rId19" Type="http://schemas.openxmlformats.org/officeDocument/2006/relationships/image" Target="../media/image712.png"/><Relationship Id="rId14" Type="http://schemas.openxmlformats.org/officeDocument/2006/relationships/customXml" Target="../ink/ink710.xml"/><Relationship Id="rId22" Type="http://schemas.openxmlformats.org/officeDocument/2006/relationships/customXml" Target="../ink/ink714.xml"/><Relationship Id="rId27" Type="http://schemas.openxmlformats.org/officeDocument/2006/relationships/image" Target="../media/image716.png"/><Relationship Id="rId30" Type="http://schemas.openxmlformats.org/officeDocument/2006/relationships/customXml" Target="../ink/ink718.xml"/><Relationship Id="rId35" Type="http://schemas.openxmlformats.org/officeDocument/2006/relationships/image" Target="../media/image720.png"/><Relationship Id="rId43" Type="http://schemas.openxmlformats.org/officeDocument/2006/relationships/image" Target="../media/image724.png"/><Relationship Id="rId48" Type="http://schemas.openxmlformats.org/officeDocument/2006/relationships/customXml" Target="../ink/ink727.xml"/><Relationship Id="rId56" Type="http://schemas.openxmlformats.org/officeDocument/2006/relationships/customXml" Target="../ink/ink731.xml"/><Relationship Id="rId64" Type="http://schemas.openxmlformats.org/officeDocument/2006/relationships/customXml" Target="../ink/ink735.xml"/><Relationship Id="rId69" Type="http://schemas.openxmlformats.org/officeDocument/2006/relationships/image" Target="../media/image737.png"/><Relationship Id="rId8" Type="http://schemas.openxmlformats.org/officeDocument/2006/relationships/customXml" Target="../ink/ink707.xml"/><Relationship Id="rId51" Type="http://schemas.openxmlformats.org/officeDocument/2006/relationships/image" Target="../media/image728.png"/><Relationship Id="rId3" Type="http://schemas.openxmlformats.org/officeDocument/2006/relationships/image" Target="../media/image704.png"/><Relationship Id="rId12" Type="http://schemas.openxmlformats.org/officeDocument/2006/relationships/customXml" Target="../ink/ink709.xml"/><Relationship Id="rId17" Type="http://schemas.openxmlformats.org/officeDocument/2006/relationships/image" Target="../media/image711.png"/><Relationship Id="rId25" Type="http://schemas.openxmlformats.org/officeDocument/2006/relationships/image" Target="../media/image715.png"/><Relationship Id="rId33" Type="http://schemas.openxmlformats.org/officeDocument/2006/relationships/image" Target="../media/image719.png"/><Relationship Id="rId38" Type="http://schemas.openxmlformats.org/officeDocument/2006/relationships/customXml" Target="../ink/ink722.xml"/><Relationship Id="rId46" Type="http://schemas.openxmlformats.org/officeDocument/2006/relationships/customXml" Target="../ink/ink726.xml"/><Relationship Id="rId59" Type="http://schemas.openxmlformats.org/officeDocument/2006/relationships/image" Target="../media/image732.png"/><Relationship Id="rId67" Type="http://schemas.openxmlformats.org/officeDocument/2006/relationships/image" Target="../media/image736.png"/><Relationship Id="rId20" Type="http://schemas.openxmlformats.org/officeDocument/2006/relationships/customXml" Target="../ink/ink713.xml"/><Relationship Id="rId41" Type="http://schemas.openxmlformats.org/officeDocument/2006/relationships/image" Target="../media/image723.png"/><Relationship Id="rId54" Type="http://schemas.openxmlformats.org/officeDocument/2006/relationships/customXml" Target="../ink/ink730.xml"/><Relationship Id="rId62" Type="http://schemas.openxmlformats.org/officeDocument/2006/relationships/customXml" Target="../ink/ink734.xml"/><Relationship Id="rId70" Type="http://schemas.openxmlformats.org/officeDocument/2006/relationships/customXml" Target="../ink/ink7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6.xml"/><Relationship Id="rId15" Type="http://schemas.openxmlformats.org/officeDocument/2006/relationships/image" Target="../media/image710.png"/><Relationship Id="rId23" Type="http://schemas.openxmlformats.org/officeDocument/2006/relationships/image" Target="../media/image714.png"/><Relationship Id="rId28" Type="http://schemas.openxmlformats.org/officeDocument/2006/relationships/customXml" Target="../ink/ink717.xml"/><Relationship Id="rId36" Type="http://schemas.openxmlformats.org/officeDocument/2006/relationships/customXml" Target="../ink/ink721.xml"/><Relationship Id="rId49" Type="http://schemas.openxmlformats.org/officeDocument/2006/relationships/image" Target="../media/image727.png"/><Relationship Id="rId57" Type="http://schemas.openxmlformats.org/officeDocument/2006/relationships/image" Target="../media/image731.png"/><Relationship Id="rId10" Type="http://schemas.openxmlformats.org/officeDocument/2006/relationships/customXml" Target="../ink/ink708.xml"/><Relationship Id="rId31" Type="http://schemas.openxmlformats.org/officeDocument/2006/relationships/image" Target="../media/image718.png"/><Relationship Id="rId44" Type="http://schemas.openxmlformats.org/officeDocument/2006/relationships/customXml" Target="../ink/ink725.xml"/><Relationship Id="rId52" Type="http://schemas.openxmlformats.org/officeDocument/2006/relationships/customXml" Target="../ink/ink729.xml"/><Relationship Id="rId60" Type="http://schemas.openxmlformats.org/officeDocument/2006/relationships/customXml" Target="../ink/ink733.xml"/><Relationship Id="rId65" Type="http://schemas.openxmlformats.org/officeDocument/2006/relationships/image" Target="../media/image735.png"/><Relationship Id="rId4" Type="http://schemas.openxmlformats.org/officeDocument/2006/relationships/customXml" Target="../ink/ink705.xml"/><Relationship Id="rId9" Type="http://schemas.openxmlformats.org/officeDocument/2006/relationships/image" Target="../media/image707.png"/><Relationship Id="rId13" Type="http://schemas.openxmlformats.org/officeDocument/2006/relationships/image" Target="../media/image709.png"/><Relationship Id="rId18" Type="http://schemas.openxmlformats.org/officeDocument/2006/relationships/customXml" Target="../ink/ink712.xml"/><Relationship Id="rId39" Type="http://schemas.openxmlformats.org/officeDocument/2006/relationships/image" Target="../media/image722.png"/><Relationship Id="rId34" Type="http://schemas.openxmlformats.org/officeDocument/2006/relationships/customXml" Target="../ink/ink720.xml"/><Relationship Id="rId50" Type="http://schemas.openxmlformats.org/officeDocument/2006/relationships/customXml" Target="../ink/ink728.xml"/><Relationship Id="rId55" Type="http://schemas.openxmlformats.org/officeDocument/2006/relationships/image" Target="../media/image730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51.xml"/><Relationship Id="rId21" Type="http://schemas.openxmlformats.org/officeDocument/2006/relationships/image" Target="../media/image748.png"/><Relationship Id="rId42" Type="http://schemas.openxmlformats.org/officeDocument/2006/relationships/customXml" Target="../ink/ink759.xml"/><Relationship Id="rId47" Type="http://schemas.openxmlformats.org/officeDocument/2006/relationships/image" Target="../media/image761.png"/><Relationship Id="rId63" Type="http://schemas.openxmlformats.org/officeDocument/2006/relationships/image" Target="../media/image769.png"/><Relationship Id="rId68" Type="http://schemas.openxmlformats.org/officeDocument/2006/relationships/customXml" Target="../ink/ink772.xml"/><Relationship Id="rId84" Type="http://schemas.openxmlformats.org/officeDocument/2006/relationships/customXml" Target="../ink/ink780.xml"/><Relationship Id="rId89" Type="http://schemas.openxmlformats.org/officeDocument/2006/relationships/image" Target="../media/image782.png"/><Relationship Id="rId16" Type="http://schemas.openxmlformats.org/officeDocument/2006/relationships/customXml" Target="../ink/ink746.xml"/><Relationship Id="rId11" Type="http://schemas.openxmlformats.org/officeDocument/2006/relationships/image" Target="../media/image743.png"/><Relationship Id="rId32" Type="http://schemas.openxmlformats.org/officeDocument/2006/relationships/customXml" Target="../ink/ink754.xml"/><Relationship Id="rId37" Type="http://schemas.openxmlformats.org/officeDocument/2006/relationships/image" Target="../media/image756.png"/><Relationship Id="rId53" Type="http://schemas.openxmlformats.org/officeDocument/2006/relationships/image" Target="../media/image764.png"/><Relationship Id="rId58" Type="http://schemas.openxmlformats.org/officeDocument/2006/relationships/customXml" Target="../ink/ink767.xml"/><Relationship Id="rId74" Type="http://schemas.openxmlformats.org/officeDocument/2006/relationships/customXml" Target="../ink/ink775.xml"/><Relationship Id="rId79" Type="http://schemas.openxmlformats.org/officeDocument/2006/relationships/image" Target="../media/image777.png"/><Relationship Id="rId102" Type="http://schemas.openxmlformats.org/officeDocument/2006/relationships/customXml" Target="../ink/ink789.xml"/><Relationship Id="rId5" Type="http://schemas.openxmlformats.org/officeDocument/2006/relationships/image" Target="../media/image740.png"/><Relationship Id="rId90" Type="http://schemas.openxmlformats.org/officeDocument/2006/relationships/customXml" Target="../ink/ink783.xml"/><Relationship Id="rId95" Type="http://schemas.openxmlformats.org/officeDocument/2006/relationships/image" Target="../media/image785.png"/><Relationship Id="rId22" Type="http://schemas.openxmlformats.org/officeDocument/2006/relationships/customXml" Target="../ink/ink749.xml"/><Relationship Id="rId27" Type="http://schemas.openxmlformats.org/officeDocument/2006/relationships/image" Target="../media/image751.png"/><Relationship Id="rId43" Type="http://schemas.openxmlformats.org/officeDocument/2006/relationships/image" Target="../media/image759.png"/><Relationship Id="rId48" Type="http://schemas.openxmlformats.org/officeDocument/2006/relationships/customXml" Target="../ink/ink762.xml"/><Relationship Id="rId64" Type="http://schemas.openxmlformats.org/officeDocument/2006/relationships/customXml" Target="../ink/ink770.xml"/><Relationship Id="rId69" Type="http://schemas.openxmlformats.org/officeDocument/2006/relationships/image" Target="../media/image772.png"/><Relationship Id="rId80" Type="http://schemas.openxmlformats.org/officeDocument/2006/relationships/customXml" Target="../ink/ink778.xml"/><Relationship Id="rId85" Type="http://schemas.openxmlformats.org/officeDocument/2006/relationships/image" Target="../media/image780.png"/><Relationship Id="rId12" Type="http://schemas.openxmlformats.org/officeDocument/2006/relationships/customXml" Target="../ink/ink744.xml"/><Relationship Id="rId17" Type="http://schemas.openxmlformats.org/officeDocument/2006/relationships/image" Target="../media/image746.png"/><Relationship Id="rId25" Type="http://schemas.openxmlformats.org/officeDocument/2006/relationships/image" Target="../media/image750.png"/><Relationship Id="rId33" Type="http://schemas.openxmlformats.org/officeDocument/2006/relationships/image" Target="../media/image754.png"/><Relationship Id="rId38" Type="http://schemas.openxmlformats.org/officeDocument/2006/relationships/customXml" Target="../ink/ink757.xml"/><Relationship Id="rId46" Type="http://schemas.openxmlformats.org/officeDocument/2006/relationships/customXml" Target="../ink/ink761.xml"/><Relationship Id="rId59" Type="http://schemas.openxmlformats.org/officeDocument/2006/relationships/image" Target="../media/image767.png"/><Relationship Id="rId67" Type="http://schemas.openxmlformats.org/officeDocument/2006/relationships/image" Target="../media/image771.png"/><Relationship Id="rId103" Type="http://schemas.openxmlformats.org/officeDocument/2006/relationships/image" Target="../media/image789.png"/><Relationship Id="rId20" Type="http://schemas.openxmlformats.org/officeDocument/2006/relationships/customXml" Target="../ink/ink748.xml"/><Relationship Id="rId41" Type="http://schemas.openxmlformats.org/officeDocument/2006/relationships/image" Target="../media/image758.png"/><Relationship Id="rId54" Type="http://schemas.openxmlformats.org/officeDocument/2006/relationships/customXml" Target="../ink/ink765.xml"/><Relationship Id="rId62" Type="http://schemas.openxmlformats.org/officeDocument/2006/relationships/customXml" Target="../ink/ink769.xml"/><Relationship Id="rId70" Type="http://schemas.openxmlformats.org/officeDocument/2006/relationships/customXml" Target="../ink/ink773.xml"/><Relationship Id="rId75" Type="http://schemas.openxmlformats.org/officeDocument/2006/relationships/image" Target="../media/image775.png"/><Relationship Id="rId83" Type="http://schemas.openxmlformats.org/officeDocument/2006/relationships/image" Target="../media/image779.png"/><Relationship Id="rId88" Type="http://schemas.openxmlformats.org/officeDocument/2006/relationships/customXml" Target="../ink/ink782.xml"/><Relationship Id="rId91" Type="http://schemas.openxmlformats.org/officeDocument/2006/relationships/image" Target="../media/image783.png"/><Relationship Id="rId96" Type="http://schemas.openxmlformats.org/officeDocument/2006/relationships/customXml" Target="../ink/ink7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1.xml"/><Relationship Id="rId15" Type="http://schemas.openxmlformats.org/officeDocument/2006/relationships/image" Target="../media/image745.png"/><Relationship Id="rId23" Type="http://schemas.openxmlformats.org/officeDocument/2006/relationships/image" Target="../media/image749.png"/><Relationship Id="rId28" Type="http://schemas.openxmlformats.org/officeDocument/2006/relationships/customXml" Target="../ink/ink752.xml"/><Relationship Id="rId36" Type="http://schemas.openxmlformats.org/officeDocument/2006/relationships/customXml" Target="../ink/ink756.xml"/><Relationship Id="rId49" Type="http://schemas.openxmlformats.org/officeDocument/2006/relationships/image" Target="../media/image762.png"/><Relationship Id="rId57" Type="http://schemas.openxmlformats.org/officeDocument/2006/relationships/image" Target="../media/image766.png"/><Relationship Id="rId10" Type="http://schemas.openxmlformats.org/officeDocument/2006/relationships/customXml" Target="../ink/ink743.xml"/><Relationship Id="rId31" Type="http://schemas.openxmlformats.org/officeDocument/2006/relationships/image" Target="../media/image753.png"/><Relationship Id="rId44" Type="http://schemas.openxmlformats.org/officeDocument/2006/relationships/customXml" Target="../ink/ink760.xml"/><Relationship Id="rId52" Type="http://schemas.openxmlformats.org/officeDocument/2006/relationships/customXml" Target="../ink/ink764.xml"/><Relationship Id="rId60" Type="http://schemas.openxmlformats.org/officeDocument/2006/relationships/customXml" Target="../ink/ink768.xml"/><Relationship Id="rId65" Type="http://schemas.openxmlformats.org/officeDocument/2006/relationships/image" Target="../media/image770.png"/><Relationship Id="rId73" Type="http://schemas.openxmlformats.org/officeDocument/2006/relationships/image" Target="../media/image774.png"/><Relationship Id="rId78" Type="http://schemas.openxmlformats.org/officeDocument/2006/relationships/customXml" Target="../ink/ink777.xml"/><Relationship Id="rId81" Type="http://schemas.openxmlformats.org/officeDocument/2006/relationships/image" Target="../media/image778.png"/><Relationship Id="rId86" Type="http://schemas.openxmlformats.org/officeDocument/2006/relationships/customXml" Target="../ink/ink781.xml"/><Relationship Id="rId94" Type="http://schemas.openxmlformats.org/officeDocument/2006/relationships/customXml" Target="../ink/ink785.xml"/><Relationship Id="rId99" Type="http://schemas.openxmlformats.org/officeDocument/2006/relationships/image" Target="../media/image787.png"/><Relationship Id="rId101" Type="http://schemas.openxmlformats.org/officeDocument/2006/relationships/image" Target="../media/image788.png"/><Relationship Id="rId4" Type="http://schemas.openxmlformats.org/officeDocument/2006/relationships/customXml" Target="../ink/ink740.xml"/><Relationship Id="rId9" Type="http://schemas.openxmlformats.org/officeDocument/2006/relationships/image" Target="../media/image742.png"/><Relationship Id="rId13" Type="http://schemas.openxmlformats.org/officeDocument/2006/relationships/image" Target="../media/image744.png"/><Relationship Id="rId18" Type="http://schemas.openxmlformats.org/officeDocument/2006/relationships/customXml" Target="../ink/ink747.xml"/><Relationship Id="rId39" Type="http://schemas.openxmlformats.org/officeDocument/2006/relationships/image" Target="../media/image757.png"/><Relationship Id="rId34" Type="http://schemas.openxmlformats.org/officeDocument/2006/relationships/customXml" Target="../ink/ink755.xml"/><Relationship Id="rId50" Type="http://schemas.openxmlformats.org/officeDocument/2006/relationships/customXml" Target="../ink/ink763.xml"/><Relationship Id="rId55" Type="http://schemas.openxmlformats.org/officeDocument/2006/relationships/image" Target="../media/image765.png"/><Relationship Id="rId76" Type="http://schemas.openxmlformats.org/officeDocument/2006/relationships/customXml" Target="../ink/ink776.xml"/><Relationship Id="rId97" Type="http://schemas.openxmlformats.org/officeDocument/2006/relationships/image" Target="../media/image786.png"/><Relationship Id="rId7" Type="http://schemas.openxmlformats.org/officeDocument/2006/relationships/image" Target="../media/image741.png"/><Relationship Id="rId71" Type="http://schemas.openxmlformats.org/officeDocument/2006/relationships/image" Target="../media/image773.png"/><Relationship Id="rId92" Type="http://schemas.openxmlformats.org/officeDocument/2006/relationships/customXml" Target="../ink/ink784.xml"/><Relationship Id="rId2" Type="http://schemas.openxmlformats.org/officeDocument/2006/relationships/customXml" Target="../ink/ink739.xml"/><Relationship Id="rId29" Type="http://schemas.openxmlformats.org/officeDocument/2006/relationships/image" Target="../media/image752.png"/><Relationship Id="rId24" Type="http://schemas.openxmlformats.org/officeDocument/2006/relationships/customXml" Target="../ink/ink750.xml"/><Relationship Id="rId40" Type="http://schemas.openxmlformats.org/officeDocument/2006/relationships/customXml" Target="../ink/ink758.xml"/><Relationship Id="rId45" Type="http://schemas.openxmlformats.org/officeDocument/2006/relationships/image" Target="../media/image760.png"/><Relationship Id="rId66" Type="http://schemas.openxmlformats.org/officeDocument/2006/relationships/customXml" Target="../ink/ink771.xml"/><Relationship Id="rId87" Type="http://schemas.openxmlformats.org/officeDocument/2006/relationships/image" Target="../media/image781.png"/><Relationship Id="rId61" Type="http://schemas.openxmlformats.org/officeDocument/2006/relationships/image" Target="../media/image768.png"/><Relationship Id="rId82" Type="http://schemas.openxmlformats.org/officeDocument/2006/relationships/customXml" Target="../ink/ink779.xml"/><Relationship Id="rId19" Type="http://schemas.openxmlformats.org/officeDocument/2006/relationships/image" Target="../media/image747.png"/><Relationship Id="rId14" Type="http://schemas.openxmlformats.org/officeDocument/2006/relationships/customXml" Target="../ink/ink745.xml"/><Relationship Id="rId30" Type="http://schemas.openxmlformats.org/officeDocument/2006/relationships/customXml" Target="../ink/ink753.xml"/><Relationship Id="rId35" Type="http://schemas.openxmlformats.org/officeDocument/2006/relationships/image" Target="../media/image755.png"/><Relationship Id="rId56" Type="http://schemas.openxmlformats.org/officeDocument/2006/relationships/customXml" Target="../ink/ink766.xml"/><Relationship Id="rId77" Type="http://schemas.openxmlformats.org/officeDocument/2006/relationships/image" Target="../media/image776.png"/><Relationship Id="rId100" Type="http://schemas.openxmlformats.org/officeDocument/2006/relationships/customXml" Target="../ink/ink788.xml"/><Relationship Id="rId8" Type="http://schemas.openxmlformats.org/officeDocument/2006/relationships/customXml" Target="../ink/ink742.xml"/><Relationship Id="rId51" Type="http://schemas.openxmlformats.org/officeDocument/2006/relationships/image" Target="../media/image763.png"/><Relationship Id="rId72" Type="http://schemas.openxmlformats.org/officeDocument/2006/relationships/customXml" Target="../ink/ink774.xml"/><Relationship Id="rId93" Type="http://schemas.openxmlformats.org/officeDocument/2006/relationships/image" Target="../media/image784.png"/><Relationship Id="rId98" Type="http://schemas.openxmlformats.org/officeDocument/2006/relationships/customXml" Target="../ink/ink787.xml"/><Relationship Id="rId3" Type="http://schemas.openxmlformats.org/officeDocument/2006/relationships/image" Target="../media/image73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5.png"/><Relationship Id="rId18" Type="http://schemas.openxmlformats.org/officeDocument/2006/relationships/customXml" Target="../ink/ink798.xml"/><Relationship Id="rId26" Type="http://schemas.openxmlformats.org/officeDocument/2006/relationships/customXml" Target="../ink/ink802.xml"/><Relationship Id="rId39" Type="http://schemas.openxmlformats.org/officeDocument/2006/relationships/image" Target="../media/image808.png"/><Relationship Id="rId21" Type="http://schemas.openxmlformats.org/officeDocument/2006/relationships/image" Target="../media/image799.png"/><Relationship Id="rId34" Type="http://schemas.openxmlformats.org/officeDocument/2006/relationships/customXml" Target="../ink/ink806.xml"/><Relationship Id="rId42" Type="http://schemas.openxmlformats.org/officeDocument/2006/relationships/customXml" Target="../ink/ink810.xml"/><Relationship Id="rId7" Type="http://schemas.openxmlformats.org/officeDocument/2006/relationships/image" Target="../media/image792.png"/><Relationship Id="rId2" Type="http://schemas.openxmlformats.org/officeDocument/2006/relationships/customXml" Target="../ink/ink790.xml"/><Relationship Id="rId16" Type="http://schemas.openxmlformats.org/officeDocument/2006/relationships/customXml" Target="../ink/ink797.xml"/><Relationship Id="rId20" Type="http://schemas.openxmlformats.org/officeDocument/2006/relationships/customXml" Target="../ink/ink799.xml"/><Relationship Id="rId29" Type="http://schemas.openxmlformats.org/officeDocument/2006/relationships/image" Target="../media/image803.png"/><Relationship Id="rId41" Type="http://schemas.openxmlformats.org/officeDocument/2006/relationships/image" Target="../media/image8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2.xml"/><Relationship Id="rId11" Type="http://schemas.openxmlformats.org/officeDocument/2006/relationships/image" Target="../media/image794.png"/><Relationship Id="rId24" Type="http://schemas.openxmlformats.org/officeDocument/2006/relationships/customXml" Target="../ink/ink801.xml"/><Relationship Id="rId32" Type="http://schemas.openxmlformats.org/officeDocument/2006/relationships/customXml" Target="../ink/ink805.xml"/><Relationship Id="rId37" Type="http://schemas.openxmlformats.org/officeDocument/2006/relationships/image" Target="../media/image807.png"/><Relationship Id="rId40" Type="http://schemas.openxmlformats.org/officeDocument/2006/relationships/customXml" Target="../ink/ink809.xml"/><Relationship Id="rId5" Type="http://schemas.openxmlformats.org/officeDocument/2006/relationships/image" Target="../media/image791.png"/><Relationship Id="rId15" Type="http://schemas.openxmlformats.org/officeDocument/2006/relationships/image" Target="../media/image796.png"/><Relationship Id="rId23" Type="http://schemas.openxmlformats.org/officeDocument/2006/relationships/image" Target="../media/image800.png"/><Relationship Id="rId28" Type="http://schemas.openxmlformats.org/officeDocument/2006/relationships/customXml" Target="../ink/ink803.xml"/><Relationship Id="rId36" Type="http://schemas.openxmlformats.org/officeDocument/2006/relationships/customXml" Target="../ink/ink807.xml"/><Relationship Id="rId10" Type="http://schemas.openxmlformats.org/officeDocument/2006/relationships/customXml" Target="../ink/ink794.xml"/><Relationship Id="rId19" Type="http://schemas.openxmlformats.org/officeDocument/2006/relationships/image" Target="../media/image798.png"/><Relationship Id="rId31" Type="http://schemas.openxmlformats.org/officeDocument/2006/relationships/image" Target="../media/image804.png"/><Relationship Id="rId4" Type="http://schemas.openxmlformats.org/officeDocument/2006/relationships/customXml" Target="../ink/ink791.xml"/><Relationship Id="rId9" Type="http://schemas.openxmlformats.org/officeDocument/2006/relationships/image" Target="../media/image793.png"/><Relationship Id="rId14" Type="http://schemas.openxmlformats.org/officeDocument/2006/relationships/customXml" Target="../ink/ink796.xml"/><Relationship Id="rId22" Type="http://schemas.openxmlformats.org/officeDocument/2006/relationships/customXml" Target="../ink/ink800.xml"/><Relationship Id="rId27" Type="http://schemas.openxmlformats.org/officeDocument/2006/relationships/image" Target="../media/image802.png"/><Relationship Id="rId30" Type="http://schemas.openxmlformats.org/officeDocument/2006/relationships/customXml" Target="../ink/ink804.xml"/><Relationship Id="rId35" Type="http://schemas.openxmlformats.org/officeDocument/2006/relationships/image" Target="../media/image806.png"/><Relationship Id="rId43" Type="http://schemas.openxmlformats.org/officeDocument/2006/relationships/image" Target="../media/image810.png"/><Relationship Id="rId8" Type="http://schemas.openxmlformats.org/officeDocument/2006/relationships/customXml" Target="../ink/ink793.xml"/><Relationship Id="rId3" Type="http://schemas.openxmlformats.org/officeDocument/2006/relationships/image" Target="../media/image790.png"/><Relationship Id="rId12" Type="http://schemas.openxmlformats.org/officeDocument/2006/relationships/customXml" Target="../ink/ink795.xml"/><Relationship Id="rId17" Type="http://schemas.openxmlformats.org/officeDocument/2006/relationships/image" Target="../media/image797.png"/><Relationship Id="rId25" Type="http://schemas.openxmlformats.org/officeDocument/2006/relationships/image" Target="../media/image801.png"/><Relationship Id="rId33" Type="http://schemas.openxmlformats.org/officeDocument/2006/relationships/image" Target="../media/image805.png"/><Relationship Id="rId38" Type="http://schemas.openxmlformats.org/officeDocument/2006/relationships/customXml" Target="../ink/ink80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3.xml"/><Relationship Id="rId117" Type="http://schemas.openxmlformats.org/officeDocument/2006/relationships/image" Target="../media/image868.png"/><Relationship Id="rId21" Type="http://schemas.openxmlformats.org/officeDocument/2006/relationships/image" Target="../media/image820.png"/><Relationship Id="rId42" Type="http://schemas.openxmlformats.org/officeDocument/2006/relationships/customXml" Target="../ink/ink831.xml"/><Relationship Id="rId47" Type="http://schemas.openxmlformats.org/officeDocument/2006/relationships/image" Target="../media/image833.png"/><Relationship Id="rId63" Type="http://schemas.openxmlformats.org/officeDocument/2006/relationships/image" Target="../media/image841.png"/><Relationship Id="rId68" Type="http://schemas.openxmlformats.org/officeDocument/2006/relationships/customXml" Target="../ink/ink844.xml"/><Relationship Id="rId84" Type="http://schemas.openxmlformats.org/officeDocument/2006/relationships/customXml" Target="../ink/ink852.xml"/><Relationship Id="rId89" Type="http://schemas.openxmlformats.org/officeDocument/2006/relationships/image" Target="../media/image854.png"/><Relationship Id="rId112" Type="http://schemas.openxmlformats.org/officeDocument/2006/relationships/customXml" Target="../ink/ink866.xml"/><Relationship Id="rId16" Type="http://schemas.openxmlformats.org/officeDocument/2006/relationships/customXml" Target="../ink/ink818.xml"/><Relationship Id="rId107" Type="http://schemas.openxmlformats.org/officeDocument/2006/relationships/image" Target="../media/image863.png"/><Relationship Id="rId11" Type="http://schemas.openxmlformats.org/officeDocument/2006/relationships/image" Target="../media/image815.png"/><Relationship Id="rId32" Type="http://schemas.openxmlformats.org/officeDocument/2006/relationships/customXml" Target="../ink/ink826.xml"/><Relationship Id="rId37" Type="http://schemas.openxmlformats.org/officeDocument/2006/relationships/image" Target="../media/image828.png"/><Relationship Id="rId53" Type="http://schemas.openxmlformats.org/officeDocument/2006/relationships/image" Target="../media/image836.png"/><Relationship Id="rId58" Type="http://schemas.openxmlformats.org/officeDocument/2006/relationships/customXml" Target="../ink/ink839.xml"/><Relationship Id="rId74" Type="http://schemas.openxmlformats.org/officeDocument/2006/relationships/customXml" Target="../ink/ink847.xml"/><Relationship Id="rId79" Type="http://schemas.openxmlformats.org/officeDocument/2006/relationships/image" Target="../media/image849.png"/><Relationship Id="rId102" Type="http://schemas.openxmlformats.org/officeDocument/2006/relationships/customXml" Target="../ink/ink861.xml"/><Relationship Id="rId123" Type="http://schemas.openxmlformats.org/officeDocument/2006/relationships/image" Target="../media/image871.png"/><Relationship Id="rId5" Type="http://schemas.openxmlformats.org/officeDocument/2006/relationships/image" Target="../media/image812.png"/><Relationship Id="rId90" Type="http://schemas.openxmlformats.org/officeDocument/2006/relationships/customXml" Target="../ink/ink855.xml"/><Relationship Id="rId95" Type="http://schemas.openxmlformats.org/officeDocument/2006/relationships/image" Target="../media/image857.png"/><Relationship Id="rId22" Type="http://schemas.openxmlformats.org/officeDocument/2006/relationships/customXml" Target="../ink/ink821.xml"/><Relationship Id="rId27" Type="http://schemas.openxmlformats.org/officeDocument/2006/relationships/image" Target="../media/image823.png"/><Relationship Id="rId43" Type="http://schemas.openxmlformats.org/officeDocument/2006/relationships/image" Target="../media/image831.png"/><Relationship Id="rId48" Type="http://schemas.openxmlformats.org/officeDocument/2006/relationships/customXml" Target="../ink/ink834.xml"/><Relationship Id="rId64" Type="http://schemas.openxmlformats.org/officeDocument/2006/relationships/customXml" Target="../ink/ink842.xml"/><Relationship Id="rId69" Type="http://schemas.openxmlformats.org/officeDocument/2006/relationships/image" Target="../media/image844.png"/><Relationship Id="rId113" Type="http://schemas.openxmlformats.org/officeDocument/2006/relationships/image" Target="../media/image866.png"/><Relationship Id="rId118" Type="http://schemas.openxmlformats.org/officeDocument/2006/relationships/customXml" Target="../ink/ink869.xml"/><Relationship Id="rId80" Type="http://schemas.openxmlformats.org/officeDocument/2006/relationships/customXml" Target="../ink/ink850.xml"/><Relationship Id="rId85" Type="http://schemas.openxmlformats.org/officeDocument/2006/relationships/image" Target="../media/image852.png"/><Relationship Id="rId12" Type="http://schemas.openxmlformats.org/officeDocument/2006/relationships/customXml" Target="../ink/ink816.xml"/><Relationship Id="rId17" Type="http://schemas.openxmlformats.org/officeDocument/2006/relationships/image" Target="../media/image818.png"/><Relationship Id="rId33" Type="http://schemas.openxmlformats.org/officeDocument/2006/relationships/image" Target="../media/image826.png"/><Relationship Id="rId38" Type="http://schemas.openxmlformats.org/officeDocument/2006/relationships/customXml" Target="../ink/ink829.xml"/><Relationship Id="rId59" Type="http://schemas.openxmlformats.org/officeDocument/2006/relationships/image" Target="../media/image839.png"/><Relationship Id="rId103" Type="http://schemas.openxmlformats.org/officeDocument/2006/relationships/image" Target="../media/image861.png"/><Relationship Id="rId108" Type="http://schemas.openxmlformats.org/officeDocument/2006/relationships/customXml" Target="../ink/ink864.xml"/><Relationship Id="rId124" Type="http://schemas.openxmlformats.org/officeDocument/2006/relationships/customXml" Target="../ink/ink872.xml"/><Relationship Id="rId54" Type="http://schemas.openxmlformats.org/officeDocument/2006/relationships/customXml" Target="../ink/ink837.xml"/><Relationship Id="rId70" Type="http://schemas.openxmlformats.org/officeDocument/2006/relationships/customXml" Target="../ink/ink845.xml"/><Relationship Id="rId75" Type="http://schemas.openxmlformats.org/officeDocument/2006/relationships/image" Target="../media/image847.png"/><Relationship Id="rId91" Type="http://schemas.openxmlformats.org/officeDocument/2006/relationships/image" Target="../media/image855.png"/><Relationship Id="rId96" Type="http://schemas.openxmlformats.org/officeDocument/2006/relationships/customXml" Target="../ink/ink8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3.xml"/><Relationship Id="rId23" Type="http://schemas.openxmlformats.org/officeDocument/2006/relationships/image" Target="../media/image821.png"/><Relationship Id="rId28" Type="http://schemas.openxmlformats.org/officeDocument/2006/relationships/customXml" Target="../ink/ink824.xml"/><Relationship Id="rId49" Type="http://schemas.openxmlformats.org/officeDocument/2006/relationships/image" Target="../media/image834.png"/><Relationship Id="rId114" Type="http://schemas.openxmlformats.org/officeDocument/2006/relationships/customXml" Target="../ink/ink867.xml"/><Relationship Id="rId119" Type="http://schemas.openxmlformats.org/officeDocument/2006/relationships/image" Target="../media/image869.png"/><Relationship Id="rId44" Type="http://schemas.openxmlformats.org/officeDocument/2006/relationships/customXml" Target="../ink/ink832.xml"/><Relationship Id="rId60" Type="http://schemas.openxmlformats.org/officeDocument/2006/relationships/customXml" Target="../ink/ink840.xml"/><Relationship Id="rId65" Type="http://schemas.openxmlformats.org/officeDocument/2006/relationships/image" Target="../media/image842.png"/><Relationship Id="rId81" Type="http://schemas.openxmlformats.org/officeDocument/2006/relationships/image" Target="../media/image850.png"/><Relationship Id="rId86" Type="http://schemas.openxmlformats.org/officeDocument/2006/relationships/customXml" Target="../ink/ink853.xml"/><Relationship Id="rId13" Type="http://schemas.openxmlformats.org/officeDocument/2006/relationships/image" Target="../media/image816.png"/><Relationship Id="rId18" Type="http://schemas.openxmlformats.org/officeDocument/2006/relationships/customXml" Target="../ink/ink819.xml"/><Relationship Id="rId39" Type="http://schemas.openxmlformats.org/officeDocument/2006/relationships/image" Target="../media/image829.png"/><Relationship Id="rId109" Type="http://schemas.openxmlformats.org/officeDocument/2006/relationships/image" Target="../media/image864.png"/><Relationship Id="rId34" Type="http://schemas.openxmlformats.org/officeDocument/2006/relationships/customXml" Target="../ink/ink827.xml"/><Relationship Id="rId50" Type="http://schemas.openxmlformats.org/officeDocument/2006/relationships/customXml" Target="../ink/ink835.xml"/><Relationship Id="rId55" Type="http://schemas.openxmlformats.org/officeDocument/2006/relationships/image" Target="../media/image837.png"/><Relationship Id="rId76" Type="http://schemas.openxmlformats.org/officeDocument/2006/relationships/customXml" Target="../ink/ink848.xml"/><Relationship Id="rId97" Type="http://schemas.openxmlformats.org/officeDocument/2006/relationships/image" Target="../media/image858.png"/><Relationship Id="rId104" Type="http://schemas.openxmlformats.org/officeDocument/2006/relationships/customXml" Target="../ink/ink862.xml"/><Relationship Id="rId120" Type="http://schemas.openxmlformats.org/officeDocument/2006/relationships/customXml" Target="../ink/ink870.xml"/><Relationship Id="rId125" Type="http://schemas.openxmlformats.org/officeDocument/2006/relationships/image" Target="../media/image872.png"/><Relationship Id="rId7" Type="http://schemas.openxmlformats.org/officeDocument/2006/relationships/image" Target="../media/image813.png"/><Relationship Id="rId71" Type="http://schemas.openxmlformats.org/officeDocument/2006/relationships/image" Target="../media/image845.png"/><Relationship Id="rId92" Type="http://schemas.openxmlformats.org/officeDocument/2006/relationships/customXml" Target="../ink/ink856.xml"/><Relationship Id="rId2" Type="http://schemas.openxmlformats.org/officeDocument/2006/relationships/customXml" Target="../ink/ink811.xml"/><Relationship Id="rId29" Type="http://schemas.openxmlformats.org/officeDocument/2006/relationships/image" Target="../media/image824.png"/><Relationship Id="rId24" Type="http://schemas.openxmlformats.org/officeDocument/2006/relationships/customXml" Target="../ink/ink822.xml"/><Relationship Id="rId40" Type="http://schemas.openxmlformats.org/officeDocument/2006/relationships/customXml" Target="../ink/ink830.xml"/><Relationship Id="rId45" Type="http://schemas.openxmlformats.org/officeDocument/2006/relationships/image" Target="../media/image832.png"/><Relationship Id="rId66" Type="http://schemas.openxmlformats.org/officeDocument/2006/relationships/customXml" Target="../ink/ink843.xml"/><Relationship Id="rId87" Type="http://schemas.openxmlformats.org/officeDocument/2006/relationships/image" Target="../media/image853.png"/><Relationship Id="rId110" Type="http://schemas.openxmlformats.org/officeDocument/2006/relationships/customXml" Target="../ink/ink865.xml"/><Relationship Id="rId115" Type="http://schemas.openxmlformats.org/officeDocument/2006/relationships/image" Target="../media/image867.png"/><Relationship Id="rId61" Type="http://schemas.openxmlformats.org/officeDocument/2006/relationships/image" Target="../media/image840.png"/><Relationship Id="rId82" Type="http://schemas.openxmlformats.org/officeDocument/2006/relationships/customXml" Target="../ink/ink851.xml"/><Relationship Id="rId19" Type="http://schemas.openxmlformats.org/officeDocument/2006/relationships/image" Target="../media/image819.png"/><Relationship Id="rId14" Type="http://schemas.openxmlformats.org/officeDocument/2006/relationships/customXml" Target="../ink/ink817.xml"/><Relationship Id="rId30" Type="http://schemas.openxmlformats.org/officeDocument/2006/relationships/customXml" Target="../ink/ink825.xml"/><Relationship Id="rId35" Type="http://schemas.openxmlformats.org/officeDocument/2006/relationships/image" Target="../media/image827.png"/><Relationship Id="rId56" Type="http://schemas.openxmlformats.org/officeDocument/2006/relationships/customXml" Target="../ink/ink838.xml"/><Relationship Id="rId77" Type="http://schemas.openxmlformats.org/officeDocument/2006/relationships/image" Target="../media/image848.png"/><Relationship Id="rId100" Type="http://schemas.openxmlformats.org/officeDocument/2006/relationships/customXml" Target="../ink/ink860.xml"/><Relationship Id="rId105" Type="http://schemas.openxmlformats.org/officeDocument/2006/relationships/image" Target="../media/image862.png"/><Relationship Id="rId8" Type="http://schemas.openxmlformats.org/officeDocument/2006/relationships/customXml" Target="../ink/ink814.xml"/><Relationship Id="rId51" Type="http://schemas.openxmlformats.org/officeDocument/2006/relationships/image" Target="../media/image835.png"/><Relationship Id="rId72" Type="http://schemas.openxmlformats.org/officeDocument/2006/relationships/customXml" Target="../ink/ink846.xml"/><Relationship Id="rId93" Type="http://schemas.openxmlformats.org/officeDocument/2006/relationships/image" Target="../media/image856.png"/><Relationship Id="rId98" Type="http://schemas.openxmlformats.org/officeDocument/2006/relationships/customXml" Target="../ink/ink859.xml"/><Relationship Id="rId121" Type="http://schemas.openxmlformats.org/officeDocument/2006/relationships/image" Target="../media/image870.png"/><Relationship Id="rId3" Type="http://schemas.openxmlformats.org/officeDocument/2006/relationships/image" Target="../media/image811.png"/><Relationship Id="rId25" Type="http://schemas.openxmlformats.org/officeDocument/2006/relationships/image" Target="../media/image822.png"/><Relationship Id="rId46" Type="http://schemas.openxmlformats.org/officeDocument/2006/relationships/customXml" Target="../ink/ink833.xml"/><Relationship Id="rId67" Type="http://schemas.openxmlformats.org/officeDocument/2006/relationships/image" Target="../media/image843.png"/><Relationship Id="rId116" Type="http://schemas.openxmlformats.org/officeDocument/2006/relationships/customXml" Target="../ink/ink868.xml"/><Relationship Id="rId20" Type="http://schemas.openxmlformats.org/officeDocument/2006/relationships/customXml" Target="../ink/ink820.xml"/><Relationship Id="rId41" Type="http://schemas.openxmlformats.org/officeDocument/2006/relationships/image" Target="../media/image830.png"/><Relationship Id="rId62" Type="http://schemas.openxmlformats.org/officeDocument/2006/relationships/customXml" Target="../ink/ink841.xml"/><Relationship Id="rId83" Type="http://schemas.openxmlformats.org/officeDocument/2006/relationships/image" Target="../media/image851.png"/><Relationship Id="rId88" Type="http://schemas.openxmlformats.org/officeDocument/2006/relationships/customXml" Target="../ink/ink854.xml"/><Relationship Id="rId111" Type="http://schemas.openxmlformats.org/officeDocument/2006/relationships/image" Target="../media/image865.png"/><Relationship Id="rId15" Type="http://schemas.openxmlformats.org/officeDocument/2006/relationships/image" Target="../media/image817.png"/><Relationship Id="rId36" Type="http://schemas.openxmlformats.org/officeDocument/2006/relationships/customXml" Target="../ink/ink828.xml"/><Relationship Id="rId57" Type="http://schemas.openxmlformats.org/officeDocument/2006/relationships/image" Target="../media/image838.png"/><Relationship Id="rId106" Type="http://schemas.openxmlformats.org/officeDocument/2006/relationships/customXml" Target="../ink/ink863.xml"/><Relationship Id="rId10" Type="http://schemas.openxmlformats.org/officeDocument/2006/relationships/customXml" Target="../ink/ink815.xml"/><Relationship Id="rId31" Type="http://schemas.openxmlformats.org/officeDocument/2006/relationships/image" Target="../media/image825.png"/><Relationship Id="rId52" Type="http://schemas.openxmlformats.org/officeDocument/2006/relationships/customXml" Target="../ink/ink836.xml"/><Relationship Id="rId73" Type="http://schemas.openxmlformats.org/officeDocument/2006/relationships/image" Target="../media/image846.png"/><Relationship Id="rId78" Type="http://schemas.openxmlformats.org/officeDocument/2006/relationships/customXml" Target="../ink/ink849.xml"/><Relationship Id="rId94" Type="http://schemas.openxmlformats.org/officeDocument/2006/relationships/customXml" Target="../ink/ink857.xml"/><Relationship Id="rId99" Type="http://schemas.openxmlformats.org/officeDocument/2006/relationships/image" Target="../media/image859.png"/><Relationship Id="rId101" Type="http://schemas.openxmlformats.org/officeDocument/2006/relationships/image" Target="../media/image860.png"/><Relationship Id="rId122" Type="http://schemas.openxmlformats.org/officeDocument/2006/relationships/customXml" Target="../ink/ink871.xml"/><Relationship Id="rId4" Type="http://schemas.openxmlformats.org/officeDocument/2006/relationships/customXml" Target="../ink/ink812.xml"/><Relationship Id="rId9" Type="http://schemas.openxmlformats.org/officeDocument/2006/relationships/image" Target="../media/image81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8.png"/><Relationship Id="rId18" Type="http://schemas.openxmlformats.org/officeDocument/2006/relationships/customXml" Target="../ink/ink881.xml"/><Relationship Id="rId26" Type="http://schemas.openxmlformats.org/officeDocument/2006/relationships/customXml" Target="../ink/ink885.xml"/><Relationship Id="rId39" Type="http://schemas.openxmlformats.org/officeDocument/2006/relationships/image" Target="../media/image891.png"/><Relationship Id="rId21" Type="http://schemas.openxmlformats.org/officeDocument/2006/relationships/image" Target="../media/image882.png"/><Relationship Id="rId34" Type="http://schemas.openxmlformats.org/officeDocument/2006/relationships/customXml" Target="../ink/ink889.xml"/><Relationship Id="rId42" Type="http://schemas.openxmlformats.org/officeDocument/2006/relationships/customXml" Target="../ink/ink893.xml"/><Relationship Id="rId47" Type="http://schemas.openxmlformats.org/officeDocument/2006/relationships/image" Target="../media/image895.png"/><Relationship Id="rId50" Type="http://schemas.openxmlformats.org/officeDocument/2006/relationships/customXml" Target="../ink/ink897.xml"/><Relationship Id="rId55" Type="http://schemas.openxmlformats.org/officeDocument/2006/relationships/image" Target="../media/image899.png"/><Relationship Id="rId7" Type="http://schemas.openxmlformats.org/officeDocument/2006/relationships/image" Target="../media/image875.png"/><Relationship Id="rId2" Type="http://schemas.openxmlformats.org/officeDocument/2006/relationships/customXml" Target="../ink/ink873.xml"/><Relationship Id="rId16" Type="http://schemas.openxmlformats.org/officeDocument/2006/relationships/customXml" Target="../ink/ink880.xml"/><Relationship Id="rId29" Type="http://schemas.openxmlformats.org/officeDocument/2006/relationships/image" Target="../media/image886.png"/><Relationship Id="rId11" Type="http://schemas.openxmlformats.org/officeDocument/2006/relationships/image" Target="../media/image877.png"/><Relationship Id="rId24" Type="http://schemas.openxmlformats.org/officeDocument/2006/relationships/customXml" Target="../ink/ink884.xml"/><Relationship Id="rId32" Type="http://schemas.openxmlformats.org/officeDocument/2006/relationships/customXml" Target="../ink/ink888.xml"/><Relationship Id="rId37" Type="http://schemas.openxmlformats.org/officeDocument/2006/relationships/image" Target="../media/image890.png"/><Relationship Id="rId40" Type="http://schemas.openxmlformats.org/officeDocument/2006/relationships/customXml" Target="../ink/ink892.xml"/><Relationship Id="rId45" Type="http://schemas.openxmlformats.org/officeDocument/2006/relationships/image" Target="../media/image894.png"/><Relationship Id="rId53" Type="http://schemas.openxmlformats.org/officeDocument/2006/relationships/image" Target="../media/image898.png"/><Relationship Id="rId5" Type="http://schemas.openxmlformats.org/officeDocument/2006/relationships/image" Target="../media/image874.png"/><Relationship Id="rId10" Type="http://schemas.openxmlformats.org/officeDocument/2006/relationships/customXml" Target="../ink/ink877.xml"/><Relationship Id="rId19" Type="http://schemas.openxmlformats.org/officeDocument/2006/relationships/image" Target="../media/image881.png"/><Relationship Id="rId31" Type="http://schemas.openxmlformats.org/officeDocument/2006/relationships/image" Target="../media/image887.png"/><Relationship Id="rId44" Type="http://schemas.openxmlformats.org/officeDocument/2006/relationships/customXml" Target="../ink/ink894.xml"/><Relationship Id="rId52" Type="http://schemas.openxmlformats.org/officeDocument/2006/relationships/customXml" Target="../ink/ink898.xml"/><Relationship Id="rId4" Type="http://schemas.openxmlformats.org/officeDocument/2006/relationships/customXml" Target="../ink/ink874.xml"/><Relationship Id="rId9" Type="http://schemas.openxmlformats.org/officeDocument/2006/relationships/image" Target="../media/image876.png"/><Relationship Id="rId14" Type="http://schemas.openxmlformats.org/officeDocument/2006/relationships/customXml" Target="../ink/ink879.xml"/><Relationship Id="rId22" Type="http://schemas.openxmlformats.org/officeDocument/2006/relationships/customXml" Target="../ink/ink883.xml"/><Relationship Id="rId27" Type="http://schemas.openxmlformats.org/officeDocument/2006/relationships/image" Target="../media/image885.png"/><Relationship Id="rId30" Type="http://schemas.openxmlformats.org/officeDocument/2006/relationships/customXml" Target="../ink/ink887.xml"/><Relationship Id="rId35" Type="http://schemas.openxmlformats.org/officeDocument/2006/relationships/image" Target="../media/image889.png"/><Relationship Id="rId43" Type="http://schemas.openxmlformats.org/officeDocument/2006/relationships/image" Target="../media/image893.png"/><Relationship Id="rId48" Type="http://schemas.openxmlformats.org/officeDocument/2006/relationships/customXml" Target="../ink/ink896.xml"/><Relationship Id="rId8" Type="http://schemas.openxmlformats.org/officeDocument/2006/relationships/customXml" Target="../ink/ink876.xml"/><Relationship Id="rId51" Type="http://schemas.openxmlformats.org/officeDocument/2006/relationships/image" Target="../media/image897.png"/><Relationship Id="rId3" Type="http://schemas.openxmlformats.org/officeDocument/2006/relationships/image" Target="../media/image873.png"/><Relationship Id="rId12" Type="http://schemas.openxmlformats.org/officeDocument/2006/relationships/customXml" Target="../ink/ink878.xml"/><Relationship Id="rId17" Type="http://schemas.openxmlformats.org/officeDocument/2006/relationships/image" Target="../media/image880.png"/><Relationship Id="rId25" Type="http://schemas.openxmlformats.org/officeDocument/2006/relationships/image" Target="../media/image884.png"/><Relationship Id="rId33" Type="http://schemas.openxmlformats.org/officeDocument/2006/relationships/image" Target="../media/image888.png"/><Relationship Id="rId38" Type="http://schemas.openxmlformats.org/officeDocument/2006/relationships/customXml" Target="../ink/ink891.xml"/><Relationship Id="rId46" Type="http://schemas.openxmlformats.org/officeDocument/2006/relationships/customXml" Target="../ink/ink895.xml"/><Relationship Id="rId20" Type="http://schemas.openxmlformats.org/officeDocument/2006/relationships/customXml" Target="../ink/ink882.xml"/><Relationship Id="rId41" Type="http://schemas.openxmlformats.org/officeDocument/2006/relationships/image" Target="../media/image892.png"/><Relationship Id="rId54" Type="http://schemas.openxmlformats.org/officeDocument/2006/relationships/customXml" Target="../ink/ink8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5.xml"/><Relationship Id="rId15" Type="http://schemas.openxmlformats.org/officeDocument/2006/relationships/image" Target="../media/image879.png"/><Relationship Id="rId23" Type="http://schemas.openxmlformats.org/officeDocument/2006/relationships/image" Target="../media/image883.png"/><Relationship Id="rId28" Type="http://schemas.openxmlformats.org/officeDocument/2006/relationships/customXml" Target="../ink/ink886.xml"/><Relationship Id="rId36" Type="http://schemas.openxmlformats.org/officeDocument/2006/relationships/customXml" Target="../ink/ink890.xml"/><Relationship Id="rId49" Type="http://schemas.openxmlformats.org/officeDocument/2006/relationships/image" Target="../media/image896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2.xml"/><Relationship Id="rId21" Type="http://schemas.openxmlformats.org/officeDocument/2006/relationships/image" Target="../media/image909.png"/><Relationship Id="rId42" Type="http://schemas.openxmlformats.org/officeDocument/2006/relationships/customXml" Target="../ink/ink920.xml"/><Relationship Id="rId47" Type="http://schemas.openxmlformats.org/officeDocument/2006/relationships/image" Target="../media/image922.png"/><Relationship Id="rId63" Type="http://schemas.openxmlformats.org/officeDocument/2006/relationships/image" Target="../media/image930.png"/><Relationship Id="rId68" Type="http://schemas.openxmlformats.org/officeDocument/2006/relationships/customXml" Target="../ink/ink933.xml"/><Relationship Id="rId16" Type="http://schemas.openxmlformats.org/officeDocument/2006/relationships/customXml" Target="../ink/ink907.xml"/><Relationship Id="rId11" Type="http://schemas.openxmlformats.org/officeDocument/2006/relationships/image" Target="../media/image904.png"/><Relationship Id="rId24" Type="http://schemas.openxmlformats.org/officeDocument/2006/relationships/customXml" Target="../ink/ink911.xml"/><Relationship Id="rId32" Type="http://schemas.openxmlformats.org/officeDocument/2006/relationships/customXml" Target="../ink/ink915.xml"/><Relationship Id="rId37" Type="http://schemas.openxmlformats.org/officeDocument/2006/relationships/image" Target="../media/image917.png"/><Relationship Id="rId40" Type="http://schemas.openxmlformats.org/officeDocument/2006/relationships/customXml" Target="../ink/ink919.xml"/><Relationship Id="rId45" Type="http://schemas.openxmlformats.org/officeDocument/2006/relationships/image" Target="../media/image921.png"/><Relationship Id="rId53" Type="http://schemas.openxmlformats.org/officeDocument/2006/relationships/image" Target="../media/image925.png"/><Relationship Id="rId58" Type="http://schemas.openxmlformats.org/officeDocument/2006/relationships/customXml" Target="../ink/ink928.xml"/><Relationship Id="rId66" Type="http://schemas.openxmlformats.org/officeDocument/2006/relationships/customXml" Target="../ink/ink932.xml"/><Relationship Id="rId74" Type="http://schemas.openxmlformats.org/officeDocument/2006/relationships/customXml" Target="../ink/ink936.xml"/><Relationship Id="rId5" Type="http://schemas.openxmlformats.org/officeDocument/2006/relationships/image" Target="../media/image901.png"/><Relationship Id="rId61" Type="http://schemas.openxmlformats.org/officeDocument/2006/relationships/image" Target="../media/image929.png"/><Relationship Id="rId19" Type="http://schemas.openxmlformats.org/officeDocument/2006/relationships/image" Target="../media/image908.png"/><Relationship Id="rId14" Type="http://schemas.openxmlformats.org/officeDocument/2006/relationships/customXml" Target="../ink/ink906.xml"/><Relationship Id="rId22" Type="http://schemas.openxmlformats.org/officeDocument/2006/relationships/customXml" Target="../ink/ink910.xml"/><Relationship Id="rId27" Type="http://schemas.openxmlformats.org/officeDocument/2006/relationships/image" Target="../media/image912.png"/><Relationship Id="rId30" Type="http://schemas.openxmlformats.org/officeDocument/2006/relationships/customXml" Target="../ink/ink914.xml"/><Relationship Id="rId35" Type="http://schemas.openxmlformats.org/officeDocument/2006/relationships/image" Target="../media/image916.png"/><Relationship Id="rId43" Type="http://schemas.openxmlformats.org/officeDocument/2006/relationships/image" Target="../media/image920.png"/><Relationship Id="rId48" Type="http://schemas.openxmlformats.org/officeDocument/2006/relationships/customXml" Target="../ink/ink923.xml"/><Relationship Id="rId56" Type="http://schemas.openxmlformats.org/officeDocument/2006/relationships/customXml" Target="../ink/ink927.xml"/><Relationship Id="rId64" Type="http://schemas.openxmlformats.org/officeDocument/2006/relationships/customXml" Target="../ink/ink931.xml"/><Relationship Id="rId69" Type="http://schemas.openxmlformats.org/officeDocument/2006/relationships/image" Target="../media/image933.png"/><Relationship Id="rId77" Type="http://schemas.openxmlformats.org/officeDocument/2006/relationships/image" Target="../media/image937.png"/><Relationship Id="rId8" Type="http://schemas.openxmlformats.org/officeDocument/2006/relationships/customXml" Target="../ink/ink903.xml"/><Relationship Id="rId51" Type="http://schemas.openxmlformats.org/officeDocument/2006/relationships/image" Target="../media/image924.png"/><Relationship Id="rId72" Type="http://schemas.openxmlformats.org/officeDocument/2006/relationships/customXml" Target="../ink/ink935.xml"/><Relationship Id="rId3" Type="http://schemas.openxmlformats.org/officeDocument/2006/relationships/image" Target="../media/image900.png"/><Relationship Id="rId12" Type="http://schemas.openxmlformats.org/officeDocument/2006/relationships/customXml" Target="../ink/ink905.xml"/><Relationship Id="rId17" Type="http://schemas.openxmlformats.org/officeDocument/2006/relationships/image" Target="../media/image907.png"/><Relationship Id="rId25" Type="http://schemas.openxmlformats.org/officeDocument/2006/relationships/image" Target="../media/image911.png"/><Relationship Id="rId33" Type="http://schemas.openxmlformats.org/officeDocument/2006/relationships/image" Target="../media/image915.png"/><Relationship Id="rId38" Type="http://schemas.openxmlformats.org/officeDocument/2006/relationships/customXml" Target="../ink/ink918.xml"/><Relationship Id="rId46" Type="http://schemas.openxmlformats.org/officeDocument/2006/relationships/customXml" Target="../ink/ink922.xml"/><Relationship Id="rId59" Type="http://schemas.openxmlformats.org/officeDocument/2006/relationships/image" Target="../media/image928.png"/><Relationship Id="rId67" Type="http://schemas.openxmlformats.org/officeDocument/2006/relationships/image" Target="../media/image932.png"/><Relationship Id="rId20" Type="http://schemas.openxmlformats.org/officeDocument/2006/relationships/customXml" Target="../ink/ink909.xml"/><Relationship Id="rId41" Type="http://schemas.openxmlformats.org/officeDocument/2006/relationships/image" Target="../media/image919.png"/><Relationship Id="rId54" Type="http://schemas.openxmlformats.org/officeDocument/2006/relationships/customXml" Target="../ink/ink926.xml"/><Relationship Id="rId62" Type="http://schemas.openxmlformats.org/officeDocument/2006/relationships/customXml" Target="../ink/ink930.xml"/><Relationship Id="rId70" Type="http://schemas.openxmlformats.org/officeDocument/2006/relationships/customXml" Target="../ink/ink934.xml"/><Relationship Id="rId75" Type="http://schemas.openxmlformats.org/officeDocument/2006/relationships/image" Target="../media/image9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2.xml"/><Relationship Id="rId15" Type="http://schemas.openxmlformats.org/officeDocument/2006/relationships/image" Target="../media/image906.png"/><Relationship Id="rId23" Type="http://schemas.openxmlformats.org/officeDocument/2006/relationships/image" Target="../media/image910.png"/><Relationship Id="rId28" Type="http://schemas.openxmlformats.org/officeDocument/2006/relationships/customXml" Target="../ink/ink913.xml"/><Relationship Id="rId36" Type="http://schemas.openxmlformats.org/officeDocument/2006/relationships/customXml" Target="../ink/ink917.xml"/><Relationship Id="rId49" Type="http://schemas.openxmlformats.org/officeDocument/2006/relationships/image" Target="../media/image923.png"/><Relationship Id="rId57" Type="http://schemas.openxmlformats.org/officeDocument/2006/relationships/image" Target="../media/image927.png"/><Relationship Id="rId10" Type="http://schemas.openxmlformats.org/officeDocument/2006/relationships/customXml" Target="../ink/ink904.xml"/><Relationship Id="rId31" Type="http://schemas.openxmlformats.org/officeDocument/2006/relationships/image" Target="../media/image914.png"/><Relationship Id="rId44" Type="http://schemas.openxmlformats.org/officeDocument/2006/relationships/customXml" Target="../ink/ink921.xml"/><Relationship Id="rId52" Type="http://schemas.openxmlformats.org/officeDocument/2006/relationships/customXml" Target="../ink/ink925.xml"/><Relationship Id="rId60" Type="http://schemas.openxmlformats.org/officeDocument/2006/relationships/customXml" Target="../ink/ink929.xml"/><Relationship Id="rId65" Type="http://schemas.openxmlformats.org/officeDocument/2006/relationships/image" Target="../media/image931.png"/><Relationship Id="rId73" Type="http://schemas.openxmlformats.org/officeDocument/2006/relationships/image" Target="../media/image935.png"/><Relationship Id="rId4" Type="http://schemas.openxmlformats.org/officeDocument/2006/relationships/customXml" Target="../ink/ink901.xml"/><Relationship Id="rId9" Type="http://schemas.openxmlformats.org/officeDocument/2006/relationships/image" Target="../media/image903.png"/><Relationship Id="rId13" Type="http://schemas.openxmlformats.org/officeDocument/2006/relationships/image" Target="../media/image905.png"/><Relationship Id="rId18" Type="http://schemas.openxmlformats.org/officeDocument/2006/relationships/customXml" Target="../ink/ink908.xml"/><Relationship Id="rId39" Type="http://schemas.openxmlformats.org/officeDocument/2006/relationships/image" Target="../media/image918.png"/><Relationship Id="rId34" Type="http://schemas.openxmlformats.org/officeDocument/2006/relationships/customXml" Target="../ink/ink916.xml"/><Relationship Id="rId50" Type="http://schemas.openxmlformats.org/officeDocument/2006/relationships/customXml" Target="../ink/ink924.xml"/><Relationship Id="rId55" Type="http://schemas.openxmlformats.org/officeDocument/2006/relationships/image" Target="../media/image926.png"/><Relationship Id="rId76" Type="http://schemas.openxmlformats.org/officeDocument/2006/relationships/customXml" Target="../ink/ink937.xml"/><Relationship Id="rId7" Type="http://schemas.openxmlformats.org/officeDocument/2006/relationships/image" Target="../media/image902.png"/><Relationship Id="rId71" Type="http://schemas.openxmlformats.org/officeDocument/2006/relationships/image" Target="../media/image934.png"/><Relationship Id="rId2" Type="http://schemas.openxmlformats.org/officeDocument/2006/relationships/customXml" Target="../ink/ink900.xml"/><Relationship Id="rId29" Type="http://schemas.openxmlformats.org/officeDocument/2006/relationships/image" Target="../media/image913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4.png"/><Relationship Id="rId21" Type="http://schemas.openxmlformats.org/officeDocument/2006/relationships/image" Target="../media/image947.png"/><Relationship Id="rId42" Type="http://schemas.openxmlformats.org/officeDocument/2006/relationships/customXml" Target="../ink/ink958.xml"/><Relationship Id="rId63" Type="http://schemas.openxmlformats.org/officeDocument/2006/relationships/image" Target="../media/image968.png"/><Relationship Id="rId84" Type="http://schemas.openxmlformats.org/officeDocument/2006/relationships/customXml" Target="../ink/ink979.xml"/><Relationship Id="rId138" Type="http://schemas.openxmlformats.org/officeDocument/2006/relationships/customXml" Target="../ink/ink1006.xml"/><Relationship Id="rId107" Type="http://schemas.openxmlformats.org/officeDocument/2006/relationships/image" Target="../media/image989.png"/><Relationship Id="rId11" Type="http://schemas.openxmlformats.org/officeDocument/2006/relationships/image" Target="../media/image942.png"/><Relationship Id="rId32" Type="http://schemas.openxmlformats.org/officeDocument/2006/relationships/customXml" Target="../ink/ink953.xml"/><Relationship Id="rId53" Type="http://schemas.openxmlformats.org/officeDocument/2006/relationships/image" Target="../media/image963.png"/><Relationship Id="rId74" Type="http://schemas.openxmlformats.org/officeDocument/2006/relationships/customXml" Target="../ink/ink974.xml"/><Relationship Id="rId128" Type="http://schemas.openxmlformats.org/officeDocument/2006/relationships/customXml" Target="../ink/ink1001.xml"/><Relationship Id="rId149" Type="http://schemas.openxmlformats.org/officeDocument/2006/relationships/image" Target="../media/image1010.png"/><Relationship Id="rId5" Type="http://schemas.openxmlformats.org/officeDocument/2006/relationships/image" Target="../media/image939.png"/><Relationship Id="rId95" Type="http://schemas.openxmlformats.org/officeDocument/2006/relationships/image" Target="../media/image984.png"/><Relationship Id="rId22" Type="http://schemas.openxmlformats.org/officeDocument/2006/relationships/customXml" Target="../ink/ink948.xml"/><Relationship Id="rId27" Type="http://schemas.openxmlformats.org/officeDocument/2006/relationships/image" Target="../media/image950.png"/><Relationship Id="rId43" Type="http://schemas.openxmlformats.org/officeDocument/2006/relationships/image" Target="../media/image958.png"/><Relationship Id="rId48" Type="http://schemas.openxmlformats.org/officeDocument/2006/relationships/customXml" Target="../ink/ink961.xml"/><Relationship Id="rId64" Type="http://schemas.openxmlformats.org/officeDocument/2006/relationships/customXml" Target="../ink/ink969.xml"/><Relationship Id="rId69" Type="http://schemas.openxmlformats.org/officeDocument/2006/relationships/image" Target="../media/image971.png"/><Relationship Id="rId113" Type="http://schemas.openxmlformats.org/officeDocument/2006/relationships/image" Target="../media/image992.png"/><Relationship Id="rId118" Type="http://schemas.openxmlformats.org/officeDocument/2006/relationships/customXml" Target="../ink/ink996.xml"/><Relationship Id="rId134" Type="http://schemas.openxmlformats.org/officeDocument/2006/relationships/customXml" Target="../ink/ink1004.xml"/><Relationship Id="rId139" Type="http://schemas.openxmlformats.org/officeDocument/2006/relationships/image" Target="../media/image1005.png"/><Relationship Id="rId80" Type="http://schemas.openxmlformats.org/officeDocument/2006/relationships/customXml" Target="../ink/ink977.xml"/><Relationship Id="rId85" Type="http://schemas.openxmlformats.org/officeDocument/2006/relationships/image" Target="../media/image979.png"/><Relationship Id="rId150" Type="http://schemas.openxmlformats.org/officeDocument/2006/relationships/customXml" Target="../ink/ink1012.xml"/><Relationship Id="rId155" Type="http://schemas.openxmlformats.org/officeDocument/2006/relationships/image" Target="../media/image1013.png"/><Relationship Id="rId12" Type="http://schemas.openxmlformats.org/officeDocument/2006/relationships/customXml" Target="../ink/ink943.xml"/><Relationship Id="rId17" Type="http://schemas.openxmlformats.org/officeDocument/2006/relationships/image" Target="../media/image945.png"/><Relationship Id="rId33" Type="http://schemas.openxmlformats.org/officeDocument/2006/relationships/image" Target="../media/image953.png"/><Relationship Id="rId38" Type="http://schemas.openxmlformats.org/officeDocument/2006/relationships/customXml" Target="../ink/ink956.xml"/><Relationship Id="rId59" Type="http://schemas.openxmlformats.org/officeDocument/2006/relationships/image" Target="../media/image966.png"/><Relationship Id="rId103" Type="http://schemas.openxmlformats.org/officeDocument/2006/relationships/image" Target="../media/image988.png"/><Relationship Id="rId108" Type="http://schemas.openxmlformats.org/officeDocument/2006/relationships/customXml" Target="../ink/ink991.xml"/><Relationship Id="rId124" Type="http://schemas.openxmlformats.org/officeDocument/2006/relationships/customXml" Target="../ink/ink999.xml"/><Relationship Id="rId129" Type="http://schemas.openxmlformats.org/officeDocument/2006/relationships/image" Target="../media/image1000.png"/><Relationship Id="rId54" Type="http://schemas.openxmlformats.org/officeDocument/2006/relationships/customXml" Target="../ink/ink964.xml"/><Relationship Id="rId70" Type="http://schemas.openxmlformats.org/officeDocument/2006/relationships/customXml" Target="../ink/ink972.xml"/><Relationship Id="rId75" Type="http://schemas.openxmlformats.org/officeDocument/2006/relationships/image" Target="../media/image974.png"/><Relationship Id="rId91" Type="http://schemas.openxmlformats.org/officeDocument/2006/relationships/image" Target="../media/image982.png"/><Relationship Id="rId96" Type="http://schemas.openxmlformats.org/officeDocument/2006/relationships/customXml" Target="../ink/ink985.xml"/><Relationship Id="rId140" Type="http://schemas.openxmlformats.org/officeDocument/2006/relationships/customXml" Target="../ink/ink1007.xml"/><Relationship Id="rId145" Type="http://schemas.openxmlformats.org/officeDocument/2006/relationships/image" Target="../media/image10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0.xml"/><Relationship Id="rId23" Type="http://schemas.openxmlformats.org/officeDocument/2006/relationships/image" Target="../media/image948.png"/><Relationship Id="rId28" Type="http://schemas.openxmlformats.org/officeDocument/2006/relationships/customXml" Target="../ink/ink951.xml"/><Relationship Id="rId49" Type="http://schemas.openxmlformats.org/officeDocument/2006/relationships/image" Target="../media/image961.png"/><Relationship Id="rId114" Type="http://schemas.openxmlformats.org/officeDocument/2006/relationships/customXml" Target="../ink/ink994.xml"/><Relationship Id="rId119" Type="http://schemas.openxmlformats.org/officeDocument/2006/relationships/image" Target="../media/image995.png"/><Relationship Id="rId44" Type="http://schemas.openxmlformats.org/officeDocument/2006/relationships/customXml" Target="../ink/ink959.xml"/><Relationship Id="rId60" Type="http://schemas.openxmlformats.org/officeDocument/2006/relationships/customXml" Target="../ink/ink967.xml"/><Relationship Id="rId65" Type="http://schemas.openxmlformats.org/officeDocument/2006/relationships/image" Target="../media/image969.png"/><Relationship Id="rId81" Type="http://schemas.openxmlformats.org/officeDocument/2006/relationships/image" Target="../media/image977.png"/><Relationship Id="rId86" Type="http://schemas.openxmlformats.org/officeDocument/2006/relationships/customXml" Target="../ink/ink980.xml"/><Relationship Id="rId130" Type="http://schemas.openxmlformats.org/officeDocument/2006/relationships/customXml" Target="../ink/ink1002.xml"/><Relationship Id="rId135" Type="http://schemas.openxmlformats.org/officeDocument/2006/relationships/image" Target="../media/image1003.png"/><Relationship Id="rId151" Type="http://schemas.openxmlformats.org/officeDocument/2006/relationships/image" Target="../media/image1011.png"/><Relationship Id="rId13" Type="http://schemas.openxmlformats.org/officeDocument/2006/relationships/image" Target="../media/image943.png"/><Relationship Id="rId18" Type="http://schemas.openxmlformats.org/officeDocument/2006/relationships/customXml" Target="../ink/ink946.xml"/><Relationship Id="rId39" Type="http://schemas.openxmlformats.org/officeDocument/2006/relationships/image" Target="../media/image956.png"/><Relationship Id="rId109" Type="http://schemas.openxmlformats.org/officeDocument/2006/relationships/image" Target="../media/image990.png"/><Relationship Id="rId34" Type="http://schemas.openxmlformats.org/officeDocument/2006/relationships/customXml" Target="../ink/ink954.xml"/><Relationship Id="rId50" Type="http://schemas.openxmlformats.org/officeDocument/2006/relationships/customXml" Target="../ink/ink962.xml"/><Relationship Id="rId55" Type="http://schemas.openxmlformats.org/officeDocument/2006/relationships/image" Target="../media/image964.png"/><Relationship Id="rId76" Type="http://schemas.openxmlformats.org/officeDocument/2006/relationships/customXml" Target="../ink/ink975.xml"/><Relationship Id="rId97" Type="http://schemas.openxmlformats.org/officeDocument/2006/relationships/image" Target="../media/image985.png"/><Relationship Id="rId104" Type="http://schemas.openxmlformats.org/officeDocument/2006/relationships/customXml" Target="../ink/ink989.xml"/><Relationship Id="rId120" Type="http://schemas.openxmlformats.org/officeDocument/2006/relationships/customXml" Target="../ink/ink997.xml"/><Relationship Id="rId125" Type="http://schemas.openxmlformats.org/officeDocument/2006/relationships/image" Target="../media/image998.png"/><Relationship Id="rId141" Type="http://schemas.openxmlformats.org/officeDocument/2006/relationships/image" Target="../media/image1006.png"/><Relationship Id="rId146" Type="http://schemas.openxmlformats.org/officeDocument/2006/relationships/customXml" Target="../ink/ink1010.xml"/><Relationship Id="rId7" Type="http://schemas.openxmlformats.org/officeDocument/2006/relationships/image" Target="../media/image940.png"/><Relationship Id="rId71" Type="http://schemas.openxmlformats.org/officeDocument/2006/relationships/image" Target="../media/image972.png"/><Relationship Id="rId92" Type="http://schemas.openxmlformats.org/officeDocument/2006/relationships/customXml" Target="../ink/ink983.xml"/><Relationship Id="rId2" Type="http://schemas.openxmlformats.org/officeDocument/2006/relationships/customXml" Target="../ink/ink938.xml"/><Relationship Id="rId29" Type="http://schemas.openxmlformats.org/officeDocument/2006/relationships/image" Target="../media/image951.png"/><Relationship Id="rId24" Type="http://schemas.openxmlformats.org/officeDocument/2006/relationships/customXml" Target="../ink/ink949.xml"/><Relationship Id="rId40" Type="http://schemas.openxmlformats.org/officeDocument/2006/relationships/customXml" Target="../ink/ink957.xml"/><Relationship Id="rId45" Type="http://schemas.openxmlformats.org/officeDocument/2006/relationships/image" Target="../media/image959.png"/><Relationship Id="rId66" Type="http://schemas.openxmlformats.org/officeDocument/2006/relationships/customXml" Target="../ink/ink970.xml"/><Relationship Id="rId87" Type="http://schemas.openxmlformats.org/officeDocument/2006/relationships/image" Target="../media/image980.png"/><Relationship Id="rId110" Type="http://schemas.openxmlformats.org/officeDocument/2006/relationships/customXml" Target="../ink/ink992.xml"/><Relationship Id="rId115" Type="http://schemas.openxmlformats.org/officeDocument/2006/relationships/image" Target="../media/image993.png"/><Relationship Id="rId131" Type="http://schemas.openxmlformats.org/officeDocument/2006/relationships/image" Target="../media/image1001.png"/><Relationship Id="rId136" Type="http://schemas.openxmlformats.org/officeDocument/2006/relationships/customXml" Target="../ink/ink1005.xml"/><Relationship Id="rId61" Type="http://schemas.openxmlformats.org/officeDocument/2006/relationships/image" Target="../media/image967.png"/><Relationship Id="rId82" Type="http://schemas.openxmlformats.org/officeDocument/2006/relationships/customXml" Target="../ink/ink978.xml"/><Relationship Id="rId152" Type="http://schemas.openxmlformats.org/officeDocument/2006/relationships/customXml" Target="../ink/ink1013.xml"/><Relationship Id="rId19" Type="http://schemas.openxmlformats.org/officeDocument/2006/relationships/image" Target="../media/image946.png"/><Relationship Id="rId14" Type="http://schemas.openxmlformats.org/officeDocument/2006/relationships/customXml" Target="../ink/ink944.xml"/><Relationship Id="rId30" Type="http://schemas.openxmlformats.org/officeDocument/2006/relationships/customXml" Target="../ink/ink952.xml"/><Relationship Id="rId35" Type="http://schemas.openxmlformats.org/officeDocument/2006/relationships/image" Target="../media/image954.png"/><Relationship Id="rId56" Type="http://schemas.openxmlformats.org/officeDocument/2006/relationships/customXml" Target="../ink/ink965.xml"/><Relationship Id="rId77" Type="http://schemas.openxmlformats.org/officeDocument/2006/relationships/image" Target="../media/image975.png"/><Relationship Id="rId100" Type="http://schemas.openxmlformats.org/officeDocument/2006/relationships/customXml" Target="../ink/ink987.xml"/><Relationship Id="rId105" Type="http://schemas.openxmlformats.org/officeDocument/2006/relationships/image" Target="../media/image213.png"/><Relationship Id="rId126" Type="http://schemas.openxmlformats.org/officeDocument/2006/relationships/customXml" Target="../ink/ink1000.xml"/><Relationship Id="rId147" Type="http://schemas.openxmlformats.org/officeDocument/2006/relationships/image" Target="../media/image1009.png"/><Relationship Id="rId8" Type="http://schemas.openxmlformats.org/officeDocument/2006/relationships/customXml" Target="../ink/ink941.xml"/><Relationship Id="rId51" Type="http://schemas.openxmlformats.org/officeDocument/2006/relationships/image" Target="../media/image962.png"/><Relationship Id="rId72" Type="http://schemas.openxmlformats.org/officeDocument/2006/relationships/customXml" Target="../ink/ink973.xml"/><Relationship Id="rId93" Type="http://schemas.openxmlformats.org/officeDocument/2006/relationships/image" Target="../media/image983.png"/><Relationship Id="rId98" Type="http://schemas.openxmlformats.org/officeDocument/2006/relationships/customXml" Target="../ink/ink986.xml"/><Relationship Id="rId121" Type="http://schemas.openxmlformats.org/officeDocument/2006/relationships/image" Target="../media/image996.png"/><Relationship Id="rId142" Type="http://schemas.openxmlformats.org/officeDocument/2006/relationships/customXml" Target="../ink/ink1008.xml"/><Relationship Id="rId3" Type="http://schemas.openxmlformats.org/officeDocument/2006/relationships/image" Target="../media/image938.png"/><Relationship Id="rId25" Type="http://schemas.openxmlformats.org/officeDocument/2006/relationships/image" Target="../media/image949.png"/><Relationship Id="rId46" Type="http://schemas.openxmlformats.org/officeDocument/2006/relationships/customXml" Target="../ink/ink960.xml"/><Relationship Id="rId67" Type="http://schemas.openxmlformats.org/officeDocument/2006/relationships/image" Target="../media/image970.png"/><Relationship Id="rId116" Type="http://schemas.openxmlformats.org/officeDocument/2006/relationships/customXml" Target="../ink/ink995.xml"/><Relationship Id="rId137" Type="http://schemas.openxmlformats.org/officeDocument/2006/relationships/image" Target="../media/image1004.png"/><Relationship Id="rId20" Type="http://schemas.openxmlformats.org/officeDocument/2006/relationships/customXml" Target="../ink/ink947.xml"/><Relationship Id="rId41" Type="http://schemas.openxmlformats.org/officeDocument/2006/relationships/image" Target="../media/image957.png"/><Relationship Id="rId62" Type="http://schemas.openxmlformats.org/officeDocument/2006/relationships/customXml" Target="../ink/ink968.xml"/><Relationship Id="rId83" Type="http://schemas.openxmlformats.org/officeDocument/2006/relationships/image" Target="../media/image978.png"/><Relationship Id="rId88" Type="http://schemas.openxmlformats.org/officeDocument/2006/relationships/customXml" Target="../ink/ink981.xml"/><Relationship Id="rId111" Type="http://schemas.openxmlformats.org/officeDocument/2006/relationships/image" Target="../media/image991.png"/><Relationship Id="rId132" Type="http://schemas.openxmlformats.org/officeDocument/2006/relationships/customXml" Target="../ink/ink1003.xml"/><Relationship Id="rId153" Type="http://schemas.openxmlformats.org/officeDocument/2006/relationships/image" Target="../media/image1012.png"/><Relationship Id="rId15" Type="http://schemas.openxmlformats.org/officeDocument/2006/relationships/image" Target="../media/image944.png"/><Relationship Id="rId36" Type="http://schemas.openxmlformats.org/officeDocument/2006/relationships/customXml" Target="../ink/ink955.xml"/><Relationship Id="rId57" Type="http://schemas.openxmlformats.org/officeDocument/2006/relationships/image" Target="../media/image965.png"/><Relationship Id="rId106" Type="http://schemas.openxmlformats.org/officeDocument/2006/relationships/customXml" Target="../ink/ink990.xml"/><Relationship Id="rId127" Type="http://schemas.openxmlformats.org/officeDocument/2006/relationships/image" Target="../media/image999.png"/><Relationship Id="rId10" Type="http://schemas.openxmlformats.org/officeDocument/2006/relationships/customXml" Target="../ink/ink942.xml"/><Relationship Id="rId31" Type="http://schemas.openxmlformats.org/officeDocument/2006/relationships/image" Target="../media/image952.png"/><Relationship Id="rId52" Type="http://schemas.openxmlformats.org/officeDocument/2006/relationships/customXml" Target="../ink/ink963.xml"/><Relationship Id="rId73" Type="http://schemas.openxmlformats.org/officeDocument/2006/relationships/image" Target="../media/image973.png"/><Relationship Id="rId78" Type="http://schemas.openxmlformats.org/officeDocument/2006/relationships/customXml" Target="../ink/ink976.xml"/><Relationship Id="rId94" Type="http://schemas.openxmlformats.org/officeDocument/2006/relationships/customXml" Target="../ink/ink984.xml"/><Relationship Id="rId99" Type="http://schemas.openxmlformats.org/officeDocument/2006/relationships/image" Target="../media/image986.png"/><Relationship Id="rId101" Type="http://schemas.openxmlformats.org/officeDocument/2006/relationships/image" Target="../media/image987.png"/><Relationship Id="rId122" Type="http://schemas.openxmlformats.org/officeDocument/2006/relationships/customXml" Target="../ink/ink998.xml"/><Relationship Id="rId143" Type="http://schemas.openxmlformats.org/officeDocument/2006/relationships/image" Target="../media/image1007.png"/><Relationship Id="rId148" Type="http://schemas.openxmlformats.org/officeDocument/2006/relationships/customXml" Target="../ink/ink1011.xml"/><Relationship Id="rId4" Type="http://schemas.openxmlformats.org/officeDocument/2006/relationships/customXml" Target="../ink/ink939.xml"/><Relationship Id="rId9" Type="http://schemas.openxmlformats.org/officeDocument/2006/relationships/image" Target="../media/image941.png"/><Relationship Id="rId26" Type="http://schemas.openxmlformats.org/officeDocument/2006/relationships/customXml" Target="../ink/ink950.xml"/><Relationship Id="rId47" Type="http://schemas.openxmlformats.org/officeDocument/2006/relationships/image" Target="../media/image960.png"/><Relationship Id="rId68" Type="http://schemas.openxmlformats.org/officeDocument/2006/relationships/customXml" Target="../ink/ink971.xml"/><Relationship Id="rId89" Type="http://schemas.openxmlformats.org/officeDocument/2006/relationships/image" Target="../media/image981.png"/><Relationship Id="rId112" Type="http://schemas.openxmlformats.org/officeDocument/2006/relationships/customXml" Target="../ink/ink993.xml"/><Relationship Id="rId133" Type="http://schemas.openxmlformats.org/officeDocument/2006/relationships/image" Target="../media/image1002.png"/><Relationship Id="rId154" Type="http://schemas.openxmlformats.org/officeDocument/2006/relationships/customXml" Target="../ink/ink1014.xml"/><Relationship Id="rId16" Type="http://schemas.openxmlformats.org/officeDocument/2006/relationships/customXml" Target="../ink/ink945.xml"/><Relationship Id="rId37" Type="http://schemas.openxmlformats.org/officeDocument/2006/relationships/image" Target="../media/image955.png"/><Relationship Id="rId58" Type="http://schemas.openxmlformats.org/officeDocument/2006/relationships/customXml" Target="../ink/ink966.xml"/><Relationship Id="rId79" Type="http://schemas.openxmlformats.org/officeDocument/2006/relationships/image" Target="../media/image976.png"/><Relationship Id="rId102" Type="http://schemas.openxmlformats.org/officeDocument/2006/relationships/customXml" Target="../ink/ink988.xml"/><Relationship Id="rId123" Type="http://schemas.openxmlformats.org/officeDocument/2006/relationships/image" Target="../media/image997.png"/><Relationship Id="rId144" Type="http://schemas.openxmlformats.org/officeDocument/2006/relationships/customXml" Target="../ink/ink1009.xml"/><Relationship Id="rId90" Type="http://schemas.openxmlformats.org/officeDocument/2006/relationships/customXml" Target="../ink/ink98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68.png"/><Relationship Id="rId42" Type="http://schemas.openxmlformats.org/officeDocument/2006/relationships/customXml" Target="../ink/ink79.xml"/><Relationship Id="rId63" Type="http://schemas.openxmlformats.org/officeDocument/2006/relationships/image" Target="../media/image89.png"/><Relationship Id="rId84" Type="http://schemas.openxmlformats.org/officeDocument/2006/relationships/customXml" Target="../ink/ink100.xml"/><Relationship Id="rId138" Type="http://schemas.openxmlformats.org/officeDocument/2006/relationships/customXml" Target="../ink/ink127.xml"/><Relationship Id="rId107" Type="http://schemas.openxmlformats.org/officeDocument/2006/relationships/image" Target="../media/image111.png"/><Relationship Id="rId11" Type="http://schemas.openxmlformats.org/officeDocument/2006/relationships/image" Target="../media/image63.png"/><Relationship Id="rId32" Type="http://schemas.openxmlformats.org/officeDocument/2006/relationships/customXml" Target="../ink/ink74.xml"/><Relationship Id="rId53" Type="http://schemas.openxmlformats.org/officeDocument/2006/relationships/image" Target="../media/image84.png"/><Relationship Id="rId74" Type="http://schemas.openxmlformats.org/officeDocument/2006/relationships/customXml" Target="../ink/ink95.xml"/><Relationship Id="rId128" Type="http://schemas.openxmlformats.org/officeDocument/2006/relationships/customXml" Target="../ink/ink122.xml"/><Relationship Id="rId5" Type="http://schemas.openxmlformats.org/officeDocument/2006/relationships/image" Target="../media/image60.png"/><Relationship Id="rId90" Type="http://schemas.openxmlformats.org/officeDocument/2006/relationships/customXml" Target="../ink/ink103.xml"/><Relationship Id="rId95" Type="http://schemas.openxmlformats.org/officeDocument/2006/relationships/image" Target="../media/image105.png"/><Relationship Id="rId22" Type="http://schemas.openxmlformats.org/officeDocument/2006/relationships/customXml" Target="../ink/ink69.xml"/><Relationship Id="rId27" Type="http://schemas.openxmlformats.org/officeDocument/2006/relationships/image" Target="../media/image71.png"/><Relationship Id="rId43" Type="http://schemas.openxmlformats.org/officeDocument/2006/relationships/image" Target="../media/image79.png"/><Relationship Id="rId48" Type="http://schemas.openxmlformats.org/officeDocument/2006/relationships/customXml" Target="../ink/ink82.xml"/><Relationship Id="rId64" Type="http://schemas.openxmlformats.org/officeDocument/2006/relationships/customXml" Target="../ink/ink90.xml"/><Relationship Id="rId69" Type="http://schemas.openxmlformats.org/officeDocument/2006/relationships/image" Target="../media/image92.png"/><Relationship Id="rId113" Type="http://schemas.openxmlformats.org/officeDocument/2006/relationships/image" Target="../media/image114.png"/><Relationship Id="rId118" Type="http://schemas.openxmlformats.org/officeDocument/2006/relationships/customXml" Target="../ink/ink117.xml"/><Relationship Id="rId134" Type="http://schemas.openxmlformats.org/officeDocument/2006/relationships/customXml" Target="../ink/ink125.xml"/><Relationship Id="rId139" Type="http://schemas.openxmlformats.org/officeDocument/2006/relationships/image" Target="../media/image127.png"/><Relationship Id="rId80" Type="http://schemas.openxmlformats.org/officeDocument/2006/relationships/customXml" Target="../ink/ink98.xml"/><Relationship Id="rId85" Type="http://schemas.openxmlformats.org/officeDocument/2006/relationships/image" Target="../media/image100.png"/><Relationship Id="rId12" Type="http://schemas.openxmlformats.org/officeDocument/2006/relationships/customXml" Target="../ink/ink64.xml"/><Relationship Id="rId17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customXml" Target="../ink/ink77.xml"/><Relationship Id="rId59" Type="http://schemas.openxmlformats.org/officeDocument/2006/relationships/image" Target="../media/image87.png"/><Relationship Id="rId103" Type="http://schemas.openxmlformats.org/officeDocument/2006/relationships/image" Target="../media/image109.png"/><Relationship Id="rId108" Type="http://schemas.openxmlformats.org/officeDocument/2006/relationships/customXml" Target="../ink/ink112.xml"/><Relationship Id="rId124" Type="http://schemas.openxmlformats.org/officeDocument/2006/relationships/customXml" Target="../ink/ink120.xml"/><Relationship Id="rId129" Type="http://schemas.openxmlformats.org/officeDocument/2006/relationships/image" Target="../media/image122.png"/><Relationship Id="rId54" Type="http://schemas.openxmlformats.org/officeDocument/2006/relationships/customXml" Target="../ink/ink85.xml"/><Relationship Id="rId70" Type="http://schemas.openxmlformats.org/officeDocument/2006/relationships/customXml" Target="../ink/ink93.xml"/><Relationship Id="rId75" Type="http://schemas.openxmlformats.org/officeDocument/2006/relationships/image" Target="../media/image95.png"/><Relationship Id="rId91" Type="http://schemas.openxmlformats.org/officeDocument/2006/relationships/image" Target="../media/image103.png"/><Relationship Id="rId96" Type="http://schemas.openxmlformats.org/officeDocument/2006/relationships/customXml" Target="../ink/ink106.xml"/><Relationship Id="rId140" Type="http://schemas.openxmlformats.org/officeDocument/2006/relationships/customXml" Target="../ink/ink128.xml"/><Relationship Id="rId14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Relationship Id="rId23" Type="http://schemas.openxmlformats.org/officeDocument/2006/relationships/image" Target="../media/image69.png"/><Relationship Id="rId28" Type="http://schemas.openxmlformats.org/officeDocument/2006/relationships/customXml" Target="../ink/ink72.xml"/><Relationship Id="rId49" Type="http://schemas.openxmlformats.org/officeDocument/2006/relationships/image" Target="../media/image82.png"/><Relationship Id="rId114" Type="http://schemas.openxmlformats.org/officeDocument/2006/relationships/customXml" Target="../ink/ink115.xml"/><Relationship Id="rId119" Type="http://schemas.openxmlformats.org/officeDocument/2006/relationships/image" Target="../media/image117.png"/><Relationship Id="rId44" Type="http://schemas.openxmlformats.org/officeDocument/2006/relationships/customXml" Target="../ink/ink80.xml"/><Relationship Id="rId60" Type="http://schemas.openxmlformats.org/officeDocument/2006/relationships/customXml" Target="../ink/ink88.xml"/><Relationship Id="rId65" Type="http://schemas.openxmlformats.org/officeDocument/2006/relationships/image" Target="../media/image90.png"/><Relationship Id="rId81" Type="http://schemas.openxmlformats.org/officeDocument/2006/relationships/image" Target="../media/image98.png"/><Relationship Id="rId86" Type="http://schemas.openxmlformats.org/officeDocument/2006/relationships/customXml" Target="../ink/ink101.xml"/><Relationship Id="rId130" Type="http://schemas.openxmlformats.org/officeDocument/2006/relationships/customXml" Target="../ink/ink123.xml"/><Relationship Id="rId135" Type="http://schemas.openxmlformats.org/officeDocument/2006/relationships/image" Target="../media/image125.png"/><Relationship Id="rId13" Type="http://schemas.openxmlformats.org/officeDocument/2006/relationships/image" Target="../media/image64.png"/><Relationship Id="rId18" Type="http://schemas.openxmlformats.org/officeDocument/2006/relationships/customXml" Target="../ink/ink67.xml"/><Relationship Id="rId39" Type="http://schemas.openxmlformats.org/officeDocument/2006/relationships/image" Target="../media/image77.png"/><Relationship Id="rId109" Type="http://schemas.openxmlformats.org/officeDocument/2006/relationships/image" Target="../media/image112.png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85.png"/><Relationship Id="rId76" Type="http://schemas.openxmlformats.org/officeDocument/2006/relationships/customXml" Target="../ink/ink96.xml"/><Relationship Id="rId97" Type="http://schemas.openxmlformats.org/officeDocument/2006/relationships/image" Target="../media/image106.png"/><Relationship Id="rId104" Type="http://schemas.openxmlformats.org/officeDocument/2006/relationships/customXml" Target="../ink/ink110.xml"/><Relationship Id="rId120" Type="http://schemas.openxmlformats.org/officeDocument/2006/relationships/customXml" Target="../ink/ink118.xml"/><Relationship Id="rId125" Type="http://schemas.openxmlformats.org/officeDocument/2006/relationships/image" Target="../media/image120.png"/><Relationship Id="rId141" Type="http://schemas.openxmlformats.org/officeDocument/2006/relationships/image" Target="../media/image128.png"/><Relationship Id="rId7" Type="http://schemas.openxmlformats.org/officeDocument/2006/relationships/image" Target="../media/image61.png"/><Relationship Id="rId71" Type="http://schemas.openxmlformats.org/officeDocument/2006/relationships/image" Target="../media/image93.png"/><Relationship Id="rId92" Type="http://schemas.openxmlformats.org/officeDocument/2006/relationships/customXml" Target="../ink/ink104.xml"/><Relationship Id="rId2" Type="http://schemas.openxmlformats.org/officeDocument/2006/relationships/customXml" Target="../ink/ink59.xml"/><Relationship Id="rId29" Type="http://schemas.openxmlformats.org/officeDocument/2006/relationships/image" Target="../media/image72.png"/><Relationship Id="rId24" Type="http://schemas.openxmlformats.org/officeDocument/2006/relationships/customXml" Target="../ink/ink70.xml"/><Relationship Id="rId40" Type="http://schemas.openxmlformats.org/officeDocument/2006/relationships/customXml" Target="../ink/ink78.xml"/><Relationship Id="rId45" Type="http://schemas.openxmlformats.org/officeDocument/2006/relationships/image" Target="../media/image80.png"/><Relationship Id="rId66" Type="http://schemas.openxmlformats.org/officeDocument/2006/relationships/customXml" Target="../ink/ink91.xml"/><Relationship Id="rId87" Type="http://schemas.openxmlformats.org/officeDocument/2006/relationships/image" Target="../media/image101.png"/><Relationship Id="rId110" Type="http://schemas.openxmlformats.org/officeDocument/2006/relationships/customXml" Target="../ink/ink113.xml"/><Relationship Id="rId115" Type="http://schemas.openxmlformats.org/officeDocument/2006/relationships/image" Target="../media/image115.png"/><Relationship Id="rId131" Type="http://schemas.openxmlformats.org/officeDocument/2006/relationships/image" Target="../media/image123.png"/><Relationship Id="rId136" Type="http://schemas.openxmlformats.org/officeDocument/2006/relationships/customXml" Target="../ink/ink126.xml"/><Relationship Id="rId61" Type="http://schemas.openxmlformats.org/officeDocument/2006/relationships/image" Target="../media/image88.png"/><Relationship Id="rId82" Type="http://schemas.openxmlformats.org/officeDocument/2006/relationships/customXml" Target="../ink/ink99.xml"/><Relationship Id="rId19" Type="http://schemas.openxmlformats.org/officeDocument/2006/relationships/image" Target="../media/image67.png"/><Relationship Id="rId14" Type="http://schemas.openxmlformats.org/officeDocument/2006/relationships/customXml" Target="../ink/ink65.xml"/><Relationship Id="rId30" Type="http://schemas.openxmlformats.org/officeDocument/2006/relationships/customXml" Target="../ink/ink73.xml"/><Relationship Id="rId35" Type="http://schemas.openxmlformats.org/officeDocument/2006/relationships/image" Target="../media/image75.png"/><Relationship Id="rId56" Type="http://schemas.openxmlformats.org/officeDocument/2006/relationships/customXml" Target="../ink/ink86.xml"/><Relationship Id="rId77" Type="http://schemas.openxmlformats.org/officeDocument/2006/relationships/image" Target="../media/image96.png"/><Relationship Id="rId100" Type="http://schemas.openxmlformats.org/officeDocument/2006/relationships/customXml" Target="../ink/ink108.xml"/><Relationship Id="rId105" Type="http://schemas.openxmlformats.org/officeDocument/2006/relationships/image" Target="../media/image110.png"/><Relationship Id="rId126" Type="http://schemas.openxmlformats.org/officeDocument/2006/relationships/customXml" Target="../ink/ink121.xml"/><Relationship Id="rId8" Type="http://schemas.openxmlformats.org/officeDocument/2006/relationships/customXml" Target="../ink/ink62.xml"/><Relationship Id="rId51" Type="http://schemas.openxmlformats.org/officeDocument/2006/relationships/image" Target="../media/image83.png"/><Relationship Id="rId72" Type="http://schemas.openxmlformats.org/officeDocument/2006/relationships/customXml" Target="../ink/ink94.xml"/><Relationship Id="rId93" Type="http://schemas.openxmlformats.org/officeDocument/2006/relationships/image" Target="../media/image104.png"/><Relationship Id="rId98" Type="http://schemas.openxmlformats.org/officeDocument/2006/relationships/customXml" Target="../ink/ink107.xml"/><Relationship Id="rId121" Type="http://schemas.openxmlformats.org/officeDocument/2006/relationships/image" Target="../media/image118.png"/><Relationship Id="rId142" Type="http://schemas.openxmlformats.org/officeDocument/2006/relationships/customXml" Target="../ink/ink129.xml"/><Relationship Id="rId3" Type="http://schemas.openxmlformats.org/officeDocument/2006/relationships/image" Target="../media/image59.png"/><Relationship Id="rId25" Type="http://schemas.openxmlformats.org/officeDocument/2006/relationships/image" Target="../media/image70.png"/><Relationship Id="rId46" Type="http://schemas.openxmlformats.org/officeDocument/2006/relationships/customXml" Target="../ink/ink81.xml"/><Relationship Id="rId67" Type="http://schemas.openxmlformats.org/officeDocument/2006/relationships/image" Target="../media/image91.png"/><Relationship Id="rId116" Type="http://schemas.openxmlformats.org/officeDocument/2006/relationships/customXml" Target="../ink/ink116.xml"/><Relationship Id="rId137" Type="http://schemas.openxmlformats.org/officeDocument/2006/relationships/image" Target="../media/image126.png"/><Relationship Id="rId20" Type="http://schemas.openxmlformats.org/officeDocument/2006/relationships/customXml" Target="../ink/ink68.xml"/><Relationship Id="rId41" Type="http://schemas.openxmlformats.org/officeDocument/2006/relationships/image" Target="../media/image78.png"/><Relationship Id="rId62" Type="http://schemas.openxmlformats.org/officeDocument/2006/relationships/customXml" Target="../ink/ink89.xml"/><Relationship Id="rId83" Type="http://schemas.openxmlformats.org/officeDocument/2006/relationships/image" Target="../media/image99.png"/><Relationship Id="rId88" Type="http://schemas.openxmlformats.org/officeDocument/2006/relationships/customXml" Target="../ink/ink102.xml"/><Relationship Id="rId111" Type="http://schemas.openxmlformats.org/officeDocument/2006/relationships/image" Target="../media/image113.png"/><Relationship Id="rId132" Type="http://schemas.openxmlformats.org/officeDocument/2006/relationships/customXml" Target="../ink/ink124.xml"/><Relationship Id="rId15" Type="http://schemas.openxmlformats.org/officeDocument/2006/relationships/image" Target="../media/image65.png"/><Relationship Id="rId36" Type="http://schemas.openxmlformats.org/officeDocument/2006/relationships/customXml" Target="../ink/ink76.xml"/><Relationship Id="rId57" Type="http://schemas.openxmlformats.org/officeDocument/2006/relationships/image" Target="../media/image86.png"/><Relationship Id="rId106" Type="http://schemas.openxmlformats.org/officeDocument/2006/relationships/customXml" Target="../ink/ink111.xml"/><Relationship Id="rId127" Type="http://schemas.openxmlformats.org/officeDocument/2006/relationships/image" Target="../media/image121.png"/><Relationship Id="rId10" Type="http://schemas.openxmlformats.org/officeDocument/2006/relationships/customXml" Target="../ink/ink63.xml"/><Relationship Id="rId31" Type="http://schemas.openxmlformats.org/officeDocument/2006/relationships/image" Target="../media/image73.png"/><Relationship Id="rId52" Type="http://schemas.openxmlformats.org/officeDocument/2006/relationships/customXml" Target="../ink/ink84.xml"/><Relationship Id="rId73" Type="http://schemas.openxmlformats.org/officeDocument/2006/relationships/image" Target="../media/image94.png"/><Relationship Id="rId78" Type="http://schemas.openxmlformats.org/officeDocument/2006/relationships/customXml" Target="../ink/ink97.xml"/><Relationship Id="rId94" Type="http://schemas.openxmlformats.org/officeDocument/2006/relationships/customXml" Target="../ink/ink105.xml"/><Relationship Id="rId99" Type="http://schemas.openxmlformats.org/officeDocument/2006/relationships/image" Target="../media/image107.png"/><Relationship Id="rId101" Type="http://schemas.openxmlformats.org/officeDocument/2006/relationships/image" Target="../media/image108.png"/><Relationship Id="rId122" Type="http://schemas.openxmlformats.org/officeDocument/2006/relationships/customXml" Target="../ink/ink119.xml"/><Relationship Id="rId143" Type="http://schemas.openxmlformats.org/officeDocument/2006/relationships/image" Target="../media/image129.png"/><Relationship Id="rId4" Type="http://schemas.openxmlformats.org/officeDocument/2006/relationships/customXml" Target="../ink/ink60.xml"/><Relationship Id="rId9" Type="http://schemas.openxmlformats.org/officeDocument/2006/relationships/image" Target="../media/image62.png"/><Relationship Id="rId26" Type="http://schemas.openxmlformats.org/officeDocument/2006/relationships/customXml" Target="../ink/ink71.xml"/><Relationship Id="rId47" Type="http://schemas.openxmlformats.org/officeDocument/2006/relationships/image" Target="../media/image81.png"/><Relationship Id="rId68" Type="http://schemas.openxmlformats.org/officeDocument/2006/relationships/customXml" Target="../ink/ink92.xml"/><Relationship Id="rId89" Type="http://schemas.openxmlformats.org/officeDocument/2006/relationships/image" Target="../media/image102.png"/><Relationship Id="rId112" Type="http://schemas.openxmlformats.org/officeDocument/2006/relationships/customXml" Target="../ink/ink114.xml"/><Relationship Id="rId133" Type="http://schemas.openxmlformats.org/officeDocument/2006/relationships/image" Target="../media/image124.png"/><Relationship Id="rId16" Type="http://schemas.openxmlformats.org/officeDocument/2006/relationships/customXml" Target="../ink/ink66.xml"/><Relationship Id="rId37" Type="http://schemas.openxmlformats.org/officeDocument/2006/relationships/image" Target="../media/image76.png"/><Relationship Id="rId58" Type="http://schemas.openxmlformats.org/officeDocument/2006/relationships/customXml" Target="../ink/ink87.xml"/><Relationship Id="rId79" Type="http://schemas.openxmlformats.org/officeDocument/2006/relationships/image" Target="../media/image97.png"/><Relationship Id="rId102" Type="http://schemas.openxmlformats.org/officeDocument/2006/relationships/customXml" Target="../ink/ink109.xml"/><Relationship Id="rId123" Type="http://schemas.openxmlformats.org/officeDocument/2006/relationships/image" Target="../media/image119.png"/><Relationship Id="rId144" Type="http://schemas.openxmlformats.org/officeDocument/2006/relationships/customXml" Target="../ink/ink13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1.png"/><Relationship Id="rId21" Type="http://schemas.openxmlformats.org/officeDocument/2006/relationships/image" Target="../media/image1023.png"/><Relationship Id="rId42" Type="http://schemas.openxmlformats.org/officeDocument/2006/relationships/customXml" Target="../ink/ink1035.xml"/><Relationship Id="rId63" Type="http://schemas.openxmlformats.org/officeDocument/2006/relationships/image" Target="../media/image1044.png"/><Relationship Id="rId84" Type="http://schemas.openxmlformats.org/officeDocument/2006/relationships/customXml" Target="../ink/ink1056.xml"/><Relationship Id="rId138" Type="http://schemas.openxmlformats.org/officeDocument/2006/relationships/customXml" Target="../ink/ink1083.xml"/><Relationship Id="rId159" Type="http://schemas.openxmlformats.org/officeDocument/2006/relationships/image" Target="../media/image1092.png"/><Relationship Id="rId170" Type="http://schemas.openxmlformats.org/officeDocument/2006/relationships/customXml" Target="../ink/ink1099.xml"/><Relationship Id="rId107" Type="http://schemas.openxmlformats.org/officeDocument/2006/relationships/image" Target="../media/image1066.png"/><Relationship Id="rId11" Type="http://schemas.openxmlformats.org/officeDocument/2006/relationships/image" Target="../media/image1018.png"/><Relationship Id="rId32" Type="http://schemas.openxmlformats.org/officeDocument/2006/relationships/customXml" Target="../ink/ink1030.xml"/><Relationship Id="rId53" Type="http://schemas.openxmlformats.org/officeDocument/2006/relationships/image" Target="../media/image1039.png"/><Relationship Id="rId74" Type="http://schemas.openxmlformats.org/officeDocument/2006/relationships/customXml" Target="../ink/ink1051.xml"/><Relationship Id="rId128" Type="http://schemas.openxmlformats.org/officeDocument/2006/relationships/customXml" Target="../ink/ink1078.xml"/><Relationship Id="rId149" Type="http://schemas.openxmlformats.org/officeDocument/2006/relationships/image" Target="../media/image1087.png"/><Relationship Id="rId5" Type="http://schemas.openxmlformats.org/officeDocument/2006/relationships/image" Target="../media/image1015.png"/><Relationship Id="rId95" Type="http://schemas.openxmlformats.org/officeDocument/2006/relationships/image" Target="../media/image1060.png"/><Relationship Id="rId160" Type="http://schemas.openxmlformats.org/officeDocument/2006/relationships/customXml" Target="../ink/ink1094.xml"/><Relationship Id="rId181" Type="http://schemas.openxmlformats.org/officeDocument/2006/relationships/image" Target="../media/image1103.png"/><Relationship Id="rId22" Type="http://schemas.openxmlformats.org/officeDocument/2006/relationships/customXml" Target="../ink/ink1025.xml"/><Relationship Id="rId43" Type="http://schemas.openxmlformats.org/officeDocument/2006/relationships/image" Target="../media/image1034.png"/><Relationship Id="rId64" Type="http://schemas.openxmlformats.org/officeDocument/2006/relationships/customXml" Target="../ink/ink1046.xml"/><Relationship Id="rId118" Type="http://schemas.openxmlformats.org/officeDocument/2006/relationships/customXml" Target="../ink/ink1073.xml"/><Relationship Id="rId139" Type="http://schemas.openxmlformats.org/officeDocument/2006/relationships/image" Target="../media/image1082.png"/><Relationship Id="rId85" Type="http://schemas.openxmlformats.org/officeDocument/2006/relationships/image" Target="../media/image1055.png"/><Relationship Id="rId150" Type="http://schemas.openxmlformats.org/officeDocument/2006/relationships/customXml" Target="../ink/ink1089.xml"/><Relationship Id="rId171" Type="http://schemas.openxmlformats.org/officeDocument/2006/relationships/image" Target="../media/image1098.png"/><Relationship Id="rId12" Type="http://schemas.openxmlformats.org/officeDocument/2006/relationships/customXml" Target="../ink/ink1020.xml"/><Relationship Id="rId33" Type="http://schemas.openxmlformats.org/officeDocument/2006/relationships/image" Target="../media/image1029.png"/><Relationship Id="rId108" Type="http://schemas.openxmlformats.org/officeDocument/2006/relationships/customXml" Target="../ink/ink1068.xml"/><Relationship Id="rId129" Type="http://schemas.openxmlformats.org/officeDocument/2006/relationships/image" Target="../media/image1077.png"/><Relationship Id="rId54" Type="http://schemas.openxmlformats.org/officeDocument/2006/relationships/customXml" Target="../ink/ink1041.xml"/><Relationship Id="rId75" Type="http://schemas.openxmlformats.org/officeDocument/2006/relationships/image" Target="../media/image1050.png"/><Relationship Id="rId96" Type="http://schemas.openxmlformats.org/officeDocument/2006/relationships/customXml" Target="../ink/ink1062.xml"/><Relationship Id="rId140" Type="http://schemas.openxmlformats.org/officeDocument/2006/relationships/customXml" Target="../ink/ink1084.xml"/><Relationship Id="rId161" Type="http://schemas.openxmlformats.org/officeDocument/2006/relationships/image" Target="../media/image1093.png"/><Relationship Id="rId182" Type="http://schemas.openxmlformats.org/officeDocument/2006/relationships/customXml" Target="../ink/ink1105.xml"/><Relationship Id="rId6" Type="http://schemas.openxmlformats.org/officeDocument/2006/relationships/customXml" Target="../ink/ink1017.xml"/><Relationship Id="rId23" Type="http://schemas.openxmlformats.org/officeDocument/2006/relationships/image" Target="../media/image1024.png"/><Relationship Id="rId119" Type="http://schemas.openxmlformats.org/officeDocument/2006/relationships/image" Target="../media/image1072.png"/><Relationship Id="rId44" Type="http://schemas.openxmlformats.org/officeDocument/2006/relationships/customXml" Target="../ink/ink1036.xml"/><Relationship Id="rId65" Type="http://schemas.openxmlformats.org/officeDocument/2006/relationships/image" Target="../media/image1045.png"/><Relationship Id="rId86" Type="http://schemas.openxmlformats.org/officeDocument/2006/relationships/customXml" Target="../ink/ink1057.xml"/><Relationship Id="rId130" Type="http://schemas.openxmlformats.org/officeDocument/2006/relationships/customXml" Target="../ink/ink1079.xml"/><Relationship Id="rId151" Type="http://schemas.openxmlformats.org/officeDocument/2006/relationships/image" Target="../media/image1088.png"/><Relationship Id="rId172" Type="http://schemas.openxmlformats.org/officeDocument/2006/relationships/customXml" Target="../ink/ink1100.xml"/><Relationship Id="rId13" Type="http://schemas.openxmlformats.org/officeDocument/2006/relationships/image" Target="../media/image1019.png"/><Relationship Id="rId18" Type="http://schemas.openxmlformats.org/officeDocument/2006/relationships/customXml" Target="../ink/ink1023.xml"/><Relationship Id="rId39" Type="http://schemas.openxmlformats.org/officeDocument/2006/relationships/image" Target="../media/image1032.png"/><Relationship Id="rId109" Type="http://schemas.openxmlformats.org/officeDocument/2006/relationships/image" Target="../media/image1067.png"/><Relationship Id="rId34" Type="http://schemas.openxmlformats.org/officeDocument/2006/relationships/customXml" Target="../ink/ink1031.xml"/><Relationship Id="rId50" Type="http://schemas.openxmlformats.org/officeDocument/2006/relationships/customXml" Target="../ink/ink1039.xml"/><Relationship Id="rId55" Type="http://schemas.openxmlformats.org/officeDocument/2006/relationships/image" Target="../media/image1040.png"/><Relationship Id="rId76" Type="http://schemas.openxmlformats.org/officeDocument/2006/relationships/customXml" Target="../ink/ink1052.xml"/><Relationship Id="rId97" Type="http://schemas.openxmlformats.org/officeDocument/2006/relationships/image" Target="../media/image1061.png"/><Relationship Id="rId104" Type="http://schemas.openxmlformats.org/officeDocument/2006/relationships/customXml" Target="../ink/ink1066.xml"/><Relationship Id="rId120" Type="http://schemas.openxmlformats.org/officeDocument/2006/relationships/customXml" Target="../ink/ink1074.xml"/><Relationship Id="rId125" Type="http://schemas.openxmlformats.org/officeDocument/2006/relationships/image" Target="../media/image1075.png"/><Relationship Id="rId141" Type="http://schemas.openxmlformats.org/officeDocument/2006/relationships/image" Target="../media/image1083.png"/><Relationship Id="rId146" Type="http://schemas.openxmlformats.org/officeDocument/2006/relationships/customXml" Target="../ink/ink1087.xml"/><Relationship Id="rId167" Type="http://schemas.openxmlformats.org/officeDocument/2006/relationships/image" Target="../media/image1096.png"/><Relationship Id="rId7" Type="http://schemas.openxmlformats.org/officeDocument/2006/relationships/image" Target="../media/image1016.png"/><Relationship Id="rId71" Type="http://schemas.openxmlformats.org/officeDocument/2006/relationships/image" Target="../media/image1048.png"/><Relationship Id="rId92" Type="http://schemas.openxmlformats.org/officeDocument/2006/relationships/customXml" Target="../ink/ink1060.xml"/><Relationship Id="rId162" Type="http://schemas.openxmlformats.org/officeDocument/2006/relationships/customXml" Target="../ink/ink1095.xml"/><Relationship Id="rId183" Type="http://schemas.openxmlformats.org/officeDocument/2006/relationships/image" Target="../media/image1104.png"/><Relationship Id="rId2" Type="http://schemas.openxmlformats.org/officeDocument/2006/relationships/customXml" Target="../ink/ink1015.xml"/><Relationship Id="rId29" Type="http://schemas.openxmlformats.org/officeDocument/2006/relationships/image" Target="../media/image1027.png"/><Relationship Id="rId24" Type="http://schemas.openxmlformats.org/officeDocument/2006/relationships/customXml" Target="../ink/ink1026.xml"/><Relationship Id="rId40" Type="http://schemas.openxmlformats.org/officeDocument/2006/relationships/customXml" Target="../ink/ink1034.xml"/><Relationship Id="rId45" Type="http://schemas.openxmlformats.org/officeDocument/2006/relationships/image" Target="../media/image1035.png"/><Relationship Id="rId66" Type="http://schemas.openxmlformats.org/officeDocument/2006/relationships/customXml" Target="../ink/ink1047.xml"/><Relationship Id="rId87" Type="http://schemas.openxmlformats.org/officeDocument/2006/relationships/image" Target="../media/image1056.png"/><Relationship Id="rId110" Type="http://schemas.openxmlformats.org/officeDocument/2006/relationships/customXml" Target="../ink/ink1069.xml"/><Relationship Id="rId115" Type="http://schemas.openxmlformats.org/officeDocument/2006/relationships/image" Target="../media/image1070.png"/><Relationship Id="rId131" Type="http://schemas.openxmlformats.org/officeDocument/2006/relationships/image" Target="../media/image1078.png"/><Relationship Id="rId136" Type="http://schemas.openxmlformats.org/officeDocument/2006/relationships/customXml" Target="../ink/ink1082.xml"/><Relationship Id="rId157" Type="http://schemas.openxmlformats.org/officeDocument/2006/relationships/image" Target="../media/image1091.png"/><Relationship Id="rId178" Type="http://schemas.openxmlformats.org/officeDocument/2006/relationships/customXml" Target="../ink/ink1103.xml"/><Relationship Id="rId61" Type="http://schemas.openxmlformats.org/officeDocument/2006/relationships/image" Target="../media/image1043.png"/><Relationship Id="rId82" Type="http://schemas.openxmlformats.org/officeDocument/2006/relationships/customXml" Target="../ink/ink1055.xml"/><Relationship Id="rId152" Type="http://schemas.openxmlformats.org/officeDocument/2006/relationships/customXml" Target="../ink/ink1090.xml"/><Relationship Id="rId173" Type="http://schemas.openxmlformats.org/officeDocument/2006/relationships/image" Target="../media/image1099.png"/><Relationship Id="rId19" Type="http://schemas.openxmlformats.org/officeDocument/2006/relationships/image" Target="../media/image1022.png"/><Relationship Id="rId14" Type="http://schemas.openxmlformats.org/officeDocument/2006/relationships/customXml" Target="../ink/ink1021.xml"/><Relationship Id="rId30" Type="http://schemas.openxmlformats.org/officeDocument/2006/relationships/customXml" Target="../ink/ink1029.xml"/><Relationship Id="rId35" Type="http://schemas.openxmlformats.org/officeDocument/2006/relationships/image" Target="../media/image1030.png"/><Relationship Id="rId56" Type="http://schemas.openxmlformats.org/officeDocument/2006/relationships/customXml" Target="../ink/ink1042.xml"/><Relationship Id="rId77" Type="http://schemas.openxmlformats.org/officeDocument/2006/relationships/image" Target="../media/image1051.png"/><Relationship Id="rId100" Type="http://schemas.openxmlformats.org/officeDocument/2006/relationships/customXml" Target="../ink/ink1064.xml"/><Relationship Id="rId105" Type="http://schemas.openxmlformats.org/officeDocument/2006/relationships/image" Target="../media/image1065.png"/><Relationship Id="rId126" Type="http://schemas.openxmlformats.org/officeDocument/2006/relationships/customXml" Target="../ink/ink1077.xml"/><Relationship Id="rId147" Type="http://schemas.openxmlformats.org/officeDocument/2006/relationships/image" Target="../media/image1086.png"/><Relationship Id="rId168" Type="http://schemas.openxmlformats.org/officeDocument/2006/relationships/customXml" Target="../ink/ink1098.xml"/><Relationship Id="rId8" Type="http://schemas.openxmlformats.org/officeDocument/2006/relationships/customXml" Target="../ink/ink1018.xml"/><Relationship Id="rId51" Type="http://schemas.openxmlformats.org/officeDocument/2006/relationships/image" Target="../media/image1038.png"/><Relationship Id="rId72" Type="http://schemas.openxmlformats.org/officeDocument/2006/relationships/customXml" Target="../ink/ink1050.xml"/><Relationship Id="rId93" Type="http://schemas.openxmlformats.org/officeDocument/2006/relationships/image" Target="../media/image1059.png"/><Relationship Id="rId98" Type="http://schemas.openxmlformats.org/officeDocument/2006/relationships/customXml" Target="../ink/ink1063.xml"/><Relationship Id="rId121" Type="http://schemas.openxmlformats.org/officeDocument/2006/relationships/image" Target="../media/image1073.png"/><Relationship Id="rId142" Type="http://schemas.openxmlformats.org/officeDocument/2006/relationships/customXml" Target="../ink/ink1085.xml"/><Relationship Id="rId163" Type="http://schemas.openxmlformats.org/officeDocument/2006/relationships/image" Target="../media/image1094.png"/><Relationship Id="rId184" Type="http://schemas.openxmlformats.org/officeDocument/2006/relationships/customXml" Target="../ink/ink1106.xml"/><Relationship Id="rId3" Type="http://schemas.openxmlformats.org/officeDocument/2006/relationships/image" Target="../media/image1014.png"/><Relationship Id="rId25" Type="http://schemas.openxmlformats.org/officeDocument/2006/relationships/image" Target="../media/image1025.png"/><Relationship Id="rId46" Type="http://schemas.openxmlformats.org/officeDocument/2006/relationships/customXml" Target="../ink/ink1037.xml"/><Relationship Id="rId67" Type="http://schemas.openxmlformats.org/officeDocument/2006/relationships/image" Target="../media/image1046.png"/><Relationship Id="rId116" Type="http://schemas.openxmlformats.org/officeDocument/2006/relationships/customXml" Target="../ink/ink1072.xml"/><Relationship Id="rId137" Type="http://schemas.openxmlformats.org/officeDocument/2006/relationships/image" Target="../media/image1081.png"/><Relationship Id="rId158" Type="http://schemas.openxmlformats.org/officeDocument/2006/relationships/customXml" Target="../ink/ink1093.xml"/><Relationship Id="rId20" Type="http://schemas.openxmlformats.org/officeDocument/2006/relationships/customXml" Target="../ink/ink1024.xml"/><Relationship Id="rId41" Type="http://schemas.openxmlformats.org/officeDocument/2006/relationships/image" Target="../media/image1033.png"/><Relationship Id="rId62" Type="http://schemas.openxmlformats.org/officeDocument/2006/relationships/customXml" Target="../ink/ink1045.xml"/><Relationship Id="rId83" Type="http://schemas.openxmlformats.org/officeDocument/2006/relationships/image" Target="../media/image1054.png"/><Relationship Id="rId88" Type="http://schemas.openxmlformats.org/officeDocument/2006/relationships/customXml" Target="../ink/ink1058.xml"/><Relationship Id="rId111" Type="http://schemas.openxmlformats.org/officeDocument/2006/relationships/image" Target="../media/image1068.png"/><Relationship Id="rId132" Type="http://schemas.openxmlformats.org/officeDocument/2006/relationships/customXml" Target="../ink/ink1080.xml"/><Relationship Id="rId153" Type="http://schemas.openxmlformats.org/officeDocument/2006/relationships/image" Target="../media/image1089.png"/><Relationship Id="rId174" Type="http://schemas.openxmlformats.org/officeDocument/2006/relationships/customXml" Target="../ink/ink1101.xml"/><Relationship Id="rId179" Type="http://schemas.openxmlformats.org/officeDocument/2006/relationships/image" Target="../media/image1102.png"/><Relationship Id="rId15" Type="http://schemas.openxmlformats.org/officeDocument/2006/relationships/image" Target="../media/image1020.png"/><Relationship Id="rId36" Type="http://schemas.openxmlformats.org/officeDocument/2006/relationships/customXml" Target="../ink/ink1032.xml"/><Relationship Id="rId57" Type="http://schemas.openxmlformats.org/officeDocument/2006/relationships/image" Target="../media/image1041.png"/><Relationship Id="rId106" Type="http://schemas.openxmlformats.org/officeDocument/2006/relationships/customXml" Target="../ink/ink1067.xml"/><Relationship Id="rId127" Type="http://schemas.openxmlformats.org/officeDocument/2006/relationships/image" Target="../media/image1076.png"/><Relationship Id="rId10" Type="http://schemas.openxmlformats.org/officeDocument/2006/relationships/customXml" Target="../ink/ink1019.xml"/><Relationship Id="rId31" Type="http://schemas.openxmlformats.org/officeDocument/2006/relationships/image" Target="../media/image1028.png"/><Relationship Id="rId52" Type="http://schemas.openxmlformats.org/officeDocument/2006/relationships/customXml" Target="../ink/ink1040.xml"/><Relationship Id="rId73" Type="http://schemas.openxmlformats.org/officeDocument/2006/relationships/image" Target="../media/image1049.png"/><Relationship Id="rId78" Type="http://schemas.openxmlformats.org/officeDocument/2006/relationships/customXml" Target="../ink/ink1053.xml"/><Relationship Id="rId94" Type="http://schemas.openxmlformats.org/officeDocument/2006/relationships/customXml" Target="../ink/ink1061.xml"/><Relationship Id="rId99" Type="http://schemas.openxmlformats.org/officeDocument/2006/relationships/image" Target="../media/image1062.png"/><Relationship Id="rId101" Type="http://schemas.openxmlformats.org/officeDocument/2006/relationships/image" Target="../media/image1063.png"/><Relationship Id="rId122" Type="http://schemas.openxmlformats.org/officeDocument/2006/relationships/customXml" Target="../ink/ink1075.xml"/><Relationship Id="rId143" Type="http://schemas.openxmlformats.org/officeDocument/2006/relationships/image" Target="../media/image1084.png"/><Relationship Id="rId148" Type="http://schemas.openxmlformats.org/officeDocument/2006/relationships/customXml" Target="../ink/ink1088.xml"/><Relationship Id="rId164" Type="http://schemas.openxmlformats.org/officeDocument/2006/relationships/customXml" Target="../ink/ink1096.xml"/><Relationship Id="rId169" Type="http://schemas.openxmlformats.org/officeDocument/2006/relationships/image" Target="../media/image1097.png"/><Relationship Id="rId185" Type="http://schemas.openxmlformats.org/officeDocument/2006/relationships/image" Target="../media/image1105.png"/><Relationship Id="rId4" Type="http://schemas.openxmlformats.org/officeDocument/2006/relationships/customXml" Target="../ink/ink1016.xml"/><Relationship Id="rId9" Type="http://schemas.openxmlformats.org/officeDocument/2006/relationships/image" Target="../media/image1017.png"/><Relationship Id="rId180" Type="http://schemas.openxmlformats.org/officeDocument/2006/relationships/customXml" Target="../ink/ink1104.xml"/><Relationship Id="rId26" Type="http://schemas.openxmlformats.org/officeDocument/2006/relationships/customXml" Target="../ink/ink1027.xml"/><Relationship Id="rId47" Type="http://schemas.openxmlformats.org/officeDocument/2006/relationships/image" Target="../media/image1036.png"/><Relationship Id="rId68" Type="http://schemas.openxmlformats.org/officeDocument/2006/relationships/customXml" Target="../ink/ink1048.xml"/><Relationship Id="rId89" Type="http://schemas.openxmlformats.org/officeDocument/2006/relationships/image" Target="../media/image1057.png"/><Relationship Id="rId112" Type="http://schemas.openxmlformats.org/officeDocument/2006/relationships/customXml" Target="../ink/ink1070.xml"/><Relationship Id="rId133" Type="http://schemas.openxmlformats.org/officeDocument/2006/relationships/image" Target="../media/image1079.png"/><Relationship Id="rId154" Type="http://schemas.openxmlformats.org/officeDocument/2006/relationships/customXml" Target="../ink/ink1091.xml"/><Relationship Id="rId175" Type="http://schemas.openxmlformats.org/officeDocument/2006/relationships/image" Target="../media/image1100.png"/><Relationship Id="rId16" Type="http://schemas.openxmlformats.org/officeDocument/2006/relationships/customXml" Target="../ink/ink1022.xml"/><Relationship Id="rId37" Type="http://schemas.openxmlformats.org/officeDocument/2006/relationships/image" Target="../media/image1031.png"/><Relationship Id="rId58" Type="http://schemas.openxmlformats.org/officeDocument/2006/relationships/customXml" Target="../ink/ink1043.xml"/><Relationship Id="rId79" Type="http://schemas.openxmlformats.org/officeDocument/2006/relationships/image" Target="../media/image1052.png"/><Relationship Id="rId102" Type="http://schemas.openxmlformats.org/officeDocument/2006/relationships/customXml" Target="../ink/ink1065.xml"/><Relationship Id="rId123" Type="http://schemas.openxmlformats.org/officeDocument/2006/relationships/image" Target="../media/image1074.png"/><Relationship Id="rId144" Type="http://schemas.openxmlformats.org/officeDocument/2006/relationships/customXml" Target="../ink/ink1086.xml"/><Relationship Id="rId90" Type="http://schemas.openxmlformats.org/officeDocument/2006/relationships/customXml" Target="../ink/ink1059.xml"/><Relationship Id="rId165" Type="http://schemas.openxmlformats.org/officeDocument/2006/relationships/image" Target="../media/image1095.png"/><Relationship Id="rId27" Type="http://schemas.openxmlformats.org/officeDocument/2006/relationships/image" Target="../media/image1026.png"/><Relationship Id="rId48" Type="http://schemas.openxmlformats.org/officeDocument/2006/relationships/customXml" Target="../ink/ink1038.xml"/><Relationship Id="rId69" Type="http://schemas.openxmlformats.org/officeDocument/2006/relationships/image" Target="../media/image1047.png"/><Relationship Id="rId113" Type="http://schemas.openxmlformats.org/officeDocument/2006/relationships/image" Target="../media/image1069.png"/><Relationship Id="rId134" Type="http://schemas.openxmlformats.org/officeDocument/2006/relationships/customXml" Target="../ink/ink1081.xml"/><Relationship Id="rId80" Type="http://schemas.openxmlformats.org/officeDocument/2006/relationships/customXml" Target="../ink/ink1054.xml"/><Relationship Id="rId155" Type="http://schemas.openxmlformats.org/officeDocument/2006/relationships/image" Target="../media/image1090.png"/><Relationship Id="rId176" Type="http://schemas.openxmlformats.org/officeDocument/2006/relationships/customXml" Target="../ink/ink1102.xml"/><Relationship Id="rId17" Type="http://schemas.openxmlformats.org/officeDocument/2006/relationships/image" Target="../media/image1021.png"/><Relationship Id="rId38" Type="http://schemas.openxmlformats.org/officeDocument/2006/relationships/customXml" Target="../ink/ink1033.xml"/><Relationship Id="rId59" Type="http://schemas.openxmlformats.org/officeDocument/2006/relationships/image" Target="../media/image1042.png"/><Relationship Id="rId103" Type="http://schemas.openxmlformats.org/officeDocument/2006/relationships/image" Target="../media/image1064.png"/><Relationship Id="rId124" Type="http://schemas.openxmlformats.org/officeDocument/2006/relationships/customXml" Target="../ink/ink1076.xml"/><Relationship Id="rId70" Type="http://schemas.openxmlformats.org/officeDocument/2006/relationships/customXml" Target="../ink/ink1049.xml"/><Relationship Id="rId91" Type="http://schemas.openxmlformats.org/officeDocument/2006/relationships/image" Target="../media/image1058.png"/><Relationship Id="rId145" Type="http://schemas.openxmlformats.org/officeDocument/2006/relationships/image" Target="../media/image1085.png"/><Relationship Id="rId166" Type="http://schemas.openxmlformats.org/officeDocument/2006/relationships/customXml" Target="../ink/ink1097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028.xml"/><Relationship Id="rId49" Type="http://schemas.openxmlformats.org/officeDocument/2006/relationships/image" Target="../media/image1037.png"/><Relationship Id="rId114" Type="http://schemas.openxmlformats.org/officeDocument/2006/relationships/customXml" Target="../ink/ink1071.xml"/><Relationship Id="rId60" Type="http://schemas.openxmlformats.org/officeDocument/2006/relationships/customXml" Target="../ink/ink1044.xml"/><Relationship Id="rId81" Type="http://schemas.openxmlformats.org/officeDocument/2006/relationships/image" Target="../media/image1053.png"/><Relationship Id="rId135" Type="http://schemas.openxmlformats.org/officeDocument/2006/relationships/image" Target="../media/image1080.png"/><Relationship Id="rId156" Type="http://schemas.openxmlformats.org/officeDocument/2006/relationships/customXml" Target="../ink/ink1092.xml"/><Relationship Id="rId177" Type="http://schemas.openxmlformats.org/officeDocument/2006/relationships/image" Target="../media/image1101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19.xml"/><Relationship Id="rId21" Type="http://schemas.openxmlformats.org/officeDocument/2006/relationships/image" Target="../media/image1115.png"/><Relationship Id="rId42" Type="http://schemas.openxmlformats.org/officeDocument/2006/relationships/customXml" Target="../ink/ink1127.xml"/><Relationship Id="rId47" Type="http://schemas.openxmlformats.org/officeDocument/2006/relationships/image" Target="../media/image1128.png"/><Relationship Id="rId63" Type="http://schemas.openxmlformats.org/officeDocument/2006/relationships/image" Target="../media/image1136.png"/><Relationship Id="rId68" Type="http://schemas.openxmlformats.org/officeDocument/2006/relationships/customXml" Target="../ink/ink1140.xml"/><Relationship Id="rId84" Type="http://schemas.openxmlformats.org/officeDocument/2006/relationships/customXml" Target="../ink/ink1148.xml"/><Relationship Id="rId89" Type="http://schemas.openxmlformats.org/officeDocument/2006/relationships/image" Target="../media/image1149.png"/><Relationship Id="rId16" Type="http://schemas.openxmlformats.org/officeDocument/2006/relationships/customXml" Target="../ink/ink1114.xml"/><Relationship Id="rId107" Type="http://schemas.openxmlformats.org/officeDocument/2006/relationships/image" Target="../media/image1158.png"/><Relationship Id="rId11" Type="http://schemas.openxmlformats.org/officeDocument/2006/relationships/image" Target="../media/image1110.png"/><Relationship Id="rId32" Type="http://schemas.openxmlformats.org/officeDocument/2006/relationships/customXml" Target="../ink/ink1122.xml"/><Relationship Id="rId37" Type="http://schemas.openxmlformats.org/officeDocument/2006/relationships/image" Target="../media/image1123.png"/><Relationship Id="rId53" Type="http://schemas.openxmlformats.org/officeDocument/2006/relationships/image" Target="../media/image1131.png"/><Relationship Id="rId58" Type="http://schemas.openxmlformats.org/officeDocument/2006/relationships/customXml" Target="../ink/ink1135.xml"/><Relationship Id="rId74" Type="http://schemas.openxmlformats.org/officeDocument/2006/relationships/customXml" Target="../ink/ink1143.xml"/><Relationship Id="rId79" Type="http://schemas.openxmlformats.org/officeDocument/2006/relationships/image" Target="../media/image1144.png"/><Relationship Id="rId102" Type="http://schemas.openxmlformats.org/officeDocument/2006/relationships/customXml" Target="../ink/ink1157.xml"/><Relationship Id="rId5" Type="http://schemas.openxmlformats.org/officeDocument/2006/relationships/image" Target="../media/image1107.png"/><Relationship Id="rId90" Type="http://schemas.openxmlformats.org/officeDocument/2006/relationships/customXml" Target="../ink/ink1151.xml"/><Relationship Id="rId95" Type="http://schemas.openxmlformats.org/officeDocument/2006/relationships/image" Target="../media/image1152.png"/><Relationship Id="rId22" Type="http://schemas.openxmlformats.org/officeDocument/2006/relationships/customXml" Target="../ink/ink1117.xml"/><Relationship Id="rId27" Type="http://schemas.openxmlformats.org/officeDocument/2006/relationships/image" Target="../media/image1118.png"/><Relationship Id="rId43" Type="http://schemas.openxmlformats.org/officeDocument/2006/relationships/image" Target="../media/image1126.png"/><Relationship Id="rId48" Type="http://schemas.openxmlformats.org/officeDocument/2006/relationships/customXml" Target="../ink/ink1130.xml"/><Relationship Id="rId64" Type="http://schemas.openxmlformats.org/officeDocument/2006/relationships/customXml" Target="../ink/ink1138.xml"/><Relationship Id="rId69" Type="http://schemas.openxmlformats.org/officeDocument/2006/relationships/image" Target="../media/image1139.png"/><Relationship Id="rId80" Type="http://schemas.openxmlformats.org/officeDocument/2006/relationships/customXml" Target="../ink/ink1146.xml"/><Relationship Id="rId85" Type="http://schemas.openxmlformats.org/officeDocument/2006/relationships/image" Target="../media/image1147.png"/><Relationship Id="rId12" Type="http://schemas.openxmlformats.org/officeDocument/2006/relationships/customXml" Target="../ink/ink1112.xml"/><Relationship Id="rId17" Type="http://schemas.openxmlformats.org/officeDocument/2006/relationships/image" Target="../media/image1113.png"/><Relationship Id="rId33" Type="http://schemas.openxmlformats.org/officeDocument/2006/relationships/image" Target="../media/image1121.png"/><Relationship Id="rId38" Type="http://schemas.openxmlformats.org/officeDocument/2006/relationships/customXml" Target="../ink/ink1125.xml"/><Relationship Id="rId59" Type="http://schemas.openxmlformats.org/officeDocument/2006/relationships/image" Target="../media/image1134.png"/><Relationship Id="rId103" Type="http://schemas.openxmlformats.org/officeDocument/2006/relationships/image" Target="../media/image1156.png"/><Relationship Id="rId108" Type="http://schemas.openxmlformats.org/officeDocument/2006/relationships/customXml" Target="../ink/ink1160.xml"/><Relationship Id="rId54" Type="http://schemas.openxmlformats.org/officeDocument/2006/relationships/customXml" Target="../ink/ink1133.xml"/><Relationship Id="rId70" Type="http://schemas.openxmlformats.org/officeDocument/2006/relationships/customXml" Target="../ink/ink1141.xml"/><Relationship Id="rId75" Type="http://schemas.openxmlformats.org/officeDocument/2006/relationships/image" Target="../media/image1142.png"/><Relationship Id="rId91" Type="http://schemas.openxmlformats.org/officeDocument/2006/relationships/image" Target="../media/image1150.png"/><Relationship Id="rId96" Type="http://schemas.openxmlformats.org/officeDocument/2006/relationships/customXml" Target="../ink/ink115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9.xml"/><Relationship Id="rId15" Type="http://schemas.openxmlformats.org/officeDocument/2006/relationships/image" Target="../media/image1112.png"/><Relationship Id="rId23" Type="http://schemas.openxmlformats.org/officeDocument/2006/relationships/image" Target="../media/image1116.png"/><Relationship Id="rId28" Type="http://schemas.openxmlformats.org/officeDocument/2006/relationships/customXml" Target="../ink/ink1120.xml"/><Relationship Id="rId36" Type="http://schemas.openxmlformats.org/officeDocument/2006/relationships/customXml" Target="../ink/ink1124.xml"/><Relationship Id="rId49" Type="http://schemas.openxmlformats.org/officeDocument/2006/relationships/image" Target="../media/image1129.png"/><Relationship Id="rId57" Type="http://schemas.openxmlformats.org/officeDocument/2006/relationships/image" Target="../media/image1133.png"/><Relationship Id="rId106" Type="http://schemas.openxmlformats.org/officeDocument/2006/relationships/customXml" Target="../ink/ink1159.xml"/><Relationship Id="rId10" Type="http://schemas.openxmlformats.org/officeDocument/2006/relationships/customXml" Target="../ink/ink1111.xml"/><Relationship Id="rId31" Type="http://schemas.openxmlformats.org/officeDocument/2006/relationships/image" Target="../media/image1120.png"/><Relationship Id="rId44" Type="http://schemas.openxmlformats.org/officeDocument/2006/relationships/customXml" Target="../ink/ink1128.xml"/><Relationship Id="rId52" Type="http://schemas.openxmlformats.org/officeDocument/2006/relationships/customXml" Target="../ink/ink1132.xml"/><Relationship Id="rId60" Type="http://schemas.openxmlformats.org/officeDocument/2006/relationships/customXml" Target="../ink/ink1136.xml"/><Relationship Id="rId65" Type="http://schemas.openxmlformats.org/officeDocument/2006/relationships/image" Target="../media/image1137.png"/><Relationship Id="rId73" Type="http://schemas.openxmlformats.org/officeDocument/2006/relationships/image" Target="../media/image1141.png"/><Relationship Id="rId78" Type="http://schemas.openxmlformats.org/officeDocument/2006/relationships/customXml" Target="../ink/ink1145.xml"/><Relationship Id="rId81" Type="http://schemas.openxmlformats.org/officeDocument/2006/relationships/image" Target="../media/image1145.png"/><Relationship Id="rId86" Type="http://schemas.openxmlformats.org/officeDocument/2006/relationships/customXml" Target="../ink/ink1149.xml"/><Relationship Id="rId94" Type="http://schemas.openxmlformats.org/officeDocument/2006/relationships/customXml" Target="../ink/ink1153.xml"/><Relationship Id="rId99" Type="http://schemas.openxmlformats.org/officeDocument/2006/relationships/image" Target="../media/image1154.png"/><Relationship Id="rId101" Type="http://schemas.openxmlformats.org/officeDocument/2006/relationships/image" Target="../media/image1155.png"/><Relationship Id="rId4" Type="http://schemas.openxmlformats.org/officeDocument/2006/relationships/customXml" Target="../ink/ink1108.xml"/><Relationship Id="rId9" Type="http://schemas.openxmlformats.org/officeDocument/2006/relationships/image" Target="../media/image1109.png"/><Relationship Id="rId13" Type="http://schemas.openxmlformats.org/officeDocument/2006/relationships/image" Target="../media/image1111.png"/><Relationship Id="rId18" Type="http://schemas.openxmlformats.org/officeDocument/2006/relationships/customXml" Target="../ink/ink1115.xml"/><Relationship Id="rId39" Type="http://schemas.openxmlformats.org/officeDocument/2006/relationships/image" Target="../media/image1124.png"/><Relationship Id="rId109" Type="http://schemas.openxmlformats.org/officeDocument/2006/relationships/image" Target="../media/image1159.png"/><Relationship Id="rId34" Type="http://schemas.openxmlformats.org/officeDocument/2006/relationships/customXml" Target="../ink/ink1123.xml"/><Relationship Id="rId50" Type="http://schemas.openxmlformats.org/officeDocument/2006/relationships/customXml" Target="../ink/ink1131.xml"/><Relationship Id="rId55" Type="http://schemas.openxmlformats.org/officeDocument/2006/relationships/image" Target="../media/image1132.png"/><Relationship Id="rId76" Type="http://schemas.openxmlformats.org/officeDocument/2006/relationships/customXml" Target="../ink/ink1144.xml"/><Relationship Id="rId97" Type="http://schemas.openxmlformats.org/officeDocument/2006/relationships/image" Target="../media/image1153.png"/><Relationship Id="rId104" Type="http://schemas.openxmlformats.org/officeDocument/2006/relationships/customXml" Target="../ink/ink1158.xml"/><Relationship Id="rId7" Type="http://schemas.openxmlformats.org/officeDocument/2006/relationships/image" Target="../media/image1108.png"/><Relationship Id="rId71" Type="http://schemas.openxmlformats.org/officeDocument/2006/relationships/image" Target="../media/image1140.png"/><Relationship Id="rId92" Type="http://schemas.openxmlformats.org/officeDocument/2006/relationships/customXml" Target="../ink/ink1152.xml"/><Relationship Id="rId2" Type="http://schemas.openxmlformats.org/officeDocument/2006/relationships/customXml" Target="../ink/ink1107.xml"/><Relationship Id="rId29" Type="http://schemas.openxmlformats.org/officeDocument/2006/relationships/image" Target="../media/image1119.png"/><Relationship Id="rId24" Type="http://schemas.openxmlformats.org/officeDocument/2006/relationships/customXml" Target="../ink/ink1118.xml"/><Relationship Id="rId40" Type="http://schemas.openxmlformats.org/officeDocument/2006/relationships/customXml" Target="../ink/ink1126.xml"/><Relationship Id="rId45" Type="http://schemas.openxmlformats.org/officeDocument/2006/relationships/image" Target="../media/image1127.png"/><Relationship Id="rId66" Type="http://schemas.openxmlformats.org/officeDocument/2006/relationships/customXml" Target="../ink/ink1139.xml"/><Relationship Id="rId87" Type="http://schemas.openxmlformats.org/officeDocument/2006/relationships/image" Target="../media/image1148.png"/><Relationship Id="rId110" Type="http://schemas.openxmlformats.org/officeDocument/2006/relationships/customXml" Target="../ink/ink1161.xml"/><Relationship Id="rId61" Type="http://schemas.openxmlformats.org/officeDocument/2006/relationships/image" Target="../media/image1135.png"/><Relationship Id="rId82" Type="http://schemas.openxmlformats.org/officeDocument/2006/relationships/customXml" Target="../ink/ink1147.xml"/><Relationship Id="rId19" Type="http://schemas.openxmlformats.org/officeDocument/2006/relationships/image" Target="../media/image1114.png"/><Relationship Id="rId14" Type="http://schemas.openxmlformats.org/officeDocument/2006/relationships/customXml" Target="../ink/ink1113.xml"/><Relationship Id="rId30" Type="http://schemas.openxmlformats.org/officeDocument/2006/relationships/customXml" Target="../ink/ink1121.xml"/><Relationship Id="rId35" Type="http://schemas.openxmlformats.org/officeDocument/2006/relationships/image" Target="../media/image1122.png"/><Relationship Id="rId56" Type="http://schemas.openxmlformats.org/officeDocument/2006/relationships/customXml" Target="../ink/ink1134.xml"/><Relationship Id="rId77" Type="http://schemas.openxmlformats.org/officeDocument/2006/relationships/image" Target="../media/image1143.png"/><Relationship Id="rId100" Type="http://schemas.openxmlformats.org/officeDocument/2006/relationships/customXml" Target="../ink/ink1156.xml"/><Relationship Id="rId105" Type="http://schemas.openxmlformats.org/officeDocument/2006/relationships/image" Target="../media/image1157.png"/><Relationship Id="rId8" Type="http://schemas.openxmlformats.org/officeDocument/2006/relationships/customXml" Target="../ink/ink1110.xml"/><Relationship Id="rId51" Type="http://schemas.openxmlformats.org/officeDocument/2006/relationships/image" Target="../media/image1130.png"/><Relationship Id="rId72" Type="http://schemas.openxmlformats.org/officeDocument/2006/relationships/customXml" Target="../ink/ink1142.xml"/><Relationship Id="rId93" Type="http://schemas.openxmlformats.org/officeDocument/2006/relationships/image" Target="../media/image1151.png"/><Relationship Id="rId98" Type="http://schemas.openxmlformats.org/officeDocument/2006/relationships/customXml" Target="../ink/ink1155.xml"/><Relationship Id="rId3" Type="http://schemas.openxmlformats.org/officeDocument/2006/relationships/image" Target="../media/image1106.png"/><Relationship Id="rId25" Type="http://schemas.openxmlformats.org/officeDocument/2006/relationships/image" Target="../media/image1117.png"/><Relationship Id="rId46" Type="http://schemas.openxmlformats.org/officeDocument/2006/relationships/customXml" Target="../ink/ink1129.xml"/><Relationship Id="rId67" Type="http://schemas.openxmlformats.org/officeDocument/2006/relationships/image" Target="../media/image1138.png"/><Relationship Id="rId20" Type="http://schemas.openxmlformats.org/officeDocument/2006/relationships/customXml" Target="../ink/ink1116.xml"/><Relationship Id="rId41" Type="http://schemas.openxmlformats.org/officeDocument/2006/relationships/image" Target="../media/image1125.png"/><Relationship Id="rId62" Type="http://schemas.openxmlformats.org/officeDocument/2006/relationships/customXml" Target="../ink/ink1137.xml"/><Relationship Id="rId83" Type="http://schemas.openxmlformats.org/officeDocument/2006/relationships/image" Target="../media/image1146.png"/><Relationship Id="rId88" Type="http://schemas.openxmlformats.org/officeDocument/2006/relationships/customXml" Target="../ink/ink1150.xml"/><Relationship Id="rId111" Type="http://schemas.openxmlformats.org/officeDocument/2006/relationships/image" Target="../media/image116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4.xml"/><Relationship Id="rId117" Type="http://schemas.openxmlformats.org/officeDocument/2006/relationships/image" Target="../media/image1218.png"/><Relationship Id="rId21" Type="http://schemas.openxmlformats.org/officeDocument/2006/relationships/image" Target="../media/image1170.png"/><Relationship Id="rId42" Type="http://schemas.openxmlformats.org/officeDocument/2006/relationships/customXml" Target="../ink/ink1182.xml"/><Relationship Id="rId47" Type="http://schemas.openxmlformats.org/officeDocument/2006/relationships/image" Target="../media/image1183.png"/><Relationship Id="rId63" Type="http://schemas.openxmlformats.org/officeDocument/2006/relationships/image" Target="../media/image1191.png"/><Relationship Id="rId68" Type="http://schemas.openxmlformats.org/officeDocument/2006/relationships/customXml" Target="../ink/ink1195.xml"/><Relationship Id="rId84" Type="http://schemas.openxmlformats.org/officeDocument/2006/relationships/customXml" Target="../ink/ink1203.xml"/><Relationship Id="rId89" Type="http://schemas.openxmlformats.org/officeDocument/2006/relationships/image" Target="../media/image1204.png"/><Relationship Id="rId112" Type="http://schemas.openxmlformats.org/officeDocument/2006/relationships/customXml" Target="../ink/ink1217.xml"/><Relationship Id="rId16" Type="http://schemas.openxmlformats.org/officeDocument/2006/relationships/customXml" Target="../ink/ink1169.xml"/><Relationship Id="rId107" Type="http://schemas.openxmlformats.org/officeDocument/2006/relationships/image" Target="../media/image1213.png"/><Relationship Id="rId11" Type="http://schemas.openxmlformats.org/officeDocument/2006/relationships/image" Target="../media/image1165.png"/><Relationship Id="rId32" Type="http://schemas.openxmlformats.org/officeDocument/2006/relationships/customXml" Target="../ink/ink1177.xml"/><Relationship Id="rId37" Type="http://schemas.openxmlformats.org/officeDocument/2006/relationships/image" Target="../media/image1178.png"/><Relationship Id="rId53" Type="http://schemas.openxmlformats.org/officeDocument/2006/relationships/image" Target="../media/image1186.png"/><Relationship Id="rId58" Type="http://schemas.openxmlformats.org/officeDocument/2006/relationships/customXml" Target="../ink/ink1190.xml"/><Relationship Id="rId74" Type="http://schemas.openxmlformats.org/officeDocument/2006/relationships/customXml" Target="../ink/ink1198.xml"/><Relationship Id="rId79" Type="http://schemas.openxmlformats.org/officeDocument/2006/relationships/image" Target="../media/image1199.png"/><Relationship Id="rId102" Type="http://schemas.openxmlformats.org/officeDocument/2006/relationships/customXml" Target="../ink/ink1212.xml"/><Relationship Id="rId5" Type="http://schemas.openxmlformats.org/officeDocument/2006/relationships/image" Target="../media/image1162.png"/><Relationship Id="rId90" Type="http://schemas.openxmlformats.org/officeDocument/2006/relationships/customXml" Target="../ink/ink1206.xml"/><Relationship Id="rId95" Type="http://schemas.openxmlformats.org/officeDocument/2006/relationships/image" Target="../media/image1207.png"/><Relationship Id="rId22" Type="http://schemas.openxmlformats.org/officeDocument/2006/relationships/customXml" Target="../ink/ink1172.xml"/><Relationship Id="rId27" Type="http://schemas.openxmlformats.org/officeDocument/2006/relationships/image" Target="../media/image1173.png"/><Relationship Id="rId43" Type="http://schemas.openxmlformats.org/officeDocument/2006/relationships/image" Target="../media/image1181.png"/><Relationship Id="rId48" Type="http://schemas.openxmlformats.org/officeDocument/2006/relationships/customXml" Target="../ink/ink1185.xml"/><Relationship Id="rId64" Type="http://schemas.openxmlformats.org/officeDocument/2006/relationships/customXml" Target="../ink/ink1193.xml"/><Relationship Id="rId69" Type="http://schemas.openxmlformats.org/officeDocument/2006/relationships/image" Target="../media/image1194.png"/><Relationship Id="rId113" Type="http://schemas.openxmlformats.org/officeDocument/2006/relationships/image" Target="../media/image1216.png"/><Relationship Id="rId118" Type="http://schemas.openxmlformats.org/officeDocument/2006/relationships/customXml" Target="../ink/ink1220.xml"/><Relationship Id="rId80" Type="http://schemas.openxmlformats.org/officeDocument/2006/relationships/customXml" Target="../ink/ink1201.xml"/><Relationship Id="rId85" Type="http://schemas.openxmlformats.org/officeDocument/2006/relationships/image" Target="../media/image1202.png"/><Relationship Id="rId12" Type="http://schemas.openxmlformats.org/officeDocument/2006/relationships/customXml" Target="../ink/ink1167.xml"/><Relationship Id="rId17" Type="http://schemas.openxmlformats.org/officeDocument/2006/relationships/image" Target="../media/image1168.png"/><Relationship Id="rId33" Type="http://schemas.openxmlformats.org/officeDocument/2006/relationships/image" Target="../media/image1176.png"/><Relationship Id="rId38" Type="http://schemas.openxmlformats.org/officeDocument/2006/relationships/customXml" Target="../ink/ink1180.xml"/><Relationship Id="rId59" Type="http://schemas.openxmlformats.org/officeDocument/2006/relationships/image" Target="../media/image1189.png"/><Relationship Id="rId103" Type="http://schemas.openxmlformats.org/officeDocument/2006/relationships/image" Target="../media/image1211.png"/><Relationship Id="rId108" Type="http://schemas.openxmlformats.org/officeDocument/2006/relationships/customXml" Target="../ink/ink1215.xml"/><Relationship Id="rId54" Type="http://schemas.openxmlformats.org/officeDocument/2006/relationships/customXml" Target="../ink/ink1188.xml"/><Relationship Id="rId70" Type="http://schemas.openxmlformats.org/officeDocument/2006/relationships/customXml" Target="../ink/ink1196.xml"/><Relationship Id="rId75" Type="http://schemas.openxmlformats.org/officeDocument/2006/relationships/image" Target="../media/image1197.png"/><Relationship Id="rId91" Type="http://schemas.openxmlformats.org/officeDocument/2006/relationships/image" Target="../media/image1205.png"/><Relationship Id="rId96" Type="http://schemas.openxmlformats.org/officeDocument/2006/relationships/customXml" Target="../ink/ink12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64.xml"/><Relationship Id="rId23" Type="http://schemas.openxmlformats.org/officeDocument/2006/relationships/image" Target="../media/image1171.png"/><Relationship Id="rId28" Type="http://schemas.openxmlformats.org/officeDocument/2006/relationships/customXml" Target="../ink/ink1175.xml"/><Relationship Id="rId49" Type="http://schemas.openxmlformats.org/officeDocument/2006/relationships/image" Target="../media/image1184.png"/><Relationship Id="rId114" Type="http://schemas.openxmlformats.org/officeDocument/2006/relationships/customXml" Target="../ink/ink1218.xml"/><Relationship Id="rId119" Type="http://schemas.openxmlformats.org/officeDocument/2006/relationships/image" Target="../media/image1219.png"/><Relationship Id="rId10" Type="http://schemas.openxmlformats.org/officeDocument/2006/relationships/customXml" Target="../ink/ink1166.xml"/><Relationship Id="rId31" Type="http://schemas.openxmlformats.org/officeDocument/2006/relationships/image" Target="../media/image1175.png"/><Relationship Id="rId44" Type="http://schemas.openxmlformats.org/officeDocument/2006/relationships/customXml" Target="../ink/ink1183.xml"/><Relationship Id="rId52" Type="http://schemas.openxmlformats.org/officeDocument/2006/relationships/customXml" Target="../ink/ink1187.xml"/><Relationship Id="rId60" Type="http://schemas.openxmlformats.org/officeDocument/2006/relationships/customXml" Target="../ink/ink1191.xml"/><Relationship Id="rId65" Type="http://schemas.openxmlformats.org/officeDocument/2006/relationships/image" Target="../media/image1192.png"/><Relationship Id="rId73" Type="http://schemas.openxmlformats.org/officeDocument/2006/relationships/image" Target="../media/image1196.png"/><Relationship Id="rId78" Type="http://schemas.openxmlformats.org/officeDocument/2006/relationships/customXml" Target="../ink/ink1200.xml"/><Relationship Id="rId81" Type="http://schemas.openxmlformats.org/officeDocument/2006/relationships/image" Target="../media/image1200.png"/><Relationship Id="rId86" Type="http://schemas.openxmlformats.org/officeDocument/2006/relationships/customXml" Target="../ink/ink1204.xml"/><Relationship Id="rId94" Type="http://schemas.openxmlformats.org/officeDocument/2006/relationships/customXml" Target="../ink/ink1208.xml"/><Relationship Id="rId99" Type="http://schemas.openxmlformats.org/officeDocument/2006/relationships/image" Target="../media/image1209.png"/><Relationship Id="rId101" Type="http://schemas.openxmlformats.org/officeDocument/2006/relationships/image" Target="../media/image1210.png"/><Relationship Id="rId4" Type="http://schemas.openxmlformats.org/officeDocument/2006/relationships/customXml" Target="../ink/ink1163.xml"/><Relationship Id="rId9" Type="http://schemas.openxmlformats.org/officeDocument/2006/relationships/image" Target="../media/image1164.png"/><Relationship Id="rId13" Type="http://schemas.openxmlformats.org/officeDocument/2006/relationships/image" Target="../media/image1166.png"/><Relationship Id="rId18" Type="http://schemas.openxmlformats.org/officeDocument/2006/relationships/customXml" Target="../ink/ink1170.xml"/><Relationship Id="rId39" Type="http://schemas.openxmlformats.org/officeDocument/2006/relationships/image" Target="../media/image1179.png"/><Relationship Id="rId109" Type="http://schemas.openxmlformats.org/officeDocument/2006/relationships/image" Target="../media/image1214.png"/><Relationship Id="rId34" Type="http://schemas.openxmlformats.org/officeDocument/2006/relationships/customXml" Target="../ink/ink1178.xml"/><Relationship Id="rId50" Type="http://schemas.openxmlformats.org/officeDocument/2006/relationships/customXml" Target="../ink/ink1186.xml"/><Relationship Id="rId55" Type="http://schemas.openxmlformats.org/officeDocument/2006/relationships/image" Target="../media/image1187.png"/><Relationship Id="rId76" Type="http://schemas.openxmlformats.org/officeDocument/2006/relationships/customXml" Target="../ink/ink1199.xml"/><Relationship Id="rId97" Type="http://schemas.openxmlformats.org/officeDocument/2006/relationships/image" Target="../media/image1208.png"/><Relationship Id="rId104" Type="http://schemas.openxmlformats.org/officeDocument/2006/relationships/customXml" Target="../ink/ink1213.xml"/><Relationship Id="rId7" Type="http://schemas.openxmlformats.org/officeDocument/2006/relationships/image" Target="../media/image1163.png"/><Relationship Id="rId71" Type="http://schemas.openxmlformats.org/officeDocument/2006/relationships/image" Target="../media/image1195.png"/><Relationship Id="rId92" Type="http://schemas.openxmlformats.org/officeDocument/2006/relationships/customXml" Target="../ink/ink1207.xml"/><Relationship Id="rId2" Type="http://schemas.openxmlformats.org/officeDocument/2006/relationships/customXml" Target="../ink/ink1162.xml"/><Relationship Id="rId29" Type="http://schemas.openxmlformats.org/officeDocument/2006/relationships/image" Target="../media/image1174.png"/><Relationship Id="rId24" Type="http://schemas.openxmlformats.org/officeDocument/2006/relationships/customXml" Target="../ink/ink1173.xml"/><Relationship Id="rId40" Type="http://schemas.openxmlformats.org/officeDocument/2006/relationships/customXml" Target="../ink/ink1181.xml"/><Relationship Id="rId45" Type="http://schemas.openxmlformats.org/officeDocument/2006/relationships/image" Target="../media/image1182.png"/><Relationship Id="rId66" Type="http://schemas.openxmlformats.org/officeDocument/2006/relationships/customXml" Target="../ink/ink1194.xml"/><Relationship Id="rId87" Type="http://schemas.openxmlformats.org/officeDocument/2006/relationships/image" Target="../media/image1203.png"/><Relationship Id="rId110" Type="http://schemas.openxmlformats.org/officeDocument/2006/relationships/customXml" Target="../ink/ink1216.xml"/><Relationship Id="rId115" Type="http://schemas.openxmlformats.org/officeDocument/2006/relationships/image" Target="../media/image1217.png"/><Relationship Id="rId61" Type="http://schemas.openxmlformats.org/officeDocument/2006/relationships/image" Target="../media/image1190.png"/><Relationship Id="rId82" Type="http://schemas.openxmlformats.org/officeDocument/2006/relationships/customXml" Target="../ink/ink1202.xml"/><Relationship Id="rId19" Type="http://schemas.openxmlformats.org/officeDocument/2006/relationships/image" Target="../media/image1169.png"/><Relationship Id="rId14" Type="http://schemas.openxmlformats.org/officeDocument/2006/relationships/customXml" Target="../ink/ink1168.xml"/><Relationship Id="rId30" Type="http://schemas.openxmlformats.org/officeDocument/2006/relationships/customXml" Target="../ink/ink1176.xml"/><Relationship Id="rId35" Type="http://schemas.openxmlformats.org/officeDocument/2006/relationships/image" Target="../media/image1177.png"/><Relationship Id="rId56" Type="http://schemas.openxmlformats.org/officeDocument/2006/relationships/customXml" Target="../ink/ink1189.xml"/><Relationship Id="rId77" Type="http://schemas.openxmlformats.org/officeDocument/2006/relationships/image" Target="../media/image1198.png"/><Relationship Id="rId100" Type="http://schemas.openxmlformats.org/officeDocument/2006/relationships/customXml" Target="../ink/ink1211.xml"/><Relationship Id="rId105" Type="http://schemas.openxmlformats.org/officeDocument/2006/relationships/image" Target="../media/image1212.png"/><Relationship Id="rId8" Type="http://schemas.openxmlformats.org/officeDocument/2006/relationships/customXml" Target="../ink/ink1165.xml"/><Relationship Id="rId51" Type="http://schemas.openxmlformats.org/officeDocument/2006/relationships/image" Target="../media/image1185.png"/><Relationship Id="rId72" Type="http://schemas.openxmlformats.org/officeDocument/2006/relationships/customXml" Target="../ink/ink1197.xml"/><Relationship Id="rId93" Type="http://schemas.openxmlformats.org/officeDocument/2006/relationships/image" Target="../media/image1206.png"/><Relationship Id="rId98" Type="http://schemas.openxmlformats.org/officeDocument/2006/relationships/customXml" Target="../ink/ink1210.xml"/><Relationship Id="rId3" Type="http://schemas.openxmlformats.org/officeDocument/2006/relationships/image" Target="../media/image1161.png"/><Relationship Id="rId25" Type="http://schemas.openxmlformats.org/officeDocument/2006/relationships/image" Target="../media/image1172.png"/><Relationship Id="rId46" Type="http://schemas.openxmlformats.org/officeDocument/2006/relationships/customXml" Target="../ink/ink1184.xml"/><Relationship Id="rId67" Type="http://schemas.openxmlformats.org/officeDocument/2006/relationships/image" Target="../media/image1193.png"/><Relationship Id="rId116" Type="http://schemas.openxmlformats.org/officeDocument/2006/relationships/customXml" Target="../ink/ink1219.xml"/><Relationship Id="rId20" Type="http://schemas.openxmlformats.org/officeDocument/2006/relationships/customXml" Target="../ink/ink1171.xml"/><Relationship Id="rId41" Type="http://schemas.openxmlformats.org/officeDocument/2006/relationships/image" Target="../media/image1180.png"/><Relationship Id="rId62" Type="http://schemas.openxmlformats.org/officeDocument/2006/relationships/customXml" Target="../ink/ink1192.xml"/><Relationship Id="rId83" Type="http://schemas.openxmlformats.org/officeDocument/2006/relationships/image" Target="../media/image1201.png"/><Relationship Id="rId88" Type="http://schemas.openxmlformats.org/officeDocument/2006/relationships/customXml" Target="../ink/ink1205.xml"/><Relationship Id="rId111" Type="http://schemas.openxmlformats.org/officeDocument/2006/relationships/image" Target="../media/image1215.png"/><Relationship Id="rId15" Type="http://schemas.openxmlformats.org/officeDocument/2006/relationships/image" Target="../media/image1167.png"/><Relationship Id="rId36" Type="http://schemas.openxmlformats.org/officeDocument/2006/relationships/customXml" Target="../ink/ink1179.xml"/><Relationship Id="rId57" Type="http://schemas.openxmlformats.org/officeDocument/2006/relationships/image" Target="../media/image1188.png"/><Relationship Id="rId106" Type="http://schemas.openxmlformats.org/officeDocument/2006/relationships/customXml" Target="../ink/ink1214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33.xml"/><Relationship Id="rId21" Type="http://schemas.openxmlformats.org/officeDocument/2006/relationships/image" Target="../media/image1229.png"/><Relationship Id="rId42" Type="http://schemas.openxmlformats.org/officeDocument/2006/relationships/customXml" Target="../ink/ink1241.xml"/><Relationship Id="rId47" Type="http://schemas.openxmlformats.org/officeDocument/2006/relationships/image" Target="../media/image1242.png"/><Relationship Id="rId63" Type="http://schemas.openxmlformats.org/officeDocument/2006/relationships/image" Target="../media/image1250.png"/><Relationship Id="rId68" Type="http://schemas.openxmlformats.org/officeDocument/2006/relationships/customXml" Target="../ink/ink1254.xml"/><Relationship Id="rId84" Type="http://schemas.openxmlformats.org/officeDocument/2006/relationships/customXml" Target="../ink/ink1262.xml"/><Relationship Id="rId89" Type="http://schemas.openxmlformats.org/officeDocument/2006/relationships/image" Target="../media/image1263.png"/><Relationship Id="rId16" Type="http://schemas.openxmlformats.org/officeDocument/2006/relationships/customXml" Target="../ink/ink1228.xml"/><Relationship Id="rId11" Type="http://schemas.openxmlformats.org/officeDocument/2006/relationships/image" Target="../media/image1224.png"/><Relationship Id="rId32" Type="http://schemas.openxmlformats.org/officeDocument/2006/relationships/customXml" Target="../ink/ink1236.xml"/><Relationship Id="rId37" Type="http://schemas.openxmlformats.org/officeDocument/2006/relationships/image" Target="../media/image1237.png"/><Relationship Id="rId53" Type="http://schemas.openxmlformats.org/officeDocument/2006/relationships/image" Target="../media/image1245.png"/><Relationship Id="rId58" Type="http://schemas.openxmlformats.org/officeDocument/2006/relationships/customXml" Target="../ink/ink1249.xml"/><Relationship Id="rId74" Type="http://schemas.openxmlformats.org/officeDocument/2006/relationships/customXml" Target="../ink/ink1257.xml"/><Relationship Id="rId79" Type="http://schemas.openxmlformats.org/officeDocument/2006/relationships/image" Target="../media/image1258.png"/><Relationship Id="rId5" Type="http://schemas.openxmlformats.org/officeDocument/2006/relationships/image" Target="../media/image1221.png"/><Relationship Id="rId90" Type="http://schemas.openxmlformats.org/officeDocument/2006/relationships/customXml" Target="../ink/ink1265.xml"/><Relationship Id="rId22" Type="http://schemas.openxmlformats.org/officeDocument/2006/relationships/customXml" Target="../ink/ink1231.xml"/><Relationship Id="rId27" Type="http://schemas.openxmlformats.org/officeDocument/2006/relationships/image" Target="../media/image1232.png"/><Relationship Id="rId43" Type="http://schemas.openxmlformats.org/officeDocument/2006/relationships/image" Target="../media/image1240.png"/><Relationship Id="rId48" Type="http://schemas.openxmlformats.org/officeDocument/2006/relationships/customXml" Target="../ink/ink1244.xml"/><Relationship Id="rId64" Type="http://schemas.openxmlformats.org/officeDocument/2006/relationships/customXml" Target="../ink/ink1252.xml"/><Relationship Id="rId69" Type="http://schemas.openxmlformats.org/officeDocument/2006/relationships/image" Target="../media/image1253.png"/><Relationship Id="rId8" Type="http://schemas.openxmlformats.org/officeDocument/2006/relationships/customXml" Target="../ink/ink1224.xml"/><Relationship Id="rId51" Type="http://schemas.openxmlformats.org/officeDocument/2006/relationships/image" Target="../media/image1244.png"/><Relationship Id="rId72" Type="http://schemas.openxmlformats.org/officeDocument/2006/relationships/customXml" Target="../ink/ink1256.xml"/><Relationship Id="rId80" Type="http://schemas.openxmlformats.org/officeDocument/2006/relationships/customXml" Target="../ink/ink1260.xml"/><Relationship Id="rId85" Type="http://schemas.openxmlformats.org/officeDocument/2006/relationships/image" Target="../media/image1261.png"/><Relationship Id="rId93" Type="http://schemas.openxmlformats.org/officeDocument/2006/relationships/image" Target="../media/image1265.png"/><Relationship Id="rId3" Type="http://schemas.openxmlformats.org/officeDocument/2006/relationships/image" Target="../media/image1220.png"/><Relationship Id="rId12" Type="http://schemas.openxmlformats.org/officeDocument/2006/relationships/customXml" Target="../ink/ink1226.xml"/><Relationship Id="rId17" Type="http://schemas.openxmlformats.org/officeDocument/2006/relationships/image" Target="../media/image1227.png"/><Relationship Id="rId25" Type="http://schemas.openxmlformats.org/officeDocument/2006/relationships/image" Target="../media/image1231.png"/><Relationship Id="rId33" Type="http://schemas.openxmlformats.org/officeDocument/2006/relationships/image" Target="../media/image1235.png"/><Relationship Id="rId38" Type="http://schemas.openxmlformats.org/officeDocument/2006/relationships/customXml" Target="../ink/ink1239.xml"/><Relationship Id="rId46" Type="http://schemas.openxmlformats.org/officeDocument/2006/relationships/customXml" Target="../ink/ink1243.xml"/><Relationship Id="rId59" Type="http://schemas.openxmlformats.org/officeDocument/2006/relationships/image" Target="../media/image1248.png"/><Relationship Id="rId67" Type="http://schemas.openxmlformats.org/officeDocument/2006/relationships/image" Target="../media/image1252.png"/><Relationship Id="rId20" Type="http://schemas.openxmlformats.org/officeDocument/2006/relationships/customXml" Target="../ink/ink1230.xml"/><Relationship Id="rId41" Type="http://schemas.openxmlformats.org/officeDocument/2006/relationships/image" Target="../media/image1239.png"/><Relationship Id="rId54" Type="http://schemas.openxmlformats.org/officeDocument/2006/relationships/customXml" Target="../ink/ink1247.xml"/><Relationship Id="rId62" Type="http://schemas.openxmlformats.org/officeDocument/2006/relationships/customXml" Target="../ink/ink1251.xml"/><Relationship Id="rId70" Type="http://schemas.openxmlformats.org/officeDocument/2006/relationships/customXml" Target="../ink/ink1255.xml"/><Relationship Id="rId75" Type="http://schemas.openxmlformats.org/officeDocument/2006/relationships/image" Target="../media/image1256.png"/><Relationship Id="rId83" Type="http://schemas.openxmlformats.org/officeDocument/2006/relationships/image" Target="../media/image1260.png"/><Relationship Id="rId88" Type="http://schemas.openxmlformats.org/officeDocument/2006/relationships/customXml" Target="../ink/ink1264.xml"/><Relationship Id="rId91" Type="http://schemas.openxmlformats.org/officeDocument/2006/relationships/image" Target="../media/image12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3.xml"/><Relationship Id="rId15" Type="http://schemas.openxmlformats.org/officeDocument/2006/relationships/image" Target="../media/image1226.png"/><Relationship Id="rId23" Type="http://schemas.openxmlformats.org/officeDocument/2006/relationships/image" Target="../media/image1230.png"/><Relationship Id="rId28" Type="http://schemas.openxmlformats.org/officeDocument/2006/relationships/customXml" Target="../ink/ink1234.xml"/><Relationship Id="rId36" Type="http://schemas.openxmlformats.org/officeDocument/2006/relationships/customXml" Target="../ink/ink1238.xml"/><Relationship Id="rId49" Type="http://schemas.openxmlformats.org/officeDocument/2006/relationships/image" Target="../media/image1243.png"/><Relationship Id="rId57" Type="http://schemas.openxmlformats.org/officeDocument/2006/relationships/image" Target="../media/image1247.png"/><Relationship Id="rId10" Type="http://schemas.openxmlformats.org/officeDocument/2006/relationships/customXml" Target="../ink/ink1225.xml"/><Relationship Id="rId31" Type="http://schemas.openxmlformats.org/officeDocument/2006/relationships/image" Target="../media/image1234.png"/><Relationship Id="rId44" Type="http://schemas.openxmlformats.org/officeDocument/2006/relationships/customXml" Target="../ink/ink1242.xml"/><Relationship Id="rId52" Type="http://schemas.openxmlformats.org/officeDocument/2006/relationships/customXml" Target="../ink/ink1246.xml"/><Relationship Id="rId60" Type="http://schemas.openxmlformats.org/officeDocument/2006/relationships/customXml" Target="../ink/ink1250.xml"/><Relationship Id="rId65" Type="http://schemas.openxmlformats.org/officeDocument/2006/relationships/image" Target="../media/image1251.png"/><Relationship Id="rId73" Type="http://schemas.openxmlformats.org/officeDocument/2006/relationships/image" Target="../media/image1255.png"/><Relationship Id="rId78" Type="http://schemas.openxmlformats.org/officeDocument/2006/relationships/customXml" Target="../ink/ink1259.xml"/><Relationship Id="rId81" Type="http://schemas.openxmlformats.org/officeDocument/2006/relationships/image" Target="../media/image1259.png"/><Relationship Id="rId86" Type="http://schemas.openxmlformats.org/officeDocument/2006/relationships/customXml" Target="../ink/ink1263.xml"/><Relationship Id="rId4" Type="http://schemas.openxmlformats.org/officeDocument/2006/relationships/customXml" Target="../ink/ink1222.xml"/><Relationship Id="rId9" Type="http://schemas.openxmlformats.org/officeDocument/2006/relationships/image" Target="../media/image1223.png"/><Relationship Id="rId13" Type="http://schemas.openxmlformats.org/officeDocument/2006/relationships/image" Target="../media/image1225.png"/><Relationship Id="rId18" Type="http://schemas.openxmlformats.org/officeDocument/2006/relationships/customXml" Target="../ink/ink1229.xml"/><Relationship Id="rId39" Type="http://schemas.openxmlformats.org/officeDocument/2006/relationships/image" Target="../media/image1238.png"/><Relationship Id="rId34" Type="http://schemas.openxmlformats.org/officeDocument/2006/relationships/customXml" Target="../ink/ink1237.xml"/><Relationship Id="rId50" Type="http://schemas.openxmlformats.org/officeDocument/2006/relationships/customXml" Target="../ink/ink1245.xml"/><Relationship Id="rId55" Type="http://schemas.openxmlformats.org/officeDocument/2006/relationships/image" Target="../media/image1246.png"/><Relationship Id="rId76" Type="http://schemas.openxmlformats.org/officeDocument/2006/relationships/customXml" Target="../ink/ink1258.xml"/><Relationship Id="rId7" Type="http://schemas.openxmlformats.org/officeDocument/2006/relationships/image" Target="../media/image1222.png"/><Relationship Id="rId71" Type="http://schemas.openxmlformats.org/officeDocument/2006/relationships/image" Target="../media/image1254.png"/><Relationship Id="rId92" Type="http://schemas.openxmlformats.org/officeDocument/2006/relationships/customXml" Target="../ink/ink1266.xml"/><Relationship Id="rId2" Type="http://schemas.openxmlformats.org/officeDocument/2006/relationships/customXml" Target="../ink/ink1221.xml"/><Relationship Id="rId29" Type="http://schemas.openxmlformats.org/officeDocument/2006/relationships/image" Target="../media/image1233.png"/><Relationship Id="rId24" Type="http://schemas.openxmlformats.org/officeDocument/2006/relationships/customXml" Target="../ink/ink1232.xml"/><Relationship Id="rId40" Type="http://schemas.openxmlformats.org/officeDocument/2006/relationships/customXml" Target="../ink/ink1240.xml"/><Relationship Id="rId45" Type="http://schemas.openxmlformats.org/officeDocument/2006/relationships/image" Target="../media/image1241.png"/><Relationship Id="rId66" Type="http://schemas.openxmlformats.org/officeDocument/2006/relationships/customXml" Target="../ink/ink1253.xml"/><Relationship Id="rId87" Type="http://schemas.openxmlformats.org/officeDocument/2006/relationships/image" Target="../media/image1262.png"/><Relationship Id="rId61" Type="http://schemas.openxmlformats.org/officeDocument/2006/relationships/image" Target="../media/image1249.png"/><Relationship Id="rId82" Type="http://schemas.openxmlformats.org/officeDocument/2006/relationships/customXml" Target="../ink/ink1261.xml"/><Relationship Id="rId19" Type="http://schemas.openxmlformats.org/officeDocument/2006/relationships/image" Target="../media/image1228.png"/><Relationship Id="rId14" Type="http://schemas.openxmlformats.org/officeDocument/2006/relationships/customXml" Target="../ink/ink1227.xml"/><Relationship Id="rId30" Type="http://schemas.openxmlformats.org/officeDocument/2006/relationships/customXml" Target="../ink/ink1235.xml"/><Relationship Id="rId35" Type="http://schemas.openxmlformats.org/officeDocument/2006/relationships/image" Target="../media/image1236.png"/><Relationship Id="rId56" Type="http://schemas.openxmlformats.org/officeDocument/2006/relationships/customXml" Target="../ink/ink1248.xml"/><Relationship Id="rId77" Type="http://schemas.openxmlformats.org/officeDocument/2006/relationships/image" Target="../media/image125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1.png"/><Relationship Id="rId18" Type="http://schemas.openxmlformats.org/officeDocument/2006/relationships/customXml" Target="../ink/ink1275.xml"/><Relationship Id="rId26" Type="http://schemas.openxmlformats.org/officeDocument/2006/relationships/customXml" Target="../ink/ink1279.xml"/><Relationship Id="rId39" Type="http://schemas.openxmlformats.org/officeDocument/2006/relationships/image" Target="../media/image1284.png"/><Relationship Id="rId21" Type="http://schemas.openxmlformats.org/officeDocument/2006/relationships/image" Target="../media/image1275.png"/><Relationship Id="rId34" Type="http://schemas.openxmlformats.org/officeDocument/2006/relationships/customXml" Target="../ink/ink1283.xml"/><Relationship Id="rId42" Type="http://schemas.openxmlformats.org/officeDocument/2006/relationships/customXml" Target="../ink/ink1287.xml"/><Relationship Id="rId47" Type="http://schemas.openxmlformats.org/officeDocument/2006/relationships/image" Target="../media/image1288.png"/><Relationship Id="rId7" Type="http://schemas.openxmlformats.org/officeDocument/2006/relationships/image" Target="../media/image1268.png"/><Relationship Id="rId2" Type="http://schemas.openxmlformats.org/officeDocument/2006/relationships/customXml" Target="../ink/ink1267.xml"/><Relationship Id="rId16" Type="http://schemas.openxmlformats.org/officeDocument/2006/relationships/customXml" Target="../ink/ink1274.xml"/><Relationship Id="rId29" Type="http://schemas.openxmlformats.org/officeDocument/2006/relationships/image" Target="../media/image1279.png"/><Relationship Id="rId11" Type="http://schemas.openxmlformats.org/officeDocument/2006/relationships/image" Target="../media/image1270.png"/><Relationship Id="rId24" Type="http://schemas.openxmlformats.org/officeDocument/2006/relationships/customXml" Target="../ink/ink1278.xml"/><Relationship Id="rId32" Type="http://schemas.openxmlformats.org/officeDocument/2006/relationships/customXml" Target="../ink/ink1282.xml"/><Relationship Id="rId37" Type="http://schemas.openxmlformats.org/officeDocument/2006/relationships/image" Target="../media/image1283.png"/><Relationship Id="rId40" Type="http://schemas.openxmlformats.org/officeDocument/2006/relationships/customXml" Target="../ink/ink1286.xml"/><Relationship Id="rId45" Type="http://schemas.openxmlformats.org/officeDocument/2006/relationships/image" Target="../media/image1287.png"/><Relationship Id="rId5" Type="http://schemas.openxmlformats.org/officeDocument/2006/relationships/image" Target="../media/image1267.png"/><Relationship Id="rId15" Type="http://schemas.openxmlformats.org/officeDocument/2006/relationships/image" Target="../media/image1272.png"/><Relationship Id="rId23" Type="http://schemas.openxmlformats.org/officeDocument/2006/relationships/image" Target="../media/image1276.png"/><Relationship Id="rId28" Type="http://schemas.openxmlformats.org/officeDocument/2006/relationships/customXml" Target="../ink/ink1280.xml"/><Relationship Id="rId36" Type="http://schemas.openxmlformats.org/officeDocument/2006/relationships/customXml" Target="../ink/ink1284.xml"/><Relationship Id="rId49" Type="http://schemas.openxmlformats.org/officeDocument/2006/relationships/image" Target="../media/image1289.png"/><Relationship Id="rId10" Type="http://schemas.openxmlformats.org/officeDocument/2006/relationships/customXml" Target="../ink/ink1271.xml"/><Relationship Id="rId19" Type="http://schemas.openxmlformats.org/officeDocument/2006/relationships/image" Target="../media/image1274.png"/><Relationship Id="rId31" Type="http://schemas.openxmlformats.org/officeDocument/2006/relationships/image" Target="../media/image1280.png"/><Relationship Id="rId44" Type="http://schemas.openxmlformats.org/officeDocument/2006/relationships/customXml" Target="../ink/ink1288.xml"/><Relationship Id="rId4" Type="http://schemas.openxmlformats.org/officeDocument/2006/relationships/customXml" Target="../ink/ink1268.xml"/><Relationship Id="rId9" Type="http://schemas.openxmlformats.org/officeDocument/2006/relationships/image" Target="../media/image1269.png"/><Relationship Id="rId14" Type="http://schemas.openxmlformats.org/officeDocument/2006/relationships/customXml" Target="../ink/ink1273.xml"/><Relationship Id="rId22" Type="http://schemas.openxmlformats.org/officeDocument/2006/relationships/customXml" Target="../ink/ink1277.xml"/><Relationship Id="rId27" Type="http://schemas.openxmlformats.org/officeDocument/2006/relationships/image" Target="../media/image1278.png"/><Relationship Id="rId30" Type="http://schemas.openxmlformats.org/officeDocument/2006/relationships/customXml" Target="../ink/ink1281.xml"/><Relationship Id="rId35" Type="http://schemas.openxmlformats.org/officeDocument/2006/relationships/image" Target="../media/image1282.png"/><Relationship Id="rId43" Type="http://schemas.openxmlformats.org/officeDocument/2006/relationships/image" Target="../media/image1286.png"/><Relationship Id="rId48" Type="http://schemas.openxmlformats.org/officeDocument/2006/relationships/customXml" Target="../ink/ink1290.xml"/><Relationship Id="rId8" Type="http://schemas.openxmlformats.org/officeDocument/2006/relationships/customXml" Target="../ink/ink1270.xml"/><Relationship Id="rId3" Type="http://schemas.openxmlformats.org/officeDocument/2006/relationships/image" Target="../media/image1266.png"/><Relationship Id="rId12" Type="http://schemas.openxmlformats.org/officeDocument/2006/relationships/customXml" Target="../ink/ink1272.xml"/><Relationship Id="rId17" Type="http://schemas.openxmlformats.org/officeDocument/2006/relationships/image" Target="../media/image1273.png"/><Relationship Id="rId25" Type="http://schemas.openxmlformats.org/officeDocument/2006/relationships/image" Target="../media/image1277.png"/><Relationship Id="rId33" Type="http://schemas.openxmlformats.org/officeDocument/2006/relationships/image" Target="../media/image1281.png"/><Relationship Id="rId38" Type="http://schemas.openxmlformats.org/officeDocument/2006/relationships/customXml" Target="../ink/ink1285.xml"/><Relationship Id="rId46" Type="http://schemas.openxmlformats.org/officeDocument/2006/relationships/customXml" Target="../ink/ink1289.xml"/><Relationship Id="rId20" Type="http://schemas.openxmlformats.org/officeDocument/2006/relationships/customXml" Target="../ink/ink1276.xml"/><Relationship Id="rId41" Type="http://schemas.openxmlformats.org/officeDocument/2006/relationships/image" Target="../media/image12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69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03.xml"/><Relationship Id="rId117" Type="http://schemas.openxmlformats.org/officeDocument/2006/relationships/image" Target="../media/image1347.png"/><Relationship Id="rId21" Type="http://schemas.openxmlformats.org/officeDocument/2006/relationships/image" Target="../media/image1299.png"/><Relationship Id="rId42" Type="http://schemas.openxmlformats.org/officeDocument/2006/relationships/customXml" Target="../ink/ink1311.xml"/><Relationship Id="rId47" Type="http://schemas.openxmlformats.org/officeDocument/2006/relationships/image" Target="../media/image1312.png"/><Relationship Id="rId63" Type="http://schemas.openxmlformats.org/officeDocument/2006/relationships/image" Target="../media/image1320.png"/><Relationship Id="rId68" Type="http://schemas.openxmlformats.org/officeDocument/2006/relationships/customXml" Target="../ink/ink1324.xml"/><Relationship Id="rId84" Type="http://schemas.openxmlformats.org/officeDocument/2006/relationships/customXml" Target="../ink/ink1332.xml"/><Relationship Id="rId89" Type="http://schemas.openxmlformats.org/officeDocument/2006/relationships/image" Target="../media/image1333.png"/><Relationship Id="rId112" Type="http://schemas.openxmlformats.org/officeDocument/2006/relationships/customXml" Target="../ink/ink1346.xml"/><Relationship Id="rId16" Type="http://schemas.openxmlformats.org/officeDocument/2006/relationships/customXml" Target="../ink/ink1298.xml"/><Relationship Id="rId107" Type="http://schemas.openxmlformats.org/officeDocument/2006/relationships/image" Target="../media/image1342.png"/><Relationship Id="rId11" Type="http://schemas.openxmlformats.org/officeDocument/2006/relationships/image" Target="../media/image1294.png"/><Relationship Id="rId32" Type="http://schemas.openxmlformats.org/officeDocument/2006/relationships/customXml" Target="../ink/ink1306.xml"/><Relationship Id="rId37" Type="http://schemas.openxmlformats.org/officeDocument/2006/relationships/image" Target="../media/image1307.png"/><Relationship Id="rId53" Type="http://schemas.openxmlformats.org/officeDocument/2006/relationships/image" Target="../media/image1315.png"/><Relationship Id="rId58" Type="http://schemas.openxmlformats.org/officeDocument/2006/relationships/customXml" Target="../ink/ink1319.xml"/><Relationship Id="rId74" Type="http://schemas.openxmlformats.org/officeDocument/2006/relationships/customXml" Target="../ink/ink1327.xml"/><Relationship Id="rId79" Type="http://schemas.openxmlformats.org/officeDocument/2006/relationships/image" Target="../media/image1328.png"/><Relationship Id="rId102" Type="http://schemas.openxmlformats.org/officeDocument/2006/relationships/customXml" Target="../ink/ink1341.xml"/><Relationship Id="rId123" Type="http://schemas.openxmlformats.org/officeDocument/2006/relationships/image" Target="../media/image1350.png"/><Relationship Id="rId5" Type="http://schemas.openxmlformats.org/officeDocument/2006/relationships/image" Target="../media/image1291.png"/><Relationship Id="rId90" Type="http://schemas.openxmlformats.org/officeDocument/2006/relationships/customXml" Target="../ink/ink1335.xml"/><Relationship Id="rId95" Type="http://schemas.openxmlformats.org/officeDocument/2006/relationships/image" Target="../media/image1336.png"/><Relationship Id="rId22" Type="http://schemas.openxmlformats.org/officeDocument/2006/relationships/customXml" Target="../ink/ink1301.xml"/><Relationship Id="rId27" Type="http://schemas.openxmlformats.org/officeDocument/2006/relationships/image" Target="../media/image1302.png"/><Relationship Id="rId43" Type="http://schemas.openxmlformats.org/officeDocument/2006/relationships/image" Target="../media/image1310.png"/><Relationship Id="rId48" Type="http://schemas.openxmlformats.org/officeDocument/2006/relationships/customXml" Target="../ink/ink1314.xml"/><Relationship Id="rId64" Type="http://schemas.openxmlformats.org/officeDocument/2006/relationships/customXml" Target="../ink/ink1322.xml"/><Relationship Id="rId69" Type="http://schemas.openxmlformats.org/officeDocument/2006/relationships/image" Target="../media/image1323.png"/><Relationship Id="rId113" Type="http://schemas.openxmlformats.org/officeDocument/2006/relationships/image" Target="../media/image1345.png"/><Relationship Id="rId118" Type="http://schemas.openxmlformats.org/officeDocument/2006/relationships/customXml" Target="../ink/ink1349.xml"/><Relationship Id="rId80" Type="http://schemas.openxmlformats.org/officeDocument/2006/relationships/customXml" Target="../ink/ink1330.xml"/><Relationship Id="rId85" Type="http://schemas.openxmlformats.org/officeDocument/2006/relationships/image" Target="../media/image1331.png"/><Relationship Id="rId12" Type="http://schemas.openxmlformats.org/officeDocument/2006/relationships/customXml" Target="../ink/ink1296.xml"/><Relationship Id="rId17" Type="http://schemas.openxmlformats.org/officeDocument/2006/relationships/image" Target="../media/image1297.png"/><Relationship Id="rId33" Type="http://schemas.openxmlformats.org/officeDocument/2006/relationships/image" Target="../media/image1305.png"/><Relationship Id="rId38" Type="http://schemas.openxmlformats.org/officeDocument/2006/relationships/customXml" Target="../ink/ink1309.xml"/><Relationship Id="rId59" Type="http://schemas.openxmlformats.org/officeDocument/2006/relationships/image" Target="../media/image1318.png"/><Relationship Id="rId103" Type="http://schemas.openxmlformats.org/officeDocument/2006/relationships/image" Target="../media/image1340.png"/><Relationship Id="rId108" Type="http://schemas.openxmlformats.org/officeDocument/2006/relationships/customXml" Target="../ink/ink1344.xml"/><Relationship Id="rId124" Type="http://schemas.openxmlformats.org/officeDocument/2006/relationships/customXml" Target="../ink/ink1352.xml"/><Relationship Id="rId54" Type="http://schemas.openxmlformats.org/officeDocument/2006/relationships/customXml" Target="../ink/ink1317.xml"/><Relationship Id="rId70" Type="http://schemas.openxmlformats.org/officeDocument/2006/relationships/customXml" Target="../ink/ink1325.xml"/><Relationship Id="rId75" Type="http://schemas.openxmlformats.org/officeDocument/2006/relationships/image" Target="../media/image1326.png"/><Relationship Id="rId91" Type="http://schemas.openxmlformats.org/officeDocument/2006/relationships/image" Target="../media/image1334.png"/><Relationship Id="rId96" Type="http://schemas.openxmlformats.org/officeDocument/2006/relationships/customXml" Target="../ink/ink13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3.xml"/><Relationship Id="rId23" Type="http://schemas.openxmlformats.org/officeDocument/2006/relationships/image" Target="../media/image1300.png"/><Relationship Id="rId28" Type="http://schemas.openxmlformats.org/officeDocument/2006/relationships/customXml" Target="../ink/ink1304.xml"/><Relationship Id="rId49" Type="http://schemas.openxmlformats.org/officeDocument/2006/relationships/image" Target="../media/image1313.png"/><Relationship Id="rId114" Type="http://schemas.openxmlformats.org/officeDocument/2006/relationships/customXml" Target="../ink/ink1347.xml"/><Relationship Id="rId119" Type="http://schemas.openxmlformats.org/officeDocument/2006/relationships/image" Target="../media/image1348.png"/><Relationship Id="rId44" Type="http://schemas.openxmlformats.org/officeDocument/2006/relationships/customXml" Target="../ink/ink1312.xml"/><Relationship Id="rId60" Type="http://schemas.openxmlformats.org/officeDocument/2006/relationships/customXml" Target="../ink/ink1320.xml"/><Relationship Id="rId65" Type="http://schemas.openxmlformats.org/officeDocument/2006/relationships/image" Target="../media/image1321.png"/><Relationship Id="rId81" Type="http://schemas.openxmlformats.org/officeDocument/2006/relationships/image" Target="../media/image1329.png"/><Relationship Id="rId86" Type="http://schemas.openxmlformats.org/officeDocument/2006/relationships/customXml" Target="../ink/ink1333.xml"/><Relationship Id="rId13" Type="http://schemas.openxmlformats.org/officeDocument/2006/relationships/image" Target="../media/image1295.png"/><Relationship Id="rId18" Type="http://schemas.openxmlformats.org/officeDocument/2006/relationships/customXml" Target="../ink/ink1299.xml"/><Relationship Id="rId39" Type="http://schemas.openxmlformats.org/officeDocument/2006/relationships/image" Target="../media/image1308.png"/><Relationship Id="rId109" Type="http://schemas.openxmlformats.org/officeDocument/2006/relationships/image" Target="../media/image1343.png"/><Relationship Id="rId34" Type="http://schemas.openxmlformats.org/officeDocument/2006/relationships/customXml" Target="../ink/ink1307.xml"/><Relationship Id="rId50" Type="http://schemas.openxmlformats.org/officeDocument/2006/relationships/customXml" Target="../ink/ink1315.xml"/><Relationship Id="rId55" Type="http://schemas.openxmlformats.org/officeDocument/2006/relationships/image" Target="../media/image1316.png"/><Relationship Id="rId76" Type="http://schemas.openxmlformats.org/officeDocument/2006/relationships/customXml" Target="../ink/ink1328.xml"/><Relationship Id="rId97" Type="http://schemas.openxmlformats.org/officeDocument/2006/relationships/image" Target="../media/image1337.png"/><Relationship Id="rId104" Type="http://schemas.openxmlformats.org/officeDocument/2006/relationships/customXml" Target="../ink/ink1342.xml"/><Relationship Id="rId120" Type="http://schemas.openxmlformats.org/officeDocument/2006/relationships/customXml" Target="../ink/ink1350.xml"/><Relationship Id="rId125" Type="http://schemas.openxmlformats.org/officeDocument/2006/relationships/image" Target="../media/image1351.png"/><Relationship Id="rId7" Type="http://schemas.openxmlformats.org/officeDocument/2006/relationships/image" Target="../media/image1292.png"/><Relationship Id="rId71" Type="http://schemas.openxmlformats.org/officeDocument/2006/relationships/image" Target="../media/image1324.png"/><Relationship Id="rId92" Type="http://schemas.openxmlformats.org/officeDocument/2006/relationships/customXml" Target="../ink/ink1336.xml"/><Relationship Id="rId2" Type="http://schemas.openxmlformats.org/officeDocument/2006/relationships/customXml" Target="../ink/ink1291.xml"/><Relationship Id="rId29" Type="http://schemas.openxmlformats.org/officeDocument/2006/relationships/image" Target="../media/image1303.png"/><Relationship Id="rId24" Type="http://schemas.openxmlformats.org/officeDocument/2006/relationships/customXml" Target="../ink/ink1302.xml"/><Relationship Id="rId40" Type="http://schemas.openxmlformats.org/officeDocument/2006/relationships/customXml" Target="../ink/ink1310.xml"/><Relationship Id="rId45" Type="http://schemas.openxmlformats.org/officeDocument/2006/relationships/image" Target="../media/image1311.png"/><Relationship Id="rId66" Type="http://schemas.openxmlformats.org/officeDocument/2006/relationships/customXml" Target="../ink/ink1323.xml"/><Relationship Id="rId87" Type="http://schemas.openxmlformats.org/officeDocument/2006/relationships/image" Target="../media/image1332.png"/><Relationship Id="rId110" Type="http://schemas.openxmlformats.org/officeDocument/2006/relationships/customXml" Target="../ink/ink1345.xml"/><Relationship Id="rId115" Type="http://schemas.openxmlformats.org/officeDocument/2006/relationships/image" Target="../media/image1346.png"/><Relationship Id="rId61" Type="http://schemas.openxmlformats.org/officeDocument/2006/relationships/image" Target="../media/image1319.png"/><Relationship Id="rId82" Type="http://schemas.openxmlformats.org/officeDocument/2006/relationships/customXml" Target="../ink/ink1331.xml"/><Relationship Id="rId19" Type="http://schemas.openxmlformats.org/officeDocument/2006/relationships/image" Target="../media/image1298.png"/><Relationship Id="rId14" Type="http://schemas.openxmlformats.org/officeDocument/2006/relationships/customXml" Target="../ink/ink1297.xml"/><Relationship Id="rId30" Type="http://schemas.openxmlformats.org/officeDocument/2006/relationships/customXml" Target="../ink/ink1305.xml"/><Relationship Id="rId35" Type="http://schemas.openxmlformats.org/officeDocument/2006/relationships/image" Target="../media/image1306.png"/><Relationship Id="rId56" Type="http://schemas.openxmlformats.org/officeDocument/2006/relationships/customXml" Target="../ink/ink1318.xml"/><Relationship Id="rId77" Type="http://schemas.openxmlformats.org/officeDocument/2006/relationships/image" Target="../media/image1327.png"/><Relationship Id="rId100" Type="http://schemas.openxmlformats.org/officeDocument/2006/relationships/customXml" Target="../ink/ink1340.xml"/><Relationship Id="rId105" Type="http://schemas.openxmlformats.org/officeDocument/2006/relationships/image" Target="../media/image1341.png"/><Relationship Id="rId8" Type="http://schemas.openxmlformats.org/officeDocument/2006/relationships/customXml" Target="../ink/ink1294.xml"/><Relationship Id="rId51" Type="http://schemas.openxmlformats.org/officeDocument/2006/relationships/image" Target="../media/image1314.png"/><Relationship Id="rId72" Type="http://schemas.openxmlformats.org/officeDocument/2006/relationships/customXml" Target="../ink/ink1326.xml"/><Relationship Id="rId93" Type="http://schemas.openxmlformats.org/officeDocument/2006/relationships/image" Target="../media/image1335.png"/><Relationship Id="rId98" Type="http://schemas.openxmlformats.org/officeDocument/2006/relationships/customXml" Target="../ink/ink1339.xml"/><Relationship Id="rId121" Type="http://schemas.openxmlformats.org/officeDocument/2006/relationships/image" Target="../media/image1349.png"/><Relationship Id="rId3" Type="http://schemas.openxmlformats.org/officeDocument/2006/relationships/image" Target="../media/image1290.png"/><Relationship Id="rId25" Type="http://schemas.openxmlformats.org/officeDocument/2006/relationships/image" Target="../media/image1301.png"/><Relationship Id="rId46" Type="http://schemas.openxmlformats.org/officeDocument/2006/relationships/customXml" Target="../ink/ink1313.xml"/><Relationship Id="rId67" Type="http://schemas.openxmlformats.org/officeDocument/2006/relationships/image" Target="../media/image1322.png"/><Relationship Id="rId116" Type="http://schemas.openxmlformats.org/officeDocument/2006/relationships/customXml" Target="../ink/ink1348.xml"/><Relationship Id="rId20" Type="http://schemas.openxmlformats.org/officeDocument/2006/relationships/customXml" Target="../ink/ink1300.xml"/><Relationship Id="rId41" Type="http://schemas.openxmlformats.org/officeDocument/2006/relationships/image" Target="../media/image1309.png"/><Relationship Id="rId62" Type="http://schemas.openxmlformats.org/officeDocument/2006/relationships/customXml" Target="../ink/ink1321.xml"/><Relationship Id="rId83" Type="http://schemas.openxmlformats.org/officeDocument/2006/relationships/image" Target="../media/image1330.png"/><Relationship Id="rId88" Type="http://schemas.openxmlformats.org/officeDocument/2006/relationships/customXml" Target="../ink/ink1334.xml"/><Relationship Id="rId111" Type="http://schemas.openxmlformats.org/officeDocument/2006/relationships/image" Target="../media/image1344.png"/><Relationship Id="rId15" Type="http://schemas.openxmlformats.org/officeDocument/2006/relationships/image" Target="../media/image1296.png"/><Relationship Id="rId36" Type="http://schemas.openxmlformats.org/officeDocument/2006/relationships/customXml" Target="../ink/ink1308.xml"/><Relationship Id="rId57" Type="http://schemas.openxmlformats.org/officeDocument/2006/relationships/image" Target="../media/image1317.png"/><Relationship Id="rId106" Type="http://schemas.openxmlformats.org/officeDocument/2006/relationships/customXml" Target="../ink/ink1343.xml"/><Relationship Id="rId10" Type="http://schemas.openxmlformats.org/officeDocument/2006/relationships/customXml" Target="../ink/ink1295.xml"/><Relationship Id="rId31" Type="http://schemas.openxmlformats.org/officeDocument/2006/relationships/image" Target="../media/image1304.png"/><Relationship Id="rId52" Type="http://schemas.openxmlformats.org/officeDocument/2006/relationships/customXml" Target="../ink/ink1316.xml"/><Relationship Id="rId73" Type="http://schemas.openxmlformats.org/officeDocument/2006/relationships/image" Target="../media/image1325.png"/><Relationship Id="rId78" Type="http://schemas.openxmlformats.org/officeDocument/2006/relationships/customXml" Target="../ink/ink1329.xml"/><Relationship Id="rId94" Type="http://schemas.openxmlformats.org/officeDocument/2006/relationships/customXml" Target="../ink/ink1337.xml"/><Relationship Id="rId99" Type="http://schemas.openxmlformats.org/officeDocument/2006/relationships/image" Target="../media/image1338.png"/><Relationship Id="rId101" Type="http://schemas.openxmlformats.org/officeDocument/2006/relationships/image" Target="../media/image1339.png"/><Relationship Id="rId122" Type="http://schemas.openxmlformats.org/officeDocument/2006/relationships/customXml" Target="../ink/ink1351.xml"/><Relationship Id="rId4" Type="http://schemas.openxmlformats.org/officeDocument/2006/relationships/customXml" Target="../ink/ink1292.xml"/><Relationship Id="rId9" Type="http://schemas.openxmlformats.org/officeDocument/2006/relationships/image" Target="../media/image129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7.png"/><Relationship Id="rId18" Type="http://schemas.openxmlformats.org/officeDocument/2006/relationships/customXml" Target="../ink/ink1361.xml"/><Relationship Id="rId26" Type="http://schemas.openxmlformats.org/officeDocument/2006/relationships/customXml" Target="../ink/ink1365.xml"/><Relationship Id="rId39" Type="http://schemas.openxmlformats.org/officeDocument/2006/relationships/image" Target="../media/image1370.png"/><Relationship Id="rId21" Type="http://schemas.openxmlformats.org/officeDocument/2006/relationships/image" Target="../media/image1361.png"/><Relationship Id="rId34" Type="http://schemas.openxmlformats.org/officeDocument/2006/relationships/customXml" Target="../ink/ink1369.xml"/><Relationship Id="rId7" Type="http://schemas.openxmlformats.org/officeDocument/2006/relationships/image" Target="../media/image1354.png"/><Relationship Id="rId12" Type="http://schemas.openxmlformats.org/officeDocument/2006/relationships/customXml" Target="../ink/ink1358.xml"/><Relationship Id="rId17" Type="http://schemas.openxmlformats.org/officeDocument/2006/relationships/image" Target="../media/image1359.png"/><Relationship Id="rId25" Type="http://schemas.openxmlformats.org/officeDocument/2006/relationships/image" Target="../media/image1363.png"/><Relationship Id="rId33" Type="http://schemas.openxmlformats.org/officeDocument/2006/relationships/image" Target="../media/image1367.png"/><Relationship Id="rId38" Type="http://schemas.openxmlformats.org/officeDocument/2006/relationships/customXml" Target="../ink/ink1371.xml"/><Relationship Id="rId2" Type="http://schemas.openxmlformats.org/officeDocument/2006/relationships/customXml" Target="../ink/ink1353.xml"/><Relationship Id="rId16" Type="http://schemas.openxmlformats.org/officeDocument/2006/relationships/customXml" Target="../ink/ink1360.xml"/><Relationship Id="rId20" Type="http://schemas.openxmlformats.org/officeDocument/2006/relationships/customXml" Target="../ink/ink1362.xml"/><Relationship Id="rId29" Type="http://schemas.openxmlformats.org/officeDocument/2006/relationships/image" Target="../media/image13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5.xml"/><Relationship Id="rId11" Type="http://schemas.openxmlformats.org/officeDocument/2006/relationships/image" Target="../media/image1356.png"/><Relationship Id="rId24" Type="http://schemas.openxmlformats.org/officeDocument/2006/relationships/customXml" Target="../ink/ink1364.xml"/><Relationship Id="rId32" Type="http://schemas.openxmlformats.org/officeDocument/2006/relationships/customXml" Target="../ink/ink1368.xml"/><Relationship Id="rId37" Type="http://schemas.openxmlformats.org/officeDocument/2006/relationships/image" Target="../media/image1369.png"/><Relationship Id="rId5" Type="http://schemas.openxmlformats.org/officeDocument/2006/relationships/image" Target="../media/image1353.png"/><Relationship Id="rId15" Type="http://schemas.openxmlformats.org/officeDocument/2006/relationships/image" Target="../media/image1358.png"/><Relationship Id="rId23" Type="http://schemas.openxmlformats.org/officeDocument/2006/relationships/image" Target="../media/image1362.png"/><Relationship Id="rId28" Type="http://schemas.openxmlformats.org/officeDocument/2006/relationships/customXml" Target="../ink/ink1366.xml"/><Relationship Id="rId36" Type="http://schemas.openxmlformats.org/officeDocument/2006/relationships/customXml" Target="../ink/ink1370.xml"/><Relationship Id="rId10" Type="http://schemas.openxmlformats.org/officeDocument/2006/relationships/customXml" Target="../ink/ink1357.xml"/><Relationship Id="rId19" Type="http://schemas.openxmlformats.org/officeDocument/2006/relationships/image" Target="../media/image1360.png"/><Relationship Id="rId31" Type="http://schemas.openxmlformats.org/officeDocument/2006/relationships/image" Target="../media/image1366.png"/><Relationship Id="rId4" Type="http://schemas.openxmlformats.org/officeDocument/2006/relationships/customXml" Target="../ink/ink1354.xml"/><Relationship Id="rId9" Type="http://schemas.openxmlformats.org/officeDocument/2006/relationships/image" Target="../media/image1355.png"/><Relationship Id="rId14" Type="http://schemas.openxmlformats.org/officeDocument/2006/relationships/customXml" Target="../ink/ink1359.xml"/><Relationship Id="rId22" Type="http://schemas.openxmlformats.org/officeDocument/2006/relationships/customXml" Target="../ink/ink1363.xml"/><Relationship Id="rId27" Type="http://schemas.openxmlformats.org/officeDocument/2006/relationships/image" Target="../media/image1364.png"/><Relationship Id="rId30" Type="http://schemas.openxmlformats.org/officeDocument/2006/relationships/customXml" Target="../ink/ink1367.xml"/><Relationship Id="rId35" Type="http://schemas.openxmlformats.org/officeDocument/2006/relationships/image" Target="../media/image1368.png"/><Relationship Id="rId8" Type="http://schemas.openxmlformats.org/officeDocument/2006/relationships/customXml" Target="../ink/ink1356.xml"/><Relationship Id="rId3" Type="http://schemas.openxmlformats.org/officeDocument/2006/relationships/image" Target="../media/image1352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84.xml"/><Relationship Id="rId21" Type="http://schemas.openxmlformats.org/officeDocument/2006/relationships/image" Target="../media/image1380.png"/><Relationship Id="rId42" Type="http://schemas.openxmlformats.org/officeDocument/2006/relationships/customXml" Target="../ink/ink1392.xml"/><Relationship Id="rId47" Type="http://schemas.openxmlformats.org/officeDocument/2006/relationships/image" Target="../media/image1393.png"/><Relationship Id="rId63" Type="http://schemas.openxmlformats.org/officeDocument/2006/relationships/image" Target="../media/image1401.png"/><Relationship Id="rId68" Type="http://schemas.openxmlformats.org/officeDocument/2006/relationships/customXml" Target="../ink/ink1405.xml"/><Relationship Id="rId7" Type="http://schemas.openxmlformats.org/officeDocument/2006/relationships/image" Target="../media/image1373.png"/><Relationship Id="rId71" Type="http://schemas.openxmlformats.org/officeDocument/2006/relationships/image" Target="../media/image1405.png"/><Relationship Id="rId2" Type="http://schemas.openxmlformats.org/officeDocument/2006/relationships/customXml" Target="../ink/ink1372.xml"/><Relationship Id="rId16" Type="http://schemas.openxmlformats.org/officeDocument/2006/relationships/customXml" Target="../ink/ink1379.xml"/><Relationship Id="rId29" Type="http://schemas.openxmlformats.org/officeDocument/2006/relationships/image" Target="../media/image1384.png"/><Relationship Id="rId11" Type="http://schemas.openxmlformats.org/officeDocument/2006/relationships/image" Target="../media/image1375.png"/><Relationship Id="rId24" Type="http://schemas.openxmlformats.org/officeDocument/2006/relationships/customXml" Target="../ink/ink1383.xml"/><Relationship Id="rId32" Type="http://schemas.openxmlformats.org/officeDocument/2006/relationships/customXml" Target="../ink/ink1387.xml"/><Relationship Id="rId37" Type="http://schemas.openxmlformats.org/officeDocument/2006/relationships/image" Target="../media/image1388.png"/><Relationship Id="rId40" Type="http://schemas.openxmlformats.org/officeDocument/2006/relationships/customXml" Target="../ink/ink1391.xml"/><Relationship Id="rId45" Type="http://schemas.openxmlformats.org/officeDocument/2006/relationships/image" Target="../media/image1392.png"/><Relationship Id="rId53" Type="http://schemas.openxmlformats.org/officeDocument/2006/relationships/image" Target="../media/image1396.png"/><Relationship Id="rId58" Type="http://schemas.openxmlformats.org/officeDocument/2006/relationships/customXml" Target="../ink/ink1400.xml"/><Relationship Id="rId66" Type="http://schemas.openxmlformats.org/officeDocument/2006/relationships/customXml" Target="../ink/ink1404.xml"/><Relationship Id="rId5" Type="http://schemas.openxmlformats.org/officeDocument/2006/relationships/image" Target="../media/image1372.png"/><Relationship Id="rId61" Type="http://schemas.openxmlformats.org/officeDocument/2006/relationships/image" Target="../media/image1400.png"/><Relationship Id="rId19" Type="http://schemas.openxmlformats.org/officeDocument/2006/relationships/image" Target="../media/image1379.png"/><Relationship Id="rId14" Type="http://schemas.openxmlformats.org/officeDocument/2006/relationships/customXml" Target="../ink/ink1378.xml"/><Relationship Id="rId22" Type="http://schemas.openxmlformats.org/officeDocument/2006/relationships/customXml" Target="../ink/ink1382.xml"/><Relationship Id="rId27" Type="http://schemas.openxmlformats.org/officeDocument/2006/relationships/image" Target="../media/image1383.png"/><Relationship Id="rId30" Type="http://schemas.openxmlformats.org/officeDocument/2006/relationships/customXml" Target="../ink/ink1386.xml"/><Relationship Id="rId35" Type="http://schemas.openxmlformats.org/officeDocument/2006/relationships/image" Target="../media/image1387.png"/><Relationship Id="rId43" Type="http://schemas.openxmlformats.org/officeDocument/2006/relationships/image" Target="../media/image1391.png"/><Relationship Id="rId48" Type="http://schemas.openxmlformats.org/officeDocument/2006/relationships/customXml" Target="../ink/ink1395.xml"/><Relationship Id="rId56" Type="http://schemas.openxmlformats.org/officeDocument/2006/relationships/customXml" Target="../ink/ink1399.xml"/><Relationship Id="rId64" Type="http://schemas.openxmlformats.org/officeDocument/2006/relationships/customXml" Target="../ink/ink1403.xml"/><Relationship Id="rId69" Type="http://schemas.openxmlformats.org/officeDocument/2006/relationships/image" Target="../media/image1404.png"/><Relationship Id="rId8" Type="http://schemas.openxmlformats.org/officeDocument/2006/relationships/customXml" Target="../ink/ink1375.xml"/><Relationship Id="rId51" Type="http://schemas.openxmlformats.org/officeDocument/2006/relationships/image" Target="../media/image1395.png"/><Relationship Id="rId3" Type="http://schemas.openxmlformats.org/officeDocument/2006/relationships/image" Target="../media/image1371.png"/><Relationship Id="rId12" Type="http://schemas.openxmlformats.org/officeDocument/2006/relationships/customXml" Target="../ink/ink1377.xml"/><Relationship Id="rId17" Type="http://schemas.openxmlformats.org/officeDocument/2006/relationships/image" Target="../media/image1378.png"/><Relationship Id="rId25" Type="http://schemas.openxmlformats.org/officeDocument/2006/relationships/image" Target="../media/image1382.png"/><Relationship Id="rId33" Type="http://schemas.openxmlformats.org/officeDocument/2006/relationships/image" Target="../media/image1386.png"/><Relationship Id="rId38" Type="http://schemas.openxmlformats.org/officeDocument/2006/relationships/customXml" Target="../ink/ink1390.xml"/><Relationship Id="rId46" Type="http://schemas.openxmlformats.org/officeDocument/2006/relationships/customXml" Target="../ink/ink1394.xml"/><Relationship Id="rId59" Type="http://schemas.openxmlformats.org/officeDocument/2006/relationships/image" Target="../media/image1399.png"/><Relationship Id="rId67" Type="http://schemas.openxmlformats.org/officeDocument/2006/relationships/image" Target="../media/image1403.png"/><Relationship Id="rId20" Type="http://schemas.openxmlformats.org/officeDocument/2006/relationships/customXml" Target="../ink/ink1381.xml"/><Relationship Id="rId41" Type="http://schemas.openxmlformats.org/officeDocument/2006/relationships/image" Target="../media/image1390.png"/><Relationship Id="rId54" Type="http://schemas.openxmlformats.org/officeDocument/2006/relationships/customXml" Target="../ink/ink1398.xml"/><Relationship Id="rId62" Type="http://schemas.openxmlformats.org/officeDocument/2006/relationships/customXml" Target="../ink/ink1402.xml"/><Relationship Id="rId70" Type="http://schemas.openxmlformats.org/officeDocument/2006/relationships/customXml" Target="../ink/ink14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4.xml"/><Relationship Id="rId15" Type="http://schemas.openxmlformats.org/officeDocument/2006/relationships/image" Target="../media/image1377.png"/><Relationship Id="rId23" Type="http://schemas.openxmlformats.org/officeDocument/2006/relationships/image" Target="../media/image1381.png"/><Relationship Id="rId28" Type="http://schemas.openxmlformats.org/officeDocument/2006/relationships/customXml" Target="../ink/ink1385.xml"/><Relationship Id="rId36" Type="http://schemas.openxmlformats.org/officeDocument/2006/relationships/customXml" Target="../ink/ink1389.xml"/><Relationship Id="rId49" Type="http://schemas.openxmlformats.org/officeDocument/2006/relationships/image" Target="../media/image1394.png"/><Relationship Id="rId57" Type="http://schemas.openxmlformats.org/officeDocument/2006/relationships/image" Target="../media/image1398.png"/><Relationship Id="rId10" Type="http://schemas.openxmlformats.org/officeDocument/2006/relationships/customXml" Target="../ink/ink1376.xml"/><Relationship Id="rId31" Type="http://schemas.openxmlformats.org/officeDocument/2006/relationships/image" Target="../media/image1385.png"/><Relationship Id="rId44" Type="http://schemas.openxmlformats.org/officeDocument/2006/relationships/customXml" Target="../ink/ink1393.xml"/><Relationship Id="rId52" Type="http://schemas.openxmlformats.org/officeDocument/2006/relationships/customXml" Target="../ink/ink1397.xml"/><Relationship Id="rId60" Type="http://schemas.openxmlformats.org/officeDocument/2006/relationships/customXml" Target="../ink/ink1401.xml"/><Relationship Id="rId65" Type="http://schemas.openxmlformats.org/officeDocument/2006/relationships/image" Target="../media/image1402.png"/><Relationship Id="rId4" Type="http://schemas.openxmlformats.org/officeDocument/2006/relationships/customXml" Target="../ink/ink1373.xml"/><Relationship Id="rId9" Type="http://schemas.openxmlformats.org/officeDocument/2006/relationships/image" Target="../media/image1374.png"/><Relationship Id="rId13" Type="http://schemas.openxmlformats.org/officeDocument/2006/relationships/image" Target="../media/image1376.png"/><Relationship Id="rId18" Type="http://schemas.openxmlformats.org/officeDocument/2006/relationships/customXml" Target="../ink/ink1380.xml"/><Relationship Id="rId39" Type="http://schemas.openxmlformats.org/officeDocument/2006/relationships/image" Target="../media/image1389.png"/><Relationship Id="rId34" Type="http://schemas.openxmlformats.org/officeDocument/2006/relationships/customXml" Target="../ink/ink1388.xml"/><Relationship Id="rId50" Type="http://schemas.openxmlformats.org/officeDocument/2006/relationships/customXml" Target="../ink/ink1396.xml"/><Relationship Id="rId55" Type="http://schemas.openxmlformats.org/officeDocument/2006/relationships/image" Target="../media/image1397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9.xml"/><Relationship Id="rId21" Type="http://schemas.openxmlformats.org/officeDocument/2006/relationships/image" Target="../media/image1415.png"/><Relationship Id="rId42" Type="http://schemas.openxmlformats.org/officeDocument/2006/relationships/customXml" Target="../ink/ink1427.xml"/><Relationship Id="rId47" Type="http://schemas.openxmlformats.org/officeDocument/2006/relationships/image" Target="../media/image1428.png"/><Relationship Id="rId63" Type="http://schemas.openxmlformats.org/officeDocument/2006/relationships/image" Target="../media/image1436.png"/><Relationship Id="rId68" Type="http://schemas.openxmlformats.org/officeDocument/2006/relationships/customXml" Target="../ink/ink1440.xml"/><Relationship Id="rId16" Type="http://schemas.openxmlformats.org/officeDocument/2006/relationships/customXml" Target="../ink/ink1414.xml"/><Relationship Id="rId11" Type="http://schemas.openxmlformats.org/officeDocument/2006/relationships/image" Target="../media/image1410.png"/><Relationship Id="rId32" Type="http://schemas.openxmlformats.org/officeDocument/2006/relationships/customXml" Target="../ink/ink1422.xml"/><Relationship Id="rId37" Type="http://schemas.openxmlformats.org/officeDocument/2006/relationships/image" Target="../media/image1423.png"/><Relationship Id="rId53" Type="http://schemas.openxmlformats.org/officeDocument/2006/relationships/image" Target="../media/image1431.png"/><Relationship Id="rId58" Type="http://schemas.openxmlformats.org/officeDocument/2006/relationships/customXml" Target="../ink/ink1435.xml"/><Relationship Id="rId74" Type="http://schemas.openxmlformats.org/officeDocument/2006/relationships/customXml" Target="../ink/ink1443.xml"/><Relationship Id="rId79" Type="http://schemas.openxmlformats.org/officeDocument/2006/relationships/image" Target="../media/image1444.png"/><Relationship Id="rId5" Type="http://schemas.openxmlformats.org/officeDocument/2006/relationships/image" Target="../media/image1407.png"/><Relationship Id="rId61" Type="http://schemas.openxmlformats.org/officeDocument/2006/relationships/image" Target="../media/image1435.png"/><Relationship Id="rId82" Type="http://schemas.openxmlformats.org/officeDocument/2006/relationships/customXml" Target="../ink/ink1447.xml"/><Relationship Id="rId19" Type="http://schemas.openxmlformats.org/officeDocument/2006/relationships/image" Target="../media/image1414.png"/><Relationship Id="rId14" Type="http://schemas.openxmlformats.org/officeDocument/2006/relationships/customXml" Target="../ink/ink1413.xml"/><Relationship Id="rId22" Type="http://schemas.openxmlformats.org/officeDocument/2006/relationships/customXml" Target="../ink/ink1417.xml"/><Relationship Id="rId27" Type="http://schemas.openxmlformats.org/officeDocument/2006/relationships/image" Target="../media/image1418.png"/><Relationship Id="rId30" Type="http://schemas.openxmlformats.org/officeDocument/2006/relationships/customXml" Target="../ink/ink1421.xml"/><Relationship Id="rId35" Type="http://schemas.openxmlformats.org/officeDocument/2006/relationships/image" Target="../media/image1422.png"/><Relationship Id="rId43" Type="http://schemas.openxmlformats.org/officeDocument/2006/relationships/image" Target="../media/image1426.png"/><Relationship Id="rId48" Type="http://schemas.openxmlformats.org/officeDocument/2006/relationships/customXml" Target="../ink/ink1430.xml"/><Relationship Id="rId56" Type="http://schemas.openxmlformats.org/officeDocument/2006/relationships/customXml" Target="../ink/ink1434.xml"/><Relationship Id="rId64" Type="http://schemas.openxmlformats.org/officeDocument/2006/relationships/customXml" Target="../ink/ink1438.xml"/><Relationship Id="rId69" Type="http://schemas.openxmlformats.org/officeDocument/2006/relationships/image" Target="../media/image1439.png"/><Relationship Id="rId77" Type="http://schemas.openxmlformats.org/officeDocument/2006/relationships/image" Target="../media/image1443.png"/><Relationship Id="rId8" Type="http://schemas.openxmlformats.org/officeDocument/2006/relationships/customXml" Target="../ink/ink1410.xml"/><Relationship Id="rId51" Type="http://schemas.openxmlformats.org/officeDocument/2006/relationships/image" Target="../media/image1430.png"/><Relationship Id="rId72" Type="http://schemas.openxmlformats.org/officeDocument/2006/relationships/customXml" Target="../ink/ink1442.xml"/><Relationship Id="rId80" Type="http://schemas.openxmlformats.org/officeDocument/2006/relationships/customXml" Target="../ink/ink1446.xml"/><Relationship Id="rId3" Type="http://schemas.openxmlformats.org/officeDocument/2006/relationships/image" Target="../media/image1406.png"/><Relationship Id="rId12" Type="http://schemas.openxmlformats.org/officeDocument/2006/relationships/customXml" Target="../ink/ink1412.xml"/><Relationship Id="rId17" Type="http://schemas.openxmlformats.org/officeDocument/2006/relationships/image" Target="../media/image1413.png"/><Relationship Id="rId25" Type="http://schemas.openxmlformats.org/officeDocument/2006/relationships/image" Target="../media/image1417.png"/><Relationship Id="rId33" Type="http://schemas.openxmlformats.org/officeDocument/2006/relationships/image" Target="../media/image1421.png"/><Relationship Id="rId38" Type="http://schemas.openxmlformats.org/officeDocument/2006/relationships/customXml" Target="../ink/ink1425.xml"/><Relationship Id="rId46" Type="http://schemas.openxmlformats.org/officeDocument/2006/relationships/customXml" Target="../ink/ink1429.xml"/><Relationship Id="rId59" Type="http://schemas.openxmlformats.org/officeDocument/2006/relationships/image" Target="../media/image1434.png"/><Relationship Id="rId67" Type="http://schemas.openxmlformats.org/officeDocument/2006/relationships/image" Target="../media/image1438.png"/><Relationship Id="rId20" Type="http://schemas.openxmlformats.org/officeDocument/2006/relationships/customXml" Target="../ink/ink1416.xml"/><Relationship Id="rId41" Type="http://schemas.openxmlformats.org/officeDocument/2006/relationships/image" Target="../media/image1425.png"/><Relationship Id="rId54" Type="http://schemas.openxmlformats.org/officeDocument/2006/relationships/customXml" Target="../ink/ink1433.xml"/><Relationship Id="rId62" Type="http://schemas.openxmlformats.org/officeDocument/2006/relationships/customXml" Target="../ink/ink1437.xml"/><Relationship Id="rId70" Type="http://schemas.openxmlformats.org/officeDocument/2006/relationships/customXml" Target="../ink/ink1441.xml"/><Relationship Id="rId75" Type="http://schemas.openxmlformats.org/officeDocument/2006/relationships/image" Target="../media/image1442.png"/><Relationship Id="rId83" Type="http://schemas.openxmlformats.org/officeDocument/2006/relationships/image" Target="../media/image14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9.xml"/><Relationship Id="rId15" Type="http://schemas.openxmlformats.org/officeDocument/2006/relationships/image" Target="../media/image1412.png"/><Relationship Id="rId23" Type="http://schemas.openxmlformats.org/officeDocument/2006/relationships/image" Target="../media/image1416.png"/><Relationship Id="rId28" Type="http://schemas.openxmlformats.org/officeDocument/2006/relationships/customXml" Target="../ink/ink1420.xml"/><Relationship Id="rId36" Type="http://schemas.openxmlformats.org/officeDocument/2006/relationships/customXml" Target="../ink/ink1424.xml"/><Relationship Id="rId49" Type="http://schemas.openxmlformats.org/officeDocument/2006/relationships/image" Target="../media/image1429.png"/><Relationship Id="rId57" Type="http://schemas.openxmlformats.org/officeDocument/2006/relationships/image" Target="../media/image1433.png"/><Relationship Id="rId10" Type="http://schemas.openxmlformats.org/officeDocument/2006/relationships/customXml" Target="../ink/ink1411.xml"/><Relationship Id="rId31" Type="http://schemas.openxmlformats.org/officeDocument/2006/relationships/image" Target="../media/image1420.png"/><Relationship Id="rId44" Type="http://schemas.openxmlformats.org/officeDocument/2006/relationships/customXml" Target="../ink/ink1428.xml"/><Relationship Id="rId52" Type="http://schemas.openxmlformats.org/officeDocument/2006/relationships/customXml" Target="../ink/ink1432.xml"/><Relationship Id="rId60" Type="http://schemas.openxmlformats.org/officeDocument/2006/relationships/customXml" Target="../ink/ink1436.xml"/><Relationship Id="rId65" Type="http://schemas.openxmlformats.org/officeDocument/2006/relationships/image" Target="../media/image1437.png"/><Relationship Id="rId73" Type="http://schemas.openxmlformats.org/officeDocument/2006/relationships/image" Target="../media/image1441.png"/><Relationship Id="rId78" Type="http://schemas.openxmlformats.org/officeDocument/2006/relationships/customXml" Target="../ink/ink1445.xml"/><Relationship Id="rId81" Type="http://schemas.openxmlformats.org/officeDocument/2006/relationships/image" Target="../media/image1445.png"/><Relationship Id="rId4" Type="http://schemas.openxmlformats.org/officeDocument/2006/relationships/customXml" Target="../ink/ink1408.xml"/><Relationship Id="rId9" Type="http://schemas.openxmlformats.org/officeDocument/2006/relationships/image" Target="../media/image1409.png"/><Relationship Id="rId13" Type="http://schemas.openxmlformats.org/officeDocument/2006/relationships/image" Target="../media/image1411.png"/><Relationship Id="rId18" Type="http://schemas.openxmlformats.org/officeDocument/2006/relationships/customXml" Target="../ink/ink1415.xml"/><Relationship Id="rId39" Type="http://schemas.openxmlformats.org/officeDocument/2006/relationships/image" Target="../media/image1424.png"/><Relationship Id="rId34" Type="http://schemas.openxmlformats.org/officeDocument/2006/relationships/customXml" Target="../ink/ink1423.xml"/><Relationship Id="rId50" Type="http://schemas.openxmlformats.org/officeDocument/2006/relationships/customXml" Target="../ink/ink1431.xml"/><Relationship Id="rId55" Type="http://schemas.openxmlformats.org/officeDocument/2006/relationships/image" Target="../media/image1432.png"/><Relationship Id="rId76" Type="http://schemas.openxmlformats.org/officeDocument/2006/relationships/customXml" Target="../ink/ink1444.xml"/><Relationship Id="rId7" Type="http://schemas.openxmlformats.org/officeDocument/2006/relationships/image" Target="../media/image1408.png"/><Relationship Id="rId71" Type="http://schemas.openxmlformats.org/officeDocument/2006/relationships/image" Target="../media/image1440.png"/><Relationship Id="rId2" Type="http://schemas.openxmlformats.org/officeDocument/2006/relationships/customXml" Target="../ink/ink1407.xml"/><Relationship Id="rId29" Type="http://schemas.openxmlformats.org/officeDocument/2006/relationships/image" Target="../media/image1419.png"/><Relationship Id="rId24" Type="http://schemas.openxmlformats.org/officeDocument/2006/relationships/customXml" Target="../ink/ink1418.xml"/><Relationship Id="rId40" Type="http://schemas.openxmlformats.org/officeDocument/2006/relationships/customXml" Target="../ink/ink1426.xml"/><Relationship Id="rId45" Type="http://schemas.openxmlformats.org/officeDocument/2006/relationships/image" Target="../media/image1427.png"/><Relationship Id="rId66" Type="http://schemas.openxmlformats.org/officeDocument/2006/relationships/customXml" Target="../ink/ink1439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60.xml"/><Relationship Id="rId21" Type="http://schemas.openxmlformats.org/officeDocument/2006/relationships/image" Target="../media/image1456.png"/><Relationship Id="rId42" Type="http://schemas.openxmlformats.org/officeDocument/2006/relationships/customXml" Target="../ink/ink1468.xml"/><Relationship Id="rId47" Type="http://schemas.openxmlformats.org/officeDocument/2006/relationships/image" Target="../media/image1469.png"/><Relationship Id="rId63" Type="http://schemas.openxmlformats.org/officeDocument/2006/relationships/image" Target="../media/image1477.png"/><Relationship Id="rId68" Type="http://schemas.openxmlformats.org/officeDocument/2006/relationships/customXml" Target="../ink/ink1481.xml"/><Relationship Id="rId84" Type="http://schemas.openxmlformats.org/officeDocument/2006/relationships/customXml" Target="../ink/ink1489.xml"/><Relationship Id="rId89" Type="http://schemas.openxmlformats.org/officeDocument/2006/relationships/image" Target="../media/image1490.png"/><Relationship Id="rId16" Type="http://schemas.openxmlformats.org/officeDocument/2006/relationships/customXml" Target="../ink/ink1455.xml"/><Relationship Id="rId11" Type="http://schemas.openxmlformats.org/officeDocument/2006/relationships/image" Target="../media/image1451.png"/><Relationship Id="rId32" Type="http://schemas.openxmlformats.org/officeDocument/2006/relationships/customXml" Target="../ink/ink1463.xml"/><Relationship Id="rId37" Type="http://schemas.openxmlformats.org/officeDocument/2006/relationships/image" Target="../media/image1464.png"/><Relationship Id="rId53" Type="http://schemas.openxmlformats.org/officeDocument/2006/relationships/image" Target="../media/image1472.png"/><Relationship Id="rId58" Type="http://schemas.openxmlformats.org/officeDocument/2006/relationships/customXml" Target="../ink/ink1476.xml"/><Relationship Id="rId74" Type="http://schemas.openxmlformats.org/officeDocument/2006/relationships/customXml" Target="../ink/ink1484.xml"/><Relationship Id="rId79" Type="http://schemas.openxmlformats.org/officeDocument/2006/relationships/image" Target="../media/image1485.png"/><Relationship Id="rId5" Type="http://schemas.openxmlformats.org/officeDocument/2006/relationships/image" Target="../media/image1448.png"/><Relationship Id="rId90" Type="http://schemas.openxmlformats.org/officeDocument/2006/relationships/customXml" Target="../ink/ink1492.xml"/><Relationship Id="rId95" Type="http://schemas.openxmlformats.org/officeDocument/2006/relationships/image" Target="../media/image1493.png"/><Relationship Id="rId22" Type="http://schemas.openxmlformats.org/officeDocument/2006/relationships/customXml" Target="../ink/ink1458.xml"/><Relationship Id="rId27" Type="http://schemas.openxmlformats.org/officeDocument/2006/relationships/image" Target="../media/image1459.png"/><Relationship Id="rId43" Type="http://schemas.openxmlformats.org/officeDocument/2006/relationships/image" Target="../media/image1467.png"/><Relationship Id="rId48" Type="http://schemas.openxmlformats.org/officeDocument/2006/relationships/customXml" Target="../ink/ink1471.xml"/><Relationship Id="rId64" Type="http://schemas.openxmlformats.org/officeDocument/2006/relationships/customXml" Target="../ink/ink1479.xml"/><Relationship Id="rId69" Type="http://schemas.openxmlformats.org/officeDocument/2006/relationships/image" Target="../media/image1480.png"/><Relationship Id="rId80" Type="http://schemas.openxmlformats.org/officeDocument/2006/relationships/customXml" Target="../ink/ink1487.xml"/><Relationship Id="rId85" Type="http://schemas.openxmlformats.org/officeDocument/2006/relationships/image" Target="../media/image1488.png"/><Relationship Id="rId3" Type="http://schemas.openxmlformats.org/officeDocument/2006/relationships/image" Target="../media/image1447.png"/><Relationship Id="rId12" Type="http://schemas.openxmlformats.org/officeDocument/2006/relationships/customXml" Target="../ink/ink1453.xml"/><Relationship Id="rId17" Type="http://schemas.openxmlformats.org/officeDocument/2006/relationships/image" Target="../media/image1454.png"/><Relationship Id="rId25" Type="http://schemas.openxmlformats.org/officeDocument/2006/relationships/image" Target="../media/image1458.png"/><Relationship Id="rId33" Type="http://schemas.openxmlformats.org/officeDocument/2006/relationships/image" Target="../media/image1462.png"/><Relationship Id="rId38" Type="http://schemas.openxmlformats.org/officeDocument/2006/relationships/customXml" Target="../ink/ink1466.xml"/><Relationship Id="rId46" Type="http://schemas.openxmlformats.org/officeDocument/2006/relationships/customXml" Target="../ink/ink1470.xml"/><Relationship Id="rId59" Type="http://schemas.openxmlformats.org/officeDocument/2006/relationships/image" Target="../media/image1475.png"/><Relationship Id="rId67" Type="http://schemas.openxmlformats.org/officeDocument/2006/relationships/image" Target="../media/image1479.png"/><Relationship Id="rId20" Type="http://schemas.openxmlformats.org/officeDocument/2006/relationships/customXml" Target="../ink/ink1457.xml"/><Relationship Id="rId41" Type="http://schemas.openxmlformats.org/officeDocument/2006/relationships/image" Target="../media/image1466.png"/><Relationship Id="rId54" Type="http://schemas.openxmlformats.org/officeDocument/2006/relationships/customXml" Target="../ink/ink1474.xml"/><Relationship Id="rId62" Type="http://schemas.openxmlformats.org/officeDocument/2006/relationships/customXml" Target="../ink/ink1478.xml"/><Relationship Id="rId70" Type="http://schemas.openxmlformats.org/officeDocument/2006/relationships/customXml" Target="../ink/ink1482.xml"/><Relationship Id="rId75" Type="http://schemas.openxmlformats.org/officeDocument/2006/relationships/image" Target="../media/image1483.png"/><Relationship Id="rId83" Type="http://schemas.openxmlformats.org/officeDocument/2006/relationships/image" Target="../media/image1487.png"/><Relationship Id="rId88" Type="http://schemas.openxmlformats.org/officeDocument/2006/relationships/customXml" Target="../ink/ink1491.xml"/><Relationship Id="rId91" Type="http://schemas.openxmlformats.org/officeDocument/2006/relationships/image" Target="../media/image1491.png"/><Relationship Id="rId96" Type="http://schemas.openxmlformats.org/officeDocument/2006/relationships/customXml" Target="../ink/ink14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50.xml"/><Relationship Id="rId15" Type="http://schemas.openxmlformats.org/officeDocument/2006/relationships/image" Target="../media/image1453.png"/><Relationship Id="rId23" Type="http://schemas.openxmlformats.org/officeDocument/2006/relationships/image" Target="../media/image1457.png"/><Relationship Id="rId28" Type="http://schemas.openxmlformats.org/officeDocument/2006/relationships/customXml" Target="../ink/ink1461.xml"/><Relationship Id="rId36" Type="http://schemas.openxmlformats.org/officeDocument/2006/relationships/customXml" Target="../ink/ink1465.xml"/><Relationship Id="rId49" Type="http://schemas.openxmlformats.org/officeDocument/2006/relationships/image" Target="../media/image1470.png"/><Relationship Id="rId57" Type="http://schemas.openxmlformats.org/officeDocument/2006/relationships/image" Target="../media/image1474.png"/><Relationship Id="rId10" Type="http://schemas.openxmlformats.org/officeDocument/2006/relationships/customXml" Target="../ink/ink1452.xml"/><Relationship Id="rId31" Type="http://schemas.openxmlformats.org/officeDocument/2006/relationships/image" Target="../media/image1461.png"/><Relationship Id="rId44" Type="http://schemas.openxmlformats.org/officeDocument/2006/relationships/customXml" Target="../ink/ink1469.xml"/><Relationship Id="rId52" Type="http://schemas.openxmlformats.org/officeDocument/2006/relationships/customXml" Target="../ink/ink1473.xml"/><Relationship Id="rId60" Type="http://schemas.openxmlformats.org/officeDocument/2006/relationships/customXml" Target="../ink/ink1477.xml"/><Relationship Id="rId65" Type="http://schemas.openxmlformats.org/officeDocument/2006/relationships/image" Target="../media/image1478.png"/><Relationship Id="rId73" Type="http://schemas.openxmlformats.org/officeDocument/2006/relationships/image" Target="../media/image1482.png"/><Relationship Id="rId78" Type="http://schemas.openxmlformats.org/officeDocument/2006/relationships/customXml" Target="../ink/ink1486.xml"/><Relationship Id="rId81" Type="http://schemas.openxmlformats.org/officeDocument/2006/relationships/image" Target="../media/image1486.png"/><Relationship Id="rId86" Type="http://schemas.openxmlformats.org/officeDocument/2006/relationships/customXml" Target="../ink/ink1490.xml"/><Relationship Id="rId94" Type="http://schemas.openxmlformats.org/officeDocument/2006/relationships/customXml" Target="../ink/ink1494.xml"/><Relationship Id="rId4" Type="http://schemas.openxmlformats.org/officeDocument/2006/relationships/customXml" Target="../ink/ink1449.xml"/><Relationship Id="rId9" Type="http://schemas.openxmlformats.org/officeDocument/2006/relationships/image" Target="../media/image1450.png"/><Relationship Id="rId13" Type="http://schemas.openxmlformats.org/officeDocument/2006/relationships/image" Target="../media/image1452.png"/><Relationship Id="rId18" Type="http://schemas.openxmlformats.org/officeDocument/2006/relationships/customXml" Target="../ink/ink1456.xml"/><Relationship Id="rId39" Type="http://schemas.openxmlformats.org/officeDocument/2006/relationships/image" Target="../media/image1465.png"/><Relationship Id="rId34" Type="http://schemas.openxmlformats.org/officeDocument/2006/relationships/customXml" Target="../ink/ink1464.xml"/><Relationship Id="rId50" Type="http://schemas.openxmlformats.org/officeDocument/2006/relationships/customXml" Target="../ink/ink1472.xml"/><Relationship Id="rId55" Type="http://schemas.openxmlformats.org/officeDocument/2006/relationships/image" Target="../media/image1473.png"/><Relationship Id="rId76" Type="http://schemas.openxmlformats.org/officeDocument/2006/relationships/customXml" Target="../ink/ink1485.xml"/><Relationship Id="rId97" Type="http://schemas.openxmlformats.org/officeDocument/2006/relationships/image" Target="../media/image1494.png"/><Relationship Id="rId7" Type="http://schemas.openxmlformats.org/officeDocument/2006/relationships/image" Target="../media/image1449.png"/><Relationship Id="rId71" Type="http://schemas.openxmlformats.org/officeDocument/2006/relationships/image" Target="../media/image1481.png"/><Relationship Id="rId92" Type="http://schemas.openxmlformats.org/officeDocument/2006/relationships/customXml" Target="../ink/ink1493.xml"/><Relationship Id="rId2" Type="http://schemas.openxmlformats.org/officeDocument/2006/relationships/customXml" Target="../ink/ink1448.xml"/><Relationship Id="rId29" Type="http://schemas.openxmlformats.org/officeDocument/2006/relationships/image" Target="../media/image1460.png"/><Relationship Id="rId24" Type="http://schemas.openxmlformats.org/officeDocument/2006/relationships/customXml" Target="../ink/ink1459.xml"/><Relationship Id="rId40" Type="http://schemas.openxmlformats.org/officeDocument/2006/relationships/customXml" Target="../ink/ink1467.xml"/><Relationship Id="rId45" Type="http://schemas.openxmlformats.org/officeDocument/2006/relationships/image" Target="../media/image1468.png"/><Relationship Id="rId66" Type="http://schemas.openxmlformats.org/officeDocument/2006/relationships/customXml" Target="../ink/ink1480.xml"/><Relationship Id="rId87" Type="http://schemas.openxmlformats.org/officeDocument/2006/relationships/image" Target="../media/image1489.png"/><Relationship Id="rId61" Type="http://schemas.openxmlformats.org/officeDocument/2006/relationships/image" Target="../media/image1476.png"/><Relationship Id="rId82" Type="http://schemas.openxmlformats.org/officeDocument/2006/relationships/customXml" Target="../ink/ink1488.xml"/><Relationship Id="rId19" Type="http://schemas.openxmlformats.org/officeDocument/2006/relationships/image" Target="../media/image1455.png"/><Relationship Id="rId14" Type="http://schemas.openxmlformats.org/officeDocument/2006/relationships/customXml" Target="../ink/ink1454.xml"/><Relationship Id="rId30" Type="http://schemas.openxmlformats.org/officeDocument/2006/relationships/customXml" Target="../ink/ink1462.xml"/><Relationship Id="rId35" Type="http://schemas.openxmlformats.org/officeDocument/2006/relationships/image" Target="../media/image1463.png"/><Relationship Id="rId56" Type="http://schemas.openxmlformats.org/officeDocument/2006/relationships/customXml" Target="../ink/ink1475.xml"/><Relationship Id="rId77" Type="http://schemas.openxmlformats.org/officeDocument/2006/relationships/image" Target="../media/image1484.png"/><Relationship Id="rId8" Type="http://schemas.openxmlformats.org/officeDocument/2006/relationships/customXml" Target="../ink/ink1451.xml"/><Relationship Id="rId51" Type="http://schemas.openxmlformats.org/officeDocument/2006/relationships/image" Target="../media/image1471.png"/><Relationship Id="rId72" Type="http://schemas.openxmlformats.org/officeDocument/2006/relationships/customXml" Target="../ink/ink1483.xml"/><Relationship Id="rId93" Type="http://schemas.openxmlformats.org/officeDocument/2006/relationships/image" Target="../media/image149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8.png"/><Relationship Id="rId21" Type="http://schemas.openxmlformats.org/officeDocument/2006/relationships/image" Target="../media/image140.png"/><Relationship Id="rId42" Type="http://schemas.openxmlformats.org/officeDocument/2006/relationships/customXml" Target="../ink/ink151.xml"/><Relationship Id="rId63" Type="http://schemas.openxmlformats.org/officeDocument/2006/relationships/image" Target="../media/image161.png"/><Relationship Id="rId84" Type="http://schemas.openxmlformats.org/officeDocument/2006/relationships/customXml" Target="../ink/ink172.xml"/><Relationship Id="rId16" Type="http://schemas.openxmlformats.org/officeDocument/2006/relationships/customXml" Target="../ink/ink138.xml"/><Relationship Id="rId107" Type="http://schemas.openxmlformats.org/officeDocument/2006/relationships/image" Target="../media/image183.png"/><Relationship Id="rId11" Type="http://schemas.openxmlformats.org/officeDocument/2006/relationships/image" Target="../media/image135.png"/><Relationship Id="rId32" Type="http://schemas.openxmlformats.org/officeDocument/2006/relationships/customXml" Target="../ink/ink146.xml"/><Relationship Id="rId37" Type="http://schemas.openxmlformats.org/officeDocument/2006/relationships/image" Target="../media/image148.png"/><Relationship Id="rId53" Type="http://schemas.openxmlformats.org/officeDocument/2006/relationships/image" Target="../media/image156.png"/><Relationship Id="rId58" Type="http://schemas.openxmlformats.org/officeDocument/2006/relationships/customXml" Target="../ink/ink159.xml"/><Relationship Id="rId74" Type="http://schemas.openxmlformats.org/officeDocument/2006/relationships/customXml" Target="../ink/ink167.xml"/><Relationship Id="rId79" Type="http://schemas.openxmlformats.org/officeDocument/2006/relationships/image" Target="../media/image169.png"/><Relationship Id="rId102" Type="http://schemas.openxmlformats.org/officeDocument/2006/relationships/customXml" Target="../ink/ink181.xml"/><Relationship Id="rId123" Type="http://schemas.openxmlformats.org/officeDocument/2006/relationships/image" Target="../media/image191.png"/><Relationship Id="rId128" Type="http://schemas.openxmlformats.org/officeDocument/2006/relationships/customXml" Target="../ink/ink194.xml"/><Relationship Id="rId5" Type="http://schemas.openxmlformats.org/officeDocument/2006/relationships/image" Target="../media/image132.png"/><Relationship Id="rId90" Type="http://schemas.openxmlformats.org/officeDocument/2006/relationships/customXml" Target="../ink/ink175.xml"/><Relationship Id="rId95" Type="http://schemas.openxmlformats.org/officeDocument/2006/relationships/image" Target="../media/image177.png"/><Relationship Id="rId22" Type="http://schemas.openxmlformats.org/officeDocument/2006/relationships/customXml" Target="../ink/ink141.xml"/><Relationship Id="rId27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customXml" Target="../ink/ink154.xml"/><Relationship Id="rId64" Type="http://schemas.openxmlformats.org/officeDocument/2006/relationships/customXml" Target="../ink/ink162.xml"/><Relationship Id="rId69" Type="http://schemas.openxmlformats.org/officeDocument/2006/relationships/image" Target="../media/image164.png"/><Relationship Id="rId113" Type="http://schemas.openxmlformats.org/officeDocument/2006/relationships/image" Target="../media/image186.png"/><Relationship Id="rId118" Type="http://schemas.openxmlformats.org/officeDocument/2006/relationships/customXml" Target="../ink/ink189.xml"/><Relationship Id="rId134" Type="http://schemas.openxmlformats.org/officeDocument/2006/relationships/customXml" Target="../ink/ink197.xml"/><Relationship Id="rId80" Type="http://schemas.openxmlformats.org/officeDocument/2006/relationships/customXml" Target="../ink/ink170.xml"/><Relationship Id="rId85" Type="http://schemas.openxmlformats.org/officeDocument/2006/relationships/image" Target="../media/image172.png"/><Relationship Id="rId12" Type="http://schemas.openxmlformats.org/officeDocument/2006/relationships/customXml" Target="../ink/ink136.xml"/><Relationship Id="rId17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customXml" Target="../ink/ink149.xml"/><Relationship Id="rId59" Type="http://schemas.openxmlformats.org/officeDocument/2006/relationships/image" Target="../media/image159.png"/><Relationship Id="rId103" Type="http://schemas.openxmlformats.org/officeDocument/2006/relationships/image" Target="../media/image181.png"/><Relationship Id="rId108" Type="http://schemas.openxmlformats.org/officeDocument/2006/relationships/customXml" Target="../ink/ink184.xml"/><Relationship Id="rId124" Type="http://schemas.openxmlformats.org/officeDocument/2006/relationships/customXml" Target="../ink/ink192.xml"/><Relationship Id="rId129" Type="http://schemas.openxmlformats.org/officeDocument/2006/relationships/image" Target="../media/image194.png"/><Relationship Id="rId54" Type="http://schemas.openxmlformats.org/officeDocument/2006/relationships/customXml" Target="../ink/ink157.xml"/><Relationship Id="rId70" Type="http://schemas.openxmlformats.org/officeDocument/2006/relationships/customXml" Target="../ink/ink165.xml"/><Relationship Id="rId75" Type="http://schemas.openxmlformats.org/officeDocument/2006/relationships/image" Target="../media/image167.png"/><Relationship Id="rId91" Type="http://schemas.openxmlformats.org/officeDocument/2006/relationships/image" Target="../media/image175.png"/><Relationship Id="rId96" Type="http://schemas.openxmlformats.org/officeDocument/2006/relationships/customXml" Target="../ink/ink1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.xml"/><Relationship Id="rId23" Type="http://schemas.openxmlformats.org/officeDocument/2006/relationships/image" Target="../media/image141.png"/><Relationship Id="rId28" Type="http://schemas.openxmlformats.org/officeDocument/2006/relationships/customXml" Target="../ink/ink144.xml"/><Relationship Id="rId49" Type="http://schemas.openxmlformats.org/officeDocument/2006/relationships/image" Target="../media/image154.png"/><Relationship Id="rId114" Type="http://schemas.openxmlformats.org/officeDocument/2006/relationships/customXml" Target="../ink/ink187.xml"/><Relationship Id="rId119" Type="http://schemas.openxmlformats.org/officeDocument/2006/relationships/image" Target="../media/image189.png"/><Relationship Id="rId44" Type="http://schemas.openxmlformats.org/officeDocument/2006/relationships/customXml" Target="../ink/ink152.xml"/><Relationship Id="rId60" Type="http://schemas.openxmlformats.org/officeDocument/2006/relationships/customXml" Target="../ink/ink160.xml"/><Relationship Id="rId65" Type="http://schemas.openxmlformats.org/officeDocument/2006/relationships/image" Target="../media/image162.png"/><Relationship Id="rId81" Type="http://schemas.openxmlformats.org/officeDocument/2006/relationships/image" Target="../media/image170.png"/><Relationship Id="rId86" Type="http://schemas.openxmlformats.org/officeDocument/2006/relationships/customXml" Target="../ink/ink173.xml"/><Relationship Id="rId130" Type="http://schemas.openxmlformats.org/officeDocument/2006/relationships/customXml" Target="../ink/ink195.xml"/><Relationship Id="rId135" Type="http://schemas.openxmlformats.org/officeDocument/2006/relationships/image" Target="../media/image197.png"/><Relationship Id="rId13" Type="http://schemas.openxmlformats.org/officeDocument/2006/relationships/image" Target="../media/image136.png"/><Relationship Id="rId18" Type="http://schemas.openxmlformats.org/officeDocument/2006/relationships/customXml" Target="../ink/ink139.xml"/><Relationship Id="rId39" Type="http://schemas.openxmlformats.org/officeDocument/2006/relationships/image" Target="../media/image149.png"/><Relationship Id="rId109" Type="http://schemas.openxmlformats.org/officeDocument/2006/relationships/image" Target="../media/image184.png"/><Relationship Id="rId34" Type="http://schemas.openxmlformats.org/officeDocument/2006/relationships/customXml" Target="../ink/ink147.xml"/><Relationship Id="rId50" Type="http://schemas.openxmlformats.org/officeDocument/2006/relationships/customXml" Target="../ink/ink155.xml"/><Relationship Id="rId55" Type="http://schemas.openxmlformats.org/officeDocument/2006/relationships/image" Target="../media/image157.png"/><Relationship Id="rId76" Type="http://schemas.openxmlformats.org/officeDocument/2006/relationships/customXml" Target="../ink/ink168.xml"/><Relationship Id="rId97" Type="http://schemas.openxmlformats.org/officeDocument/2006/relationships/image" Target="../media/image178.png"/><Relationship Id="rId104" Type="http://schemas.openxmlformats.org/officeDocument/2006/relationships/customXml" Target="../ink/ink182.xml"/><Relationship Id="rId120" Type="http://schemas.openxmlformats.org/officeDocument/2006/relationships/customXml" Target="../ink/ink190.xml"/><Relationship Id="rId125" Type="http://schemas.openxmlformats.org/officeDocument/2006/relationships/image" Target="../media/image192.png"/><Relationship Id="rId7" Type="http://schemas.openxmlformats.org/officeDocument/2006/relationships/image" Target="../media/image133.png"/><Relationship Id="rId71" Type="http://schemas.openxmlformats.org/officeDocument/2006/relationships/image" Target="../media/image165.png"/><Relationship Id="rId92" Type="http://schemas.openxmlformats.org/officeDocument/2006/relationships/customXml" Target="../ink/ink176.xml"/><Relationship Id="rId2" Type="http://schemas.openxmlformats.org/officeDocument/2006/relationships/customXml" Target="../ink/ink131.xml"/><Relationship Id="rId29" Type="http://schemas.openxmlformats.org/officeDocument/2006/relationships/image" Target="../media/image144.png"/><Relationship Id="rId24" Type="http://schemas.openxmlformats.org/officeDocument/2006/relationships/customXml" Target="../ink/ink142.xml"/><Relationship Id="rId40" Type="http://schemas.openxmlformats.org/officeDocument/2006/relationships/customXml" Target="../ink/ink150.xml"/><Relationship Id="rId45" Type="http://schemas.openxmlformats.org/officeDocument/2006/relationships/image" Target="../media/image152.png"/><Relationship Id="rId66" Type="http://schemas.openxmlformats.org/officeDocument/2006/relationships/customXml" Target="../ink/ink163.xml"/><Relationship Id="rId87" Type="http://schemas.openxmlformats.org/officeDocument/2006/relationships/image" Target="../media/image173.png"/><Relationship Id="rId110" Type="http://schemas.openxmlformats.org/officeDocument/2006/relationships/customXml" Target="../ink/ink185.xml"/><Relationship Id="rId115" Type="http://schemas.openxmlformats.org/officeDocument/2006/relationships/image" Target="../media/image187.png"/><Relationship Id="rId131" Type="http://schemas.openxmlformats.org/officeDocument/2006/relationships/image" Target="../media/image195.png"/><Relationship Id="rId136" Type="http://schemas.openxmlformats.org/officeDocument/2006/relationships/customXml" Target="../ink/ink198.xml"/><Relationship Id="rId61" Type="http://schemas.openxmlformats.org/officeDocument/2006/relationships/image" Target="../media/image160.png"/><Relationship Id="rId82" Type="http://schemas.openxmlformats.org/officeDocument/2006/relationships/customXml" Target="../ink/ink171.xml"/><Relationship Id="rId19" Type="http://schemas.openxmlformats.org/officeDocument/2006/relationships/image" Target="../media/image139.png"/><Relationship Id="rId14" Type="http://schemas.openxmlformats.org/officeDocument/2006/relationships/customXml" Target="../ink/ink137.xml"/><Relationship Id="rId30" Type="http://schemas.openxmlformats.org/officeDocument/2006/relationships/customXml" Target="../ink/ink145.xml"/><Relationship Id="rId35" Type="http://schemas.openxmlformats.org/officeDocument/2006/relationships/image" Target="../media/image147.png"/><Relationship Id="rId56" Type="http://schemas.openxmlformats.org/officeDocument/2006/relationships/customXml" Target="../ink/ink158.xml"/><Relationship Id="rId77" Type="http://schemas.openxmlformats.org/officeDocument/2006/relationships/image" Target="../media/image168.png"/><Relationship Id="rId100" Type="http://schemas.openxmlformats.org/officeDocument/2006/relationships/customXml" Target="../ink/ink180.xml"/><Relationship Id="rId105" Type="http://schemas.openxmlformats.org/officeDocument/2006/relationships/image" Target="../media/image182.png"/><Relationship Id="rId126" Type="http://schemas.openxmlformats.org/officeDocument/2006/relationships/customXml" Target="../ink/ink193.xml"/><Relationship Id="rId8" Type="http://schemas.openxmlformats.org/officeDocument/2006/relationships/customXml" Target="../ink/ink134.xml"/><Relationship Id="rId51" Type="http://schemas.openxmlformats.org/officeDocument/2006/relationships/image" Target="../media/image155.png"/><Relationship Id="rId72" Type="http://schemas.openxmlformats.org/officeDocument/2006/relationships/customXml" Target="../ink/ink166.xml"/><Relationship Id="rId93" Type="http://schemas.openxmlformats.org/officeDocument/2006/relationships/image" Target="../media/image176.png"/><Relationship Id="rId98" Type="http://schemas.openxmlformats.org/officeDocument/2006/relationships/customXml" Target="../ink/ink179.xml"/><Relationship Id="rId121" Type="http://schemas.openxmlformats.org/officeDocument/2006/relationships/image" Target="../media/image190.png"/><Relationship Id="rId3" Type="http://schemas.openxmlformats.org/officeDocument/2006/relationships/image" Target="../media/image131.png"/><Relationship Id="rId25" Type="http://schemas.openxmlformats.org/officeDocument/2006/relationships/image" Target="../media/image142.png"/><Relationship Id="rId46" Type="http://schemas.openxmlformats.org/officeDocument/2006/relationships/customXml" Target="../ink/ink153.xml"/><Relationship Id="rId67" Type="http://schemas.openxmlformats.org/officeDocument/2006/relationships/image" Target="../media/image163.png"/><Relationship Id="rId116" Type="http://schemas.openxmlformats.org/officeDocument/2006/relationships/customXml" Target="../ink/ink188.xml"/><Relationship Id="rId137" Type="http://schemas.openxmlformats.org/officeDocument/2006/relationships/image" Target="../media/image198.png"/><Relationship Id="rId20" Type="http://schemas.openxmlformats.org/officeDocument/2006/relationships/customXml" Target="../ink/ink140.xml"/><Relationship Id="rId41" Type="http://schemas.openxmlformats.org/officeDocument/2006/relationships/image" Target="../media/image150.png"/><Relationship Id="rId62" Type="http://schemas.openxmlformats.org/officeDocument/2006/relationships/customXml" Target="../ink/ink161.xml"/><Relationship Id="rId83" Type="http://schemas.openxmlformats.org/officeDocument/2006/relationships/image" Target="../media/image171.png"/><Relationship Id="rId88" Type="http://schemas.openxmlformats.org/officeDocument/2006/relationships/customXml" Target="../ink/ink174.xml"/><Relationship Id="rId111" Type="http://schemas.openxmlformats.org/officeDocument/2006/relationships/image" Target="../media/image185.png"/><Relationship Id="rId132" Type="http://schemas.openxmlformats.org/officeDocument/2006/relationships/customXml" Target="../ink/ink196.xml"/><Relationship Id="rId15" Type="http://schemas.openxmlformats.org/officeDocument/2006/relationships/image" Target="../media/image137.png"/><Relationship Id="rId36" Type="http://schemas.openxmlformats.org/officeDocument/2006/relationships/customXml" Target="../ink/ink148.xml"/><Relationship Id="rId57" Type="http://schemas.openxmlformats.org/officeDocument/2006/relationships/image" Target="../media/image158.png"/><Relationship Id="rId106" Type="http://schemas.openxmlformats.org/officeDocument/2006/relationships/customXml" Target="../ink/ink183.xml"/><Relationship Id="rId127" Type="http://schemas.openxmlformats.org/officeDocument/2006/relationships/image" Target="../media/image193.png"/><Relationship Id="rId10" Type="http://schemas.openxmlformats.org/officeDocument/2006/relationships/customXml" Target="../ink/ink135.xml"/><Relationship Id="rId31" Type="http://schemas.openxmlformats.org/officeDocument/2006/relationships/image" Target="../media/image145.png"/><Relationship Id="rId52" Type="http://schemas.openxmlformats.org/officeDocument/2006/relationships/customXml" Target="../ink/ink156.xml"/><Relationship Id="rId73" Type="http://schemas.openxmlformats.org/officeDocument/2006/relationships/image" Target="../media/image166.png"/><Relationship Id="rId78" Type="http://schemas.openxmlformats.org/officeDocument/2006/relationships/customXml" Target="../ink/ink169.xml"/><Relationship Id="rId94" Type="http://schemas.openxmlformats.org/officeDocument/2006/relationships/customXml" Target="../ink/ink177.xml"/><Relationship Id="rId99" Type="http://schemas.openxmlformats.org/officeDocument/2006/relationships/image" Target="../media/image179.png"/><Relationship Id="rId101" Type="http://schemas.openxmlformats.org/officeDocument/2006/relationships/image" Target="../media/image180.png"/><Relationship Id="rId122" Type="http://schemas.openxmlformats.org/officeDocument/2006/relationships/customXml" Target="../ink/ink191.xml"/><Relationship Id="rId4" Type="http://schemas.openxmlformats.org/officeDocument/2006/relationships/customXml" Target="../ink/ink132.xml"/><Relationship Id="rId9" Type="http://schemas.openxmlformats.org/officeDocument/2006/relationships/image" Target="../media/image134.png"/><Relationship Id="rId26" Type="http://schemas.openxmlformats.org/officeDocument/2006/relationships/customXml" Target="../ink/ink143.xml"/><Relationship Id="rId47" Type="http://schemas.openxmlformats.org/officeDocument/2006/relationships/image" Target="../media/image153.png"/><Relationship Id="rId68" Type="http://schemas.openxmlformats.org/officeDocument/2006/relationships/customXml" Target="../ink/ink164.xml"/><Relationship Id="rId89" Type="http://schemas.openxmlformats.org/officeDocument/2006/relationships/image" Target="../media/image174.png"/><Relationship Id="rId112" Type="http://schemas.openxmlformats.org/officeDocument/2006/relationships/customXml" Target="../ink/ink186.xml"/><Relationship Id="rId133" Type="http://schemas.openxmlformats.org/officeDocument/2006/relationships/image" Target="../media/image19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0.png"/><Relationship Id="rId18" Type="http://schemas.openxmlformats.org/officeDocument/2006/relationships/customXml" Target="../ink/ink1504.xml"/><Relationship Id="rId26" Type="http://schemas.openxmlformats.org/officeDocument/2006/relationships/customXml" Target="../ink/ink1508.xml"/><Relationship Id="rId39" Type="http://schemas.openxmlformats.org/officeDocument/2006/relationships/image" Target="../media/image1513.png"/><Relationship Id="rId21" Type="http://schemas.openxmlformats.org/officeDocument/2006/relationships/image" Target="../media/image1504.png"/><Relationship Id="rId34" Type="http://schemas.openxmlformats.org/officeDocument/2006/relationships/customXml" Target="../ink/ink1512.xml"/><Relationship Id="rId42" Type="http://schemas.openxmlformats.org/officeDocument/2006/relationships/customXml" Target="../ink/ink1516.xml"/><Relationship Id="rId47" Type="http://schemas.openxmlformats.org/officeDocument/2006/relationships/image" Target="../media/image1517.png"/><Relationship Id="rId50" Type="http://schemas.openxmlformats.org/officeDocument/2006/relationships/customXml" Target="../ink/ink1520.xml"/><Relationship Id="rId7" Type="http://schemas.openxmlformats.org/officeDocument/2006/relationships/image" Target="../media/image1497.png"/><Relationship Id="rId2" Type="http://schemas.openxmlformats.org/officeDocument/2006/relationships/customXml" Target="../ink/ink1496.xml"/><Relationship Id="rId16" Type="http://schemas.openxmlformats.org/officeDocument/2006/relationships/customXml" Target="../ink/ink1503.xml"/><Relationship Id="rId29" Type="http://schemas.openxmlformats.org/officeDocument/2006/relationships/image" Target="../media/image1508.png"/><Relationship Id="rId11" Type="http://schemas.openxmlformats.org/officeDocument/2006/relationships/image" Target="../media/image1499.png"/><Relationship Id="rId24" Type="http://schemas.openxmlformats.org/officeDocument/2006/relationships/customXml" Target="../ink/ink1507.xml"/><Relationship Id="rId32" Type="http://schemas.openxmlformats.org/officeDocument/2006/relationships/customXml" Target="../ink/ink1511.xml"/><Relationship Id="rId37" Type="http://schemas.openxmlformats.org/officeDocument/2006/relationships/image" Target="../media/image1512.png"/><Relationship Id="rId40" Type="http://schemas.openxmlformats.org/officeDocument/2006/relationships/customXml" Target="../ink/ink1515.xml"/><Relationship Id="rId45" Type="http://schemas.openxmlformats.org/officeDocument/2006/relationships/image" Target="../media/image1516.png"/><Relationship Id="rId5" Type="http://schemas.openxmlformats.org/officeDocument/2006/relationships/image" Target="../media/image1496.png"/><Relationship Id="rId15" Type="http://schemas.openxmlformats.org/officeDocument/2006/relationships/image" Target="../media/image1501.png"/><Relationship Id="rId23" Type="http://schemas.openxmlformats.org/officeDocument/2006/relationships/image" Target="../media/image1505.png"/><Relationship Id="rId28" Type="http://schemas.openxmlformats.org/officeDocument/2006/relationships/customXml" Target="../ink/ink1509.xml"/><Relationship Id="rId36" Type="http://schemas.openxmlformats.org/officeDocument/2006/relationships/customXml" Target="../ink/ink1513.xml"/><Relationship Id="rId49" Type="http://schemas.openxmlformats.org/officeDocument/2006/relationships/image" Target="../media/image1518.png"/><Relationship Id="rId10" Type="http://schemas.openxmlformats.org/officeDocument/2006/relationships/customXml" Target="../ink/ink1500.xml"/><Relationship Id="rId19" Type="http://schemas.openxmlformats.org/officeDocument/2006/relationships/image" Target="../media/image1503.png"/><Relationship Id="rId31" Type="http://schemas.openxmlformats.org/officeDocument/2006/relationships/image" Target="../media/image1509.png"/><Relationship Id="rId44" Type="http://schemas.openxmlformats.org/officeDocument/2006/relationships/customXml" Target="../ink/ink1517.xml"/><Relationship Id="rId4" Type="http://schemas.openxmlformats.org/officeDocument/2006/relationships/customXml" Target="../ink/ink1497.xml"/><Relationship Id="rId9" Type="http://schemas.openxmlformats.org/officeDocument/2006/relationships/image" Target="../media/image1498.png"/><Relationship Id="rId14" Type="http://schemas.openxmlformats.org/officeDocument/2006/relationships/customXml" Target="../ink/ink1502.xml"/><Relationship Id="rId22" Type="http://schemas.openxmlformats.org/officeDocument/2006/relationships/customXml" Target="../ink/ink1506.xml"/><Relationship Id="rId27" Type="http://schemas.openxmlformats.org/officeDocument/2006/relationships/image" Target="../media/image1507.png"/><Relationship Id="rId30" Type="http://schemas.openxmlformats.org/officeDocument/2006/relationships/customXml" Target="../ink/ink1510.xml"/><Relationship Id="rId35" Type="http://schemas.openxmlformats.org/officeDocument/2006/relationships/image" Target="../media/image1511.png"/><Relationship Id="rId43" Type="http://schemas.openxmlformats.org/officeDocument/2006/relationships/image" Target="../media/image1515.png"/><Relationship Id="rId48" Type="http://schemas.openxmlformats.org/officeDocument/2006/relationships/customXml" Target="../ink/ink1519.xml"/><Relationship Id="rId8" Type="http://schemas.openxmlformats.org/officeDocument/2006/relationships/customXml" Target="../ink/ink1499.xml"/><Relationship Id="rId51" Type="http://schemas.openxmlformats.org/officeDocument/2006/relationships/image" Target="../media/image1519.png"/><Relationship Id="rId3" Type="http://schemas.openxmlformats.org/officeDocument/2006/relationships/image" Target="../media/image1495.png"/><Relationship Id="rId12" Type="http://schemas.openxmlformats.org/officeDocument/2006/relationships/customXml" Target="../ink/ink1501.xml"/><Relationship Id="rId17" Type="http://schemas.openxmlformats.org/officeDocument/2006/relationships/image" Target="../media/image1502.png"/><Relationship Id="rId25" Type="http://schemas.openxmlformats.org/officeDocument/2006/relationships/image" Target="../media/image1506.png"/><Relationship Id="rId33" Type="http://schemas.openxmlformats.org/officeDocument/2006/relationships/image" Target="../media/image1510.png"/><Relationship Id="rId38" Type="http://schemas.openxmlformats.org/officeDocument/2006/relationships/customXml" Target="../ink/ink1514.xml"/><Relationship Id="rId46" Type="http://schemas.openxmlformats.org/officeDocument/2006/relationships/customXml" Target="../ink/ink1518.xml"/><Relationship Id="rId20" Type="http://schemas.openxmlformats.org/officeDocument/2006/relationships/customXml" Target="../ink/ink1505.xml"/><Relationship Id="rId41" Type="http://schemas.openxmlformats.org/officeDocument/2006/relationships/image" Target="../media/image15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8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7.png"/><Relationship Id="rId21" Type="http://schemas.openxmlformats.org/officeDocument/2006/relationships/image" Target="../media/image1529.png"/><Relationship Id="rId42" Type="http://schemas.openxmlformats.org/officeDocument/2006/relationships/customXml" Target="../ink/ink1541.xml"/><Relationship Id="rId47" Type="http://schemas.openxmlformats.org/officeDocument/2006/relationships/image" Target="../media/image1542.png"/><Relationship Id="rId63" Type="http://schemas.openxmlformats.org/officeDocument/2006/relationships/image" Target="../media/image1550.png"/><Relationship Id="rId68" Type="http://schemas.openxmlformats.org/officeDocument/2006/relationships/customXml" Target="../ink/ink1554.xml"/><Relationship Id="rId84" Type="http://schemas.openxmlformats.org/officeDocument/2006/relationships/customXml" Target="../ink/ink1562.xml"/><Relationship Id="rId89" Type="http://schemas.openxmlformats.org/officeDocument/2006/relationships/image" Target="../media/image1563.png"/><Relationship Id="rId112" Type="http://schemas.openxmlformats.org/officeDocument/2006/relationships/customXml" Target="../ink/ink1576.xml"/><Relationship Id="rId16" Type="http://schemas.openxmlformats.org/officeDocument/2006/relationships/customXml" Target="../ink/ink1528.xml"/><Relationship Id="rId107" Type="http://schemas.openxmlformats.org/officeDocument/2006/relationships/image" Target="../media/image1572.png"/><Relationship Id="rId11" Type="http://schemas.openxmlformats.org/officeDocument/2006/relationships/image" Target="../media/image1524.png"/><Relationship Id="rId32" Type="http://schemas.openxmlformats.org/officeDocument/2006/relationships/customXml" Target="../ink/ink1536.xml"/><Relationship Id="rId37" Type="http://schemas.openxmlformats.org/officeDocument/2006/relationships/image" Target="../media/image1537.png"/><Relationship Id="rId53" Type="http://schemas.openxmlformats.org/officeDocument/2006/relationships/image" Target="../media/image1545.png"/><Relationship Id="rId58" Type="http://schemas.openxmlformats.org/officeDocument/2006/relationships/customXml" Target="../ink/ink1549.xml"/><Relationship Id="rId74" Type="http://schemas.openxmlformats.org/officeDocument/2006/relationships/customXml" Target="../ink/ink1557.xml"/><Relationship Id="rId79" Type="http://schemas.openxmlformats.org/officeDocument/2006/relationships/image" Target="../media/image1558.png"/><Relationship Id="rId102" Type="http://schemas.openxmlformats.org/officeDocument/2006/relationships/customXml" Target="../ink/ink1571.xml"/><Relationship Id="rId123" Type="http://schemas.openxmlformats.org/officeDocument/2006/relationships/image" Target="../media/image1580.png"/><Relationship Id="rId128" Type="http://schemas.openxmlformats.org/officeDocument/2006/relationships/customXml" Target="../ink/ink1584.xml"/><Relationship Id="rId5" Type="http://schemas.openxmlformats.org/officeDocument/2006/relationships/image" Target="../media/image1521.png"/><Relationship Id="rId90" Type="http://schemas.openxmlformats.org/officeDocument/2006/relationships/customXml" Target="../ink/ink1565.xml"/><Relationship Id="rId95" Type="http://schemas.openxmlformats.org/officeDocument/2006/relationships/image" Target="../media/image1566.png"/><Relationship Id="rId22" Type="http://schemas.openxmlformats.org/officeDocument/2006/relationships/customXml" Target="../ink/ink1531.xml"/><Relationship Id="rId27" Type="http://schemas.openxmlformats.org/officeDocument/2006/relationships/image" Target="../media/image1532.png"/><Relationship Id="rId43" Type="http://schemas.openxmlformats.org/officeDocument/2006/relationships/image" Target="../media/image1540.png"/><Relationship Id="rId48" Type="http://schemas.openxmlformats.org/officeDocument/2006/relationships/customXml" Target="../ink/ink1544.xml"/><Relationship Id="rId64" Type="http://schemas.openxmlformats.org/officeDocument/2006/relationships/customXml" Target="../ink/ink1552.xml"/><Relationship Id="rId69" Type="http://schemas.openxmlformats.org/officeDocument/2006/relationships/image" Target="../media/image1553.png"/><Relationship Id="rId113" Type="http://schemas.openxmlformats.org/officeDocument/2006/relationships/image" Target="../media/image1575.png"/><Relationship Id="rId118" Type="http://schemas.openxmlformats.org/officeDocument/2006/relationships/customXml" Target="../ink/ink1579.xml"/><Relationship Id="rId80" Type="http://schemas.openxmlformats.org/officeDocument/2006/relationships/customXml" Target="../ink/ink1560.xml"/><Relationship Id="rId85" Type="http://schemas.openxmlformats.org/officeDocument/2006/relationships/image" Target="../media/image1561.png"/><Relationship Id="rId12" Type="http://schemas.openxmlformats.org/officeDocument/2006/relationships/customXml" Target="../ink/ink1526.xml"/><Relationship Id="rId17" Type="http://schemas.openxmlformats.org/officeDocument/2006/relationships/image" Target="../media/image1527.png"/><Relationship Id="rId33" Type="http://schemas.openxmlformats.org/officeDocument/2006/relationships/image" Target="../media/image1535.png"/><Relationship Id="rId38" Type="http://schemas.openxmlformats.org/officeDocument/2006/relationships/customXml" Target="../ink/ink1539.xml"/><Relationship Id="rId59" Type="http://schemas.openxmlformats.org/officeDocument/2006/relationships/image" Target="../media/image1548.png"/><Relationship Id="rId103" Type="http://schemas.openxmlformats.org/officeDocument/2006/relationships/image" Target="../media/image1570.png"/><Relationship Id="rId108" Type="http://schemas.openxmlformats.org/officeDocument/2006/relationships/customXml" Target="../ink/ink1574.xml"/><Relationship Id="rId124" Type="http://schemas.openxmlformats.org/officeDocument/2006/relationships/customXml" Target="../ink/ink1582.xml"/><Relationship Id="rId129" Type="http://schemas.openxmlformats.org/officeDocument/2006/relationships/image" Target="../media/image1583.png"/><Relationship Id="rId54" Type="http://schemas.openxmlformats.org/officeDocument/2006/relationships/customXml" Target="../ink/ink1547.xml"/><Relationship Id="rId70" Type="http://schemas.openxmlformats.org/officeDocument/2006/relationships/customXml" Target="../ink/ink1555.xml"/><Relationship Id="rId75" Type="http://schemas.openxmlformats.org/officeDocument/2006/relationships/image" Target="../media/image1556.png"/><Relationship Id="rId91" Type="http://schemas.openxmlformats.org/officeDocument/2006/relationships/image" Target="../media/image1564.png"/><Relationship Id="rId96" Type="http://schemas.openxmlformats.org/officeDocument/2006/relationships/customXml" Target="../ink/ink15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3.xml"/><Relationship Id="rId23" Type="http://schemas.openxmlformats.org/officeDocument/2006/relationships/image" Target="../media/image1530.png"/><Relationship Id="rId28" Type="http://schemas.openxmlformats.org/officeDocument/2006/relationships/customXml" Target="../ink/ink1534.xml"/><Relationship Id="rId49" Type="http://schemas.openxmlformats.org/officeDocument/2006/relationships/image" Target="../media/image1543.png"/><Relationship Id="rId114" Type="http://schemas.openxmlformats.org/officeDocument/2006/relationships/customXml" Target="../ink/ink1577.xml"/><Relationship Id="rId119" Type="http://schemas.openxmlformats.org/officeDocument/2006/relationships/image" Target="../media/image1578.png"/><Relationship Id="rId44" Type="http://schemas.openxmlformats.org/officeDocument/2006/relationships/customXml" Target="../ink/ink1542.xml"/><Relationship Id="rId60" Type="http://schemas.openxmlformats.org/officeDocument/2006/relationships/customXml" Target="../ink/ink1550.xml"/><Relationship Id="rId65" Type="http://schemas.openxmlformats.org/officeDocument/2006/relationships/image" Target="../media/image1551.png"/><Relationship Id="rId81" Type="http://schemas.openxmlformats.org/officeDocument/2006/relationships/image" Target="../media/image1559.png"/><Relationship Id="rId86" Type="http://schemas.openxmlformats.org/officeDocument/2006/relationships/customXml" Target="../ink/ink1563.xml"/><Relationship Id="rId13" Type="http://schemas.openxmlformats.org/officeDocument/2006/relationships/image" Target="../media/image1525.png"/><Relationship Id="rId18" Type="http://schemas.openxmlformats.org/officeDocument/2006/relationships/customXml" Target="../ink/ink1529.xml"/><Relationship Id="rId39" Type="http://schemas.openxmlformats.org/officeDocument/2006/relationships/image" Target="../media/image1538.png"/><Relationship Id="rId109" Type="http://schemas.openxmlformats.org/officeDocument/2006/relationships/image" Target="../media/image1573.png"/><Relationship Id="rId34" Type="http://schemas.openxmlformats.org/officeDocument/2006/relationships/customXml" Target="../ink/ink1537.xml"/><Relationship Id="rId50" Type="http://schemas.openxmlformats.org/officeDocument/2006/relationships/customXml" Target="../ink/ink1545.xml"/><Relationship Id="rId55" Type="http://schemas.openxmlformats.org/officeDocument/2006/relationships/image" Target="../media/image1546.png"/><Relationship Id="rId76" Type="http://schemas.openxmlformats.org/officeDocument/2006/relationships/customXml" Target="../ink/ink1558.xml"/><Relationship Id="rId97" Type="http://schemas.openxmlformats.org/officeDocument/2006/relationships/image" Target="../media/image1567.png"/><Relationship Id="rId104" Type="http://schemas.openxmlformats.org/officeDocument/2006/relationships/customXml" Target="../ink/ink1572.xml"/><Relationship Id="rId120" Type="http://schemas.openxmlformats.org/officeDocument/2006/relationships/customXml" Target="../ink/ink1580.xml"/><Relationship Id="rId125" Type="http://schemas.openxmlformats.org/officeDocument/2006/relationships/image" Target="../media/image1581.png"/><Relationship Id="rId7" Type="http://schemas.openxmlformats.org/officeDocument/2006/relationships/image" Target="../media/image1522.png"/><Relationship Id="rId71" Type="http://schemas.openxmlformats.org/officeDocument/2006/relationships/image" Target="../media/image1554.png"/><Relationship Id="rId92" Type="http://schemas.openxmlformats.org/officeDocument/2006/relationships/customXml" Target="../ink/ink1566.xml"/><Relationship Id="rId2" Type="http://schemas.openxmlformats.org/officeDocument/2006/relationships/customXml" Target="../ink/ink1521.xml"/><Relationship Id="rId29" Type="http://schemas.openxmlformats.org/officeDocument/2006/relationships/image" Target="../media/image1533.png"/><Relationship Id="rId24" Type="http://schemas.openxmlformats.org/officeDocument/2006/relationships/customXml" Target="../ink/ink1532.xml"/><Relationship Id="rId40" Type="http://schemas.openxmlformats.org/officeDocument/2006/relationships/customXml" Target="../ink/ink1540.xml"/><Relationship Id="rId45" Type="http://schemas.openxmlformats.org/officeDocument/2006/relationships/image" Target="../media/image1541.png"/><Relationship Id="rId66" Type="http://schemas.openxmlformats.org/officeDocument/2006/relationships/customXml" Target="../ink/ink1553.xml"/><Relationship Id="rId87" Type="http://schemas.openxmlformats.org/officeDocument/2006/relationships/image" Target="../media/image1562.png"/><Relationship Id="rId110" Type="http://schemas.openxmlformats.org/officeDocument/2006/relationships/customXml" Target="../ink/ink1575.xml"/><Relationship Id="rId115" Type="http://schemas.openxmlformats.org/officeDocument/2006/relationships/image" Target="../media/image1576.png"/><Relationship Id="rId61" Type="http://schemas.openxmlformats.org/officeDocument/2006/relationships/image" Target="../media/image1549.png"/><Relationship Id="rId82" Type="http://schemas.openxmlformats.org/officeDocument/2006/relationships/customXml" Target="../ink/ink1561.xml"/><Relationship Id="rId19" Type="http://schemas.openxmlformats.org/officeDocument/2006/relationships/image" Target="../media/image1528.png"/><Relationship Id="rId14" Type="http://schemas.openxmlformats.org/officeDocument/2006/relationships/customXml" Target="../ink/ink1527.xml"/><Relationship Id="rId30" Type="http://schemas.openxmlformats.org/officeDocument/2006/relationships/customXml" Target="../ink/ink1535.xml"/><Relationship Id="rId35" Type="http://schemas.openxmlformats.org/officeDocument/2006/relationships/image" Target="../media/image1536.png"/><Relationship Id="rId56" Type="http://schemas.openxmlformats.org/officeDocument/2006/relationships/customXml" Target="../ink/ink1548.xml"/><Relationship Id="rId77" Type="http://schemas.openxmlformats.org/officeDocument/2006/relationships/image" Target="../media/image1557.png"/><Relationship Id="rId100" Type="http://schemas.openxmlformats.org/officeDocument/2006/relationships/customXml" Target="../ink/ink1570.xml"/><Relationship Id="rId105" Type="http://schemas.openxmlformats.org/officeDocument/2006/relationships/image" Target="../media/image1571.png"/><Relationship Id="rId126" Type="http://schemas.openxmlformats.org/officeDocument/2006/relationships/customXml" Target="../ink/ink1583.xml"/><Relationship Id="rId8" Type="http://schemas.openxmlformats.org/officeDocument/2006/relationships/customXml" Target="../ink/ink1524.xml"/><Relationship Id="rId51" Type="http://schemas.openxmlformats.org/officeDocument/2006/relationships/image" Target="../media/image1544.png"/><Relationship Id="rId72" Type="http://schemas.openxmlformats.org/officeDocument/2006/relationships/customXml" Target="../ink/ink1556.xml"/><Relationship Id="rId93" Type="http://schemas.openxmlformats.org/officeDocument/2006/relationships/image" Target="../media/image1565.png"/><Relationship Id="rId98" Type="http://schemas.openxmlformats.org/officeDocument/2006/relationships/customXml" Target="../ink/ink1569.xml"/><Relationship Id="rId121" Type="http://schemas.openxmlformats.org/officeDocument/2006/relationships/image" Target="../media/image1579.png"/><Relationship Id="rId3" Type="http://schemas.openxmlformats.org/officeDocument/2006/relationships/image" Target="../media/image1520.png"/><Relationship Id="rId25" Type="http://schemas.openxmlformats.org/officeDocument/2006/relationships/image" Target="../media/image1531.png"/><Relationship Id="rId46" Type="http://schemas.openxmlformats.org/officeDocument/2006/relationships/customXml" Target="../ink/ink1543.xml"/><Relationship Id="rId67" Type="http://schemas.openxmlformats.org/officeDocument/2006/relationships/image" Target="../media/image1552.png"/><Relationship Id="rId116" Type="http://schemas.openxmlformats.org/officeDocument/2006/relationships/customXml" Target="../ink/ink1578.xml"/><Relationship Id="rId20" Type="http://schemas.openxmlformats.org/officeDocument/2006/relationships/customXml" Target="../ink/ink1530.xml"/><Relationship Id="rId41" Type="http://schemas.openxmlformats.org/officeDocument/2006/relationships/image" Target="../media/image1539.png"/><Relationship Id="rId62" Type="http://schemas.openxmlformats.org/officeDocument/2006/relationships/customXml" Target="../ink/ink1551.xml"/><Relationship Id="rId83" Type="http://schemas.openxmlformats.org/officeDocument/2006/relationships/image" Target="../media/image1560.png"/><Relationship Id="rId88" Type="http://schemas.openxmlformats.org/officeDocument/2006/relationships/customXml" Target="../ink/ink1564.xml"/><Relationship Id="rId111" Type="http://schemas.openxmlformats.org/officeDocument/2006/relationships/image" Target="../media/image1574.png"/><Relationship Id="rId15" Type="http://schemas.openxmlformats.org/officeDocument/2006/relationships/image" Target="../media/image1526.png"/><Relationship Id="rId36" Type="http://schemas.openxmlformats.org/officeDocument/2006/relationships/customXml" Target="../ink/ink1538.xml"/><Relationship Id="rId57" Type="http://schemas.openxmlformats.org/officeDocument/2006/relationships/image" Target="../media/image1547.png"/><Relationship Id="rId106" Type="http://schemas.openxmlformats.org/officeDocument/2006/relationships/customXml" Target="../ink/ink1573.xml"/><Relationship Id="rId127" Type="http://schemas.openxmlformats.org/officeDocument/2006/relationships/image" Target="../media/image1582.png"/><Relationship Id="rId10" Type="http://schemas.openxmlformats.org/officeDocument/2006/relationships/customXml" Target="../ink/ink1525.xml"/><Relationship Id="rId31" Type="http://schemas.openxmlformats.org/officeDocument/2006/relationships/image" Target="../media/image1534.png"/><Relationship Id="rId52" Type="http://schemas.openxmlformats.org/officeDocument/2006/relationships/customXml" Target="../ink/ink1546.xml"/><Relationship Id="rId73" Type="http://schemas.openxmlformats.org/officeDocument/2006/relationships/image" Target="../media/image1555.png"/><Relationship Id="rId78" Type="http://schemas.openxmlformats.org/officeDocument/2006/relationships/customXml" Target="../ink/ink1559.xml"/><Relationship Id="rId94" Type="http://schemas.openxmlformats.org/officeDocument/2006/relationships/customXml" Target="../ink/ink1567.xml"/><Relationship Id="rId99" Type="http://schemas.openxmlformats.org/officeDocument/2006/relationships/image" Target="../media/image1568.png"/><Relationship Id="rId101" Type="http://schemas.openxmlformats.org/officeDocument/2006/relationships/image" Target="../media/image1569.png"/><Relationship Id="rId122" Type="http://schemas.openxmlformats.org/officeDocument/2006/relationships/customXml" Target="../ink/ink1581.xml"/><Relationship Id="rId4" Type="http://schemas.openxmlformats.org/officeDocument/2006/relationships/customXml" Target="../ink/ink1522.xml"/><Relationship Id="rId9" Type="http://schemas.openxmlformats.org/officeDocument/2006/relationships/image" Target="../media/image1523.png"/><Relationship Id="rId26" Type="http://schemas.openxmlformats.org/officeDocument/2006/relationships/customXml" Target="../ink/ink1533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97.xml"/><Relationship Id="rId21" Type="http://schemas.openxmlformats.org/officeDocument/2006/relationships/image" Target="../media/image1593.png"/><Relationship Id="rId42" Type="http://schemas.openxmlformats.org/officeDocument/2006/relationships/customXml" Target="../ink/ink1605.xml"/><Relationship Id="rId47" Type="http://schemas.openxmlformats.org/officeDocument/2006/relationships/image" Target="../media/image1606.png"/><Relationship Id="rId63" Type="http://schemas.openxmlformats.org/officeDocument/2006/relationships/image" Target="../media/image1614.png"/><Relationship Id="rId68" Type="http://schemas.openxmlformats.org/officeDocument/2006/relationships/customXml" Target="../ink/ink1618.xml"/><Relationship Id="rId16" Type="http://schemas.openxmlformats.org/officeDocument/2006/relationships/customXml" Target="../ink/ink1592.xml"/><Relationship Id="rId11" Type="http://schemas.openxmlformats.org/officeDocument/2006/relationships/image" Target="../media/image1588.png"/><Relationship Id="rId24" Type="http://schemas.openxmlformats.org/officeDocument/2006/relationships/customXml" Target="../ink/ink1596.xml"/><Relationship Id="rId32" Type="http://schemas.openxmlformats.org/officeDocument/2006/relationships/customXml" Target="../ink/ink1600.xml"/><Relationship Id="rId37" Type="http://schemas.openxmlformats.org/officeDocument/2006/relationships/image" Target="../media/image1601.png"/><Relationship Id="rId40" Type="http://schemas.openxmlformats.org/officeDocument/2006/relationships/customXml" Target="../ink/ink1604.xml"/><Relationship Id="rId45" Type="http://schemas.openxmlformats.org/officeDocument/2006/relationships/image" Target="../media/image1605.png"/><Relationship Id="rId53" Type="http://schemas.openxmlformats.org/officeDocument/2006/relationships/image" Target="../media/image1609.png"/><Relationship Id="rId58" Type="http://schemas.openxmlformats.org/officeDocument/2006/relationships/customXml" Target="../ink/ink1613.xml"/><Relationship Id="rId66" Type="http://schemas.openxmlformats.org/officeDocument/2006/relationships/customXml" Target="../ink/ink1617.xml"/><Relationship Id="rId74" Type="http://schemas.openxmlformats.org/officeDocument/2006/relationships/customXml" Target="../ink/ink1621.xml"/><Relationship Id="rId5" Type="http://schemas.openxmlformats.org/officeDocument/2006/relationships/image" Target="../media/image1585.png"/><Relationship Id="rId61" Type="http://schemas.openxmlformats.org/officeDocument/2006/relationships/image" Target="../media/image1613.png"/><Relationship Id="rId19" Type="http://schemas.openxmlformats.org/officeDocument/2006/relationships/image" Target="../media/image1592.png"/><Relationship Id="rId14" Type="http://schemas.openxmlformats.org/officeDocument/2006/relationships/customXml" Target="../ink/ink1591.xml"/><Relationship Id="rId22" Type="http://schemas.openxmlformats.org/officeDocument/2006/relationships/customXml" Target="../ink/ink1595.xml"/><Relationship Id="rId27" Type="http://schemas.openxmlformats.org/officeDocument/2006/relationships/image" Target="../media/image1596.png"/><Relationship Id="rId30" Type="http://schemas.openxmlformats.org/officeDocument/2006/relationships/customXml" Target="../ink/ink1599.xml"/><Relationship Id="rId35" Type="http://schemas.openxmlformats.org/officeDocument/2006/relationships/image" Target="../media/image1600.png"/><Relationship Id="rId43" Type="http://schemas.openxmlformats.org/officeDocument/2006/relationships/image" Target="../media/image1604.png"/><Relationship Id="rId48" Type="http://schemas.openxmlformats.org/officeDocument/2006/relationships/customXml" Target="../ink/ink1608.xml"/><Relationship Id="rId56" Type="http://schemas.openxmlformats.org/officeDocument/2006/relationships/customXml" Target="../ink/ink1612.xml"/><Relationship Id="rId64" Type="http://schemas.openxmlformats.org/officeDocument/2006/relationships/customXml" Target="../ink/ink1616.xml"/><Relationship Id="rId69" Type="http://schemas.openxmlformats.org/officeDocument/2006/relationships/image" Target="../media/image1617.png"/><Relationship Id="rId77" Type="http://schemas.openxmlformats.org/officeDocument/2006/relationships/image" Target="../media/image1621.png"/><Relationship Id="rId8" Type="http://schemas.openxmlformats.org/officeDocument/2006/relationships/customXml" Target="../ink/ink1588.xml"/><Relationship Id="rId51" Type="http://schemas.openxmlformats.org/officeDocument/2006/relationships/image" Target="../media/image1608.png"/><Relationship Id="rId72" Type="http://schemas.openxmlformats.org/officeDocument/2006/relationships/customXml" Target="../ink/ink1620.xml"/><Relationship Id="rId3" Type="http://schemas.openxmlformats.org/officeDocument/2006/relationships/image" Target="../media/image1584.png"/><Relationship Id="rId12" Type="http://schemas.openxmlformats.org/officeDocument/2006/relationships/customXml" Target="../ink/ink1590.xml"/><Relationship Id="rId17" Type="http://schemas.openxmlformats.org/officeDocument/2006/relationships/image" Target="../media/image1591.png"/><Relationship Id="rId25" Type="http://schemas.openxmlformats.org/officeDocument/2006/relationships/image" Target="../media/image1595.png"/><Relationship Id="rId33" Type="http://schemas.openxmlformats.org/officeDocument/2006/relationships/image" Target="../media/image1599.png"/><Relationship Id="rId38" Type="http://schemas.openxmlformats.org/officeDocument/2006/relationships/customXml" Target="../ink/ink1603.xml"/><Relationship Id="rId46" Type="http://schemas.openxmlformats.org/officeDocument/2006/relationships/customXml" Target="../ink/ink1607.xml"/><Relationship Id="rId59" Type="http://schemas.openxmlformats.org/officeDocument/2006/relationships/image" Target="../media/image1612.png"/><Relationship Id="rId67" Type="http://schemas.openxmlformats.org/officeDocument/2006/relationships/image" Target="../media/image1616.png"/><Relationship Id="rId20" Type="http://schemas.openxmlformats.org/officeDocument/2006/relationships/customXml" Target="../ink/ink1594.xml"/><Relationship Id="rId41" Type="http://schemas.openxmlformats.org/officeDocument/2006/relationships/image" Target="../media/image1603.png"/><Relationship Id="rId54" Type="http://schemas.openxmlformats.org/officeDocument/2006/relationships/customXml" Target="../ink/ink1611.xml"/><Relationship Id="rId62" Type="http://schemas.openxmlformats.org/officeDocument/2006/relationships/customXml" Target="../ink/ink1615.xml"/><Relationship Id="rId70" Type="http://schemas.openxmlformats.org/officeDocument/2006/relationships/customXml" Target="../ink/ink1619.xml"/><Relationship Id="rId75" Type="http://schemas.openxmlformats.org/officeDocument/2006/relationships/image" Target="../media/image16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7.xml"/><Relationship Id="rId15" Type="http://schemas.openxmlformats.org/officeDocument/2006/relationships/image" Target="../media/image1590.png"/><Relationship Id="rId23" Type="http://schemas.openxmlformats.org/officeDocument/2006/relationships/image" Target="../media/image1594.png"/><Relationship Id="rId28" Type="http://schemas.openxmlformats.org/officeDocument/2006/relationships/customXml" Target="../ink/ink1598.xml"/><Relationship Id="rId36" Type="http://schemas.openxmlformats.org/officeDocument/2006/relationships/customXml" Target="../ink/ink1602.xml"/><Relationship Id="rId49" Type="http://schemas.openxmlformats.org/officeDocument/2006/relationships/image" Target="../media/image1607.png"/><Relationship Id="rId57" Type="http://schemas.openxmlformats.org/officeDocument/2006/relationships/image" Target="../media/image1611.png"/><Relationship Id="rId10" Type="http://schemas.openxmlformats.org/officeDocument/2006/relationships/customXml" Target="../ink/ink1589.xml"/><Relationship Id="rId31" Type="http://schemas.openxmlformats.org/officeDocument/2006/relationships/image" Target="../media/image1598.png"/><Relationship Id="rId44" Type="http://schemas.openxmlformats.org/officeDocument/2006/relationships/customXml" Target="../ink/ink1606.xml"/><Relationship Id="rId52" Type="http://schemas.openxmlformats.org/officeDocument/2006/relationships/customXml" Target="../ink/ink1610.xml"/><Relationship Id="rId60" Type="http://schemas.openxmlformats.org/officeDocument/2006/relationships/customXml" Target="../ink/ink1614.xml"/><Relationship Id="rId65" Type="http://schemas.openxmlformats.org/officeDocument/2006/relationships/image" Target="../media/image1615.png"/><Relationship Id="rId73" Type="http://schemas.openxmlformats.org/officeDocument/2006/relationships/image" Target="../media/image1619.png"/><Relationship Id="rId4" Type="http://schemas.openxmlformats.org/officeDocument/2006/relationships/customXml" Target="../ink/ink1586.xml"/><Relationship Id="rId9" Type="http://schemas.openxmlformats.org/officeDocument/2006/relationships/image" Target="../media/image1587.png"/><Relationship Id="rId13" Type="http://schemas.openxmlformats.org/officeDocument/2006/relationships/image" Target="../media/image1589.png"/><Relationship Id="rId18" Type="http://schemas.openxmlformats.org/officeDocument/2006/relationships/customXml" Target="../ink/ink1593.xml"/><Relationship Id="rId39" Type="http://schemas.openxmlformats.org/officeDocument/2006/relationships/image" Target="../media/image1602.png"/><Relationship Id="rId34" Type="http://schemas.openxmlformats.org/officeDocument/2006/relationships/customXml" Target="../ink/ink1601.xml"/><Relationship Id="rId50" Type="http://schemas.openxmlformats.org/officeDocument/2006/relationships/customXml" Target="../ink/ink1609.xml"/><Relationship Id="rId55" Type="http://schemas.openxmlformats.org/officeDocument/2006/relationships/image" Target="../media/image1610.png"/><Relationship Id="rId76" Type="http://schemas.openxmlformats.org/officeDocument/2006/relationships/customXml" Target="../ink/ink1622.xml"/><Relationship Id="rId7" Type="http://schemas.openxmlformats.org/officeDocument/2006/relationships/image" Target="../media/image1586.png"/><Relationship Id="rId71" Type="http://schemas.openxmlformats.org/officeDocument/2006/relationships/image" Target="../media/image1618.png"/><Relationship Id="rId2" Type="http://schemas.openxmlformats.org/officeDocument/2006/relationships/customXml" Target="../ink/ink1585.xml"/><Relationship Id="rId29" Type="http://schemas.openxmlformats.org/officeDocument/2006/relationships/image" Target="../media/image1597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35.xml"/><Relationship Id="rId21" Type="http://schemas.openxmlformats.org/officeDocument/2006/relationships/image" Target="../media/image1631.png"/><Relationship Id="rId42" Type="http://schemas.openxmlformats.org/officeDocument/2006/relationships/customXml" Target="../ink/ink1643.xml"/><Relationship Id="rId47" Type="http://schemas.openxmlformats.org/officeDocument/2006/relationships/image" Target="../media/image1644.png"/><Relationship Id="rId63" Type="http://schemas.openxmlformats.org/officeDocument/2006/relationships/image" Target="../media/image1652.png"/><Relationship Id="rId68" Type="http://schemas.openxmlformats.org/officeDocument/2006/relationships/customXml" Target="../ink/ink1656.xml"/><Relationship Id="rId84" Type="http://schemas.openxmlformats.org/officeDocument/2006/relationships/customXml" Target="../ink/ink1664.xml"/><Relationship Id="rId16" Type="http://schemas.openxmlformats.org/officeDocument/2006/relationships/customXml" Target="../ink/ink1630.xml"/><Relationship Id="rId11" Type="http://schemas.openxmlformats.org/officeDocument/2006/relationships/image" Target="../media/image1626.png"/><Relationship Id="rId32" Type="http://schemas.openxmlformats.org/officeDocument/2006/relationships/customXml" Target="../ink/ink1638.xml"/><Relationship Id="rId37" Type="http://schemas.openxmlformats.org/officeDocument/2006/relationships/image" Target="../media/image1639.png"/><Relationship Id="rId53" Type="http://schemas.openxmlformats.org/officeDocument/2006/relationships/image" Target="../media/image1647.png"/><Relationship Id="rId58" Type="http://schemas.openxmlformats.org/officeDocument/2006/relationships/customXml" Target="../ink/ink1651.xml"/><Relationship Id="rId74" Type="http://schemas.openxmlformats.org/officeDocument/2006/relationships/customXml" Target="../ink/ink1659.xml"/><Relationship Id="rId79" Type="http://schemas.openxmlformats.org/officeDocument/2006/relationships/image" Target="../media/image1660.png"/><Relationship Id="rId5" Type="http://schemas.openxmlformats.org/officeDocument/2006/relationships/image" Target="../media/image1623.png"/><Relationship Id="rId19" Type="http://schemas.openxmlformats.org/officeDocument/2006/relationships/image" Target="../media/image1630.png"/><Relationship Id="rId14" Type="http://schemas.openxmlformats.org/officeDocument/2006/relationships/customXml" Target="../ink/ink1629.xml"/><Relationship Id="rId22" Type="http://schemas.openxmlformats.org/officeDocument/2006/relationships/customXml" Target="../ink/ink1633.xml"/><Relationship Id="rId27" Type="http://schemas.openxmlformats.org/officeDocument/2006/relationships/image" Target="../media/image1634.png"/><Relationship Id="rId30" Type="http://schemas.openxmlformats.org/officeDocument/2006/relationships/customXml" Target="../ink/ink1637.xml"/><Relationship Id="rId35" Type="http://schemas.openxmlformats.org/officeDocument/2006/relationships/image" Target="../media/image1638.png"/><Relationship Id="rId43" Type="http://schemas.openxmlformats.org/officeDocument/2006/relationships/image" Target="../media/image1642.png"/><Relationship Id="rId48" Type="http://schemas.openxmlformats.org/officeDocument/2006/relationships/customXml" Target="../ink/ink1646.xml"/><Relationship Id="rId56" Type="http://schemas.openxmlformats.org/officeDocument/2006/relationships/customXml" Target="../ink/ink1650.xml"/><Relationship Id="rId64" Type="http://schemas.openxmlformats.org/officeDocument/2006/relationships/customXml" Target="../ink/ink1654.xml"/><Relationship Id="rId69" Type="http://schemas.openxmlformats.org/officeDocument/2006/relationships/image" Target="../media/image1655.png"/><Relationship Id="rId77" Type="http://schemas.openxmlformats.org/officeDocument/2006/relationships/image" Target="../media/image1659.png"/><Relationship Id="rId8" Type="http://schemas.openxmlformats.org/officeDocument/2006/relationships/customXml" Target="../ink/ink1626.xml"/><Relationship Id="rId51" Type="http://schemas.openxmlformats.org/officeDocument/2006/relationships/image" Target="../media/image1646.png"/><Relationship Id="rId72" Type="http://schemas.openxmlformats.org/officeDocument/2006/relationships/customXml" Target="../ink/ink1658.xml"/><Relationship Id="rId80" Type="http://schemas.openxmlformats.org/officeDocument/2006/relationships/customXml" Target="../ink/ink1662.xml"/><Relationship Id="rId85" Type="http://schemas.openxmlformats.org/officeDocument/2006/relationships/image" Target="../media/image1663.png"/><Relationship Id="rId3" Type="http://schemas.openxmlformats.org/officeDocument/2006/relationships/image" Target="../media/image1622.png"/><Relationship Id="rId12" Type="http://schemas.openxmlformats.org/officeDocument/2006/relationships/customXml" Target="../ink/ink1628.xml"/><Relationship Id="rId17" Type="http://schemas.openxmlformats.org/officeDocument/2006/relationships/image" Target="../media/image1629.png"/><Relationship Id="rId25" Type="http://schemas.openxmlformats.org/officeDocument/2006/relationships/image" Target="../media/image1633.png"/><Relationship Id="rId33" Type="http://schemas.openxmlformats.org/officeDocument/2006/relationships/image" Target="../media/image1637.png"/><Relationship Id="rId38" Type="http://schemas.openxmlformats.org/officeDocument/2006/relationships/customXml" Target="../ink/ink1641.xml"/><Relationship Id="rId46" Type="http://schemas.openxmlformats.org/officeDocument/2006/relationships/customXml" Target="../ink/ink1645.xml"/><Relationship Id="rId59" Type="http://schemas.openxmlformats.org/officeDocument/2006/relationships/image" Target="../media/image1650.png"/><Relationship Id="rId67" Type="http://schemas.openxmlformats.org/officeDocument/2006/relationships/image" Target="../media/image1654.png"/><Relationship Id="rId20" Type="http://schemas.openxmlformats.org/officeDocument/2006/relationships/customXml" Target="../ink/ink1632.xml"/><Relationship Id="rId41" Type="http://schemas.openxmlformats.org/officeDocument/2006/relationships/image" Target="../media/image1641.png"/><Relationship Id="rId54" Type="http://schemas.openxmlformats.org/officeDocument/2006/relationships/customXml" Target="../ink/ink1649.xml"/><Relationship Id="rId62" Type="http://schemas.openxmlformats.org/officeDocument/2006/relationships/customXml" Target="../ink/ink1653.xml"/><Relationship Id="rId70" Type="http://schemas.openxmlformats.org/officeDocument/2006/relationships/customXml" Target="../ink/ink1657.xml"/><Relationship Id="rId75" Type="http://schemas.openxmlformats.org/officeDocument/2006/relationships/image" Target="../media/image1658.png"/><Relationship Id="rId83" Type="http://schemas.openxmlformats.org/officeDocument/2006/relationships/image" Target="../media/image16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25.xml"/><Relationship Id="rId15" Type="http://schemas.openxmlformats.org/officeDocument/2006/relationships/image" Target="../media/image1628.png"/><Relationship Id="rId23" Type="http://schemas.openxmlformats.org/officeDocument/2006/relationships/image" Target="../media/image1632.png"/><Relationship Id="rId28" Type="http://schemas.openxmlformats.org/officeDocument/2006/relationships/customXml" Target="../ink/ink1636.xml"/><Relationship Id="rId36" Type="http://schemas.openxmlformats.org/officeDocument/2006/relationships/customXml" Target="../ink/ink1640.xml"/><Relationship Id="rId49" Type="http://schemas.openxmlformats.org/officeDocument/2006/relationships/image" Target="../media/image1645.png"/><Relationship Id="rId57" Type="http://schemas.openxmlformats.org/officeDocument/2006/relationships/image" Target="../media/image1649.png"/><Relationship Id="rId10" Type="http://schemas.openxmlformats.org/officeDocument/2006/relationships/customXml" Target="../ink/ink1627.xml"/><Relationship Id="rId31" Type="http://schemas.openxmlformats.org/officeDocument/2006/relationships/image" Target="../media/image1636.png"/><Relationship Id="rId44" Type="http://schemas.openxmlformats.org/officeDocument/2006/relationships/customXml" Target="../ink/ink1644.xml"/><Relationship Id="rId52" Type="http://schemas.openxmlformats.org/officeDocument/2006/relationships/customXml" Target="../ink/ink1648.xml"/><Relationship Id="rId60" Type="http://schemas.openxmlformats.org/officeDocument/2006/relationships/customXml" Target="../ink/ink1652.xml"/><Relationship Id="rId65" Type="http://schemas.openxmlformats.org/officeDocument/2006/relationships/image" Target="../media/image1653.png"/><Relationship Id="rId73" Type="http://schemas.openxmlformats.org/officeDocument/2006/relationships/image" Target="../media/image1657.png"/><Relationship Id="rId78" Type="http://schemas.openxmlformats.org/officeDocument/2006/relationships/customXml" Target="../ink/ink1661.xml"/><Relationship Id="rId81" Type="http://schemas.openxmlformats.org/officeDocument/2006/relationships/image" Target="../media/image1661.png"/><Relationship Id="rId4" Type="http://schemas.openxmlformats.org/officeDocument/2006/relationships/customXml" Target="../ink/ink1624.xml"/><Relationship Id="rId9" Type="http://schemas.openxmlformats.org/officeDocument/2006/relationships/image" Target="../media/image1625.png"/><Relationship Id="rId13" Type="http://schemas.openxmlformats.org/officeDocument/2006/relationships/image" Target="../media/image1627.png"/><Relationship Id="rId18" Type="http://schemas.openxmlformats.org/officeDocument/2006/relationships/customXml" Target="../ink/ink1631.xml"/><Relationship Id="rId39" Type="http://schemas.openxmlformats.org/officeDocument/2006/relationships/image" Target="../media/image1640.png"/><Relationship Id="rId34" Type="http://schemas.openxmlformats.org/officeDocument/2006/relationships/customXml" Target="../ink/ink1639.xml"/><Relationship Id="rId50" Type="http://schemas.openxmlformats.org/officeDocument/2006/relationships/customXml" Target="../ink/ink1647.xml"/><Relationship Id="rId55" Type="http://schemas.openxmlformats.org/officeDocument/2006/relationships/image" Target="../media/image1648.png"/><Relationship Id="rId76" Type="http://schemas.openxmlformats.org/officeDocument/2006/relationships/customXml" Target="../ink/ink1660.xml"/><Relationship Id="rId7" Type="http://schemas.openxmlformats.org/officeDocument/2006/relationships/image" Target="../media/image1624.png"/><Relationship Id="rId71" Type="http://schemas.openxmlformats.org/officeDocument/2006/relationships/image" Target="../media/image1656.png"/><Relationship Id="rId2" Type="http://schemas.openxmlformats.org/officeDocument/2006/relationships/customXml" Target="../ink/ink1623.xml"/><Relationship Id="rId29" Type="http://schemas.openxmlformats.org/officeDocument/2006/relationships/image" Target="../media/image1635.png"/><Relationship Id="rId24" Type="http://schemas.openxmlformats.org/officeDocument/2006/relationships/customXml" Target="../ink/ink1634.xml"/><Relationship Id="rId40" Type="http://schemas.openxmlformats.org/officeDocument/2006/relationships/customXml" Target="../ink/ink1642.xml"/><Relationship Id="rId45" Type="http://schemas.openxmlformats.org/officeDocument/2006/relationships/image" Target="../media/image1643.png"/><Relationship Id="rId66" Type="http://schemas.openxmlformats.org/officeDocument/2006/relationships/customXml" Target="../ink/ink1655.xml"/><Relationship Id="rId61" Type="http://schemas.openxmlformats.org/officeDocument/2006/relationships/image" Target="../media/image1651.png"/><Relationship Id="rId82" Type="http://schemas.openxmlformats.org/officeDocument/2006/relationships/customXml" Target="../ink/ink1663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7.xml"/><Relationship Id="rId21" Type="http://schemas.openxmlformats.org/officeDocument/2006/relationships/image" Target="../media/image1673.png"/><Relationship Id="rId42" Type="http://schemas.openxmlformats.org/officeDocument/2006/relationships/customXml" Target="../ink/ink1685.xml"/><Relationship Id="rId47" Type="http://schemas.openxmlformats.org/officeDocument/2006/relationships/image" Target="../media/image1686.png"/><Relationship Id="rId63" Type="http://schemas.openxmlformats.org/officeDocument/2006/relationships/image" Target="../media/image1694.png"/><Relationship Id="rId68" Type="http://schemas.openxmlformats.org/officeDocument/2006/relationships/customXml" Target="../ink/ink1698.xml"/><Relationship Id="rId7" Type="http://schemas.openxmlformats.org/officeDocument/2006/relationships/image" Target="../media/image1666.png"/><Relationship Id="rId2" Type="http://schemas.openxmlformats.org/officeDocument/2006/relationships/customXml" Target="../ink/ink1665.xml"/><Relationship Id="rId16" Type="http://schemas.openxmlformats.org/officeDocument/2006/relationships/customXml" Target="../ink/ink1672.xml"/><Relationship Id="rId29" Type="http://schemas.openxmlformats.org/officeDocument/2006/relationships/image" Target="../media/image1677.png"/><Relationship Id="rId11" Type="http://schemas.openxmlformats.org/officeDocument/2006/relationships/image" Target="../media/image1668.png"/><Relationship Id="rId24" Type="http://schemas.openxmlformats.org/officeDocument/2006/relationships/customXml" Target="../ink/ink1676.xml"/><Relationship Id="rId32" Type="http://schemas.openxmlformats.org/officeDocument/2006/relationships/customXml" Target="../ink/ink1680.xml"/><Relationship Id="rId37" Type="http://schemas.openxmlformats.org/officeDocument/2006/relationships/image" Target="../media/image1681.png"/><Relationship Id="rId40" Type="http://schemas.openxmlformats.org/officeDocument/2006/relationships/customXml" Target="../ink/ink1684.xml"/><Relationship Id="rId45" Type="http://schemas.openxmlformats.org/officeDocument/2006/relationships/image" Target="../media/image1685.png"/><Relationship Id="rId53" Type="http://schemas.openxmlformats.org/officeDocument/2006/relationships/image" Target="../media/image1689.png"/><Relationship Id="rId58" Type="http://schemas.openxmlformats.org/officeDocument/2006/relationships/customXml" Target="../ink/ink1693.xml"/><Relationship Id="rId66" Type="http://schemas.openxmlformats.org/officeDocument/2006/relationships/customXml" Target="../ink/ink1697.xml"/><Relationship Id="rId5" Type="http://schemas.openxmlformats.org/officeDocument/2006/relationships/image" Target="../media/image1665.png"/><Relationship Id="rId61" Type="http://schemas.openxmlformats.org/officeDocument/2006/relationships/image" Target="../media/image1693.png"/><Relationship Id="rId19" Type="http://schemas.openxmlformats.org/officeDocument/2006/relationships/image" Target="../media/image1672.png"/><Relationship Id="rId14" Type="http://schemas.openxmlformats.org/officeDocument/2006/relationships/customXml" Target="../ink/ink1671.xml"/><Relationship Id="rId22" Type="http://schemas.openxmlformats.org/officeDocument/2006/relationships/customXml" Target="../ink/ink1675.xml"/><Relationship Id="rId27" Type="http://schemas.openxmlformats.org/officeDocument/2006/relationships/image" Target="../media/image1676.png"/><Relationship Id="rId30" Type="http://schemas.openxmlformats.org/officeDocument/2006/relationships/customXml" Target="../ink/ink1679.xml"/><Relationship Id="rId35" Type="http://schemas.openxmlformats.org/officeDocument/2006/relationships/image" Target="../media/image1680.png"/><Relationship Id="rId43" Type="http://schemas.openxmlformats.org/officeDocument/2006/relationships/image" Target="../media/image1684.png"/><Relationship Id="rId48" Type="http://schemas.openxmlformats.org/officeDocument/2006/relationships/customXml" Target="../ink/ink1688.xml"/><Relationship Id="rId56" Type="http://schemas.openxmlformats.org/officeDocument/2006/relationships/customXml" Target="../ink/ink1692.xml"/><Relationship Id="rId64" Type="http://schemas.openxmlformats.org/officeDocument/2006/relationships/customXml" Target="../ink/ink1696.xml"/><Relationship Id="rId69" Type="http://schemas.openxmlformats.org/officeDocument/2006/relationships/image" Target="../media/image1697.png"/><Relationship Id="rId8" Type="http://schemas.openxmlformats.org/officeDocument/2006/relationships/customXml" Target="../ink/ink1668.xml"/><Relationship Id="rId51" Type="http://schemas.openxmlformats.org/officeDocument/2006/relationships/image" Target="../media/image1688.png"/><Relationship Id="rId3" Type="http://schemas.openxmlformats.org/officeDocument/2006/relationships/image" Target="../media/image1664.png"/><Relationship Id="rId12" Type="http://schemas.openxmlformats.org/officeDocument/2006/relationships/customXml" Target="../ink/ink1670.xml"/><Relationship Id="rId17" Type="http://schemas.openxmlformats.org/officeDocument/2006/relationships/image" Target="../media/image1671.png"/><Relationship Id="rId25" Type="http://schemas.openxmlformats.org/officeDocument/2006/relationships/image" Target="../media/image1675.png"/><Relationship Id="rId33" Type="http://schemas.openxmlformats.org/officeDocument/2006/relationships/image" Target="../media/image1679.png"/><Relationship Id="rId38" Type="http://schemas.openxmlformats.org/officeDocument/2006/relationships/customXml" Target="../ink/ink1683.xml"/><Relationship Id="rId46" Type="http://schemas.openxmlformats.org/officeDocument/2006/relationships/customXml" Target="../ink/ink1687.xml"/><Relationship Id="rId59" Type="http://schemas.openxmlformats.org/officeDocument/2006/relationships/image" Target="../media/image1692.png"/><Relationship Id="rId67" Type="http://schemas.openxmlformats.org/officeDocument/2006/relationships/image" Target="../media/image1696.png"/><Relationship Id="rId20" Type="http://schemas.openxmlformats.org/officeDocument/2006/relationships/customXml" Target="../ink/ink1674.xml"/><Relationship Id="rId41" Type="http://schemas.openxmlformats.org/officeDocument/2006/relationships/image" Target="../media/image1683.png"/><Relationship Id="rId54" Type="http://schemas.openxmlformats.org/officeDocument/2006/relationships/customXml" Target="../ink/ink1691.xml"/><Relationship Id="rId62" Type="http://schemas.openxmlformats.org/officeDocument/2006/relationships/customXml" Target="../ink/ink16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7.xml"/><Relationship Id="rId15" Type="http://schemas.openxmlformats.org/officeDocument/2006/relationships/image" Target="../media/image1670.png"/><Relationship Id="rId23" Type="http://schemas.openxmlformats.org/officeDocument/2006/relationships/image" Target="../media/image1674.png"/><Relationship Id="rId28" Type="http://schemas.openxmlformats.org/officeDocument/2006/relationships/customXml" Target="../ink/ink1678.xml"/><Relationship Id="rId36" Type="http://schemas.openxmlformats.org/officeDocument/2006/relationships/customXml" Target="../ink/ink1682.xml"/><Relationship Id="rId49" Type="http://schemas.openxmlformats.org/officeDocument/2006/relationships/image" Target="../media/image1687.png"/><Relationship Id="rId57" Type="http://schemas.openxmlformats.org/officeDocument/2006/relationships/image" Target="../media/image1691.png"/><Relationship Id="rId10" Type="http://schemas.openxmlformats.org/officeDocument/2006/relationships/customXml" Target="../ink/ink1669.xml"/><Relationship Id="rId31" Type="http://schemas.openxmlformats.org/officeDocument/2006/relationships/image" Target="../media/image1678.png"/><Relationship Id="rId44" Type="http://schemas.openxmlformats.org/officeDocument/2006/relationships/customXml" Target="../ink/ink1686.xml"/><Relationship Id="rId52" Type="http://schemas.openxmlformats.org/officeDocument/2006/relationships/customXml" Target="../ink/ink1690.xml"/><Relationship Id="rId60" Type="http://schemas.openxmlformats.org/officeDocument/2006/relationships/customXml" Target="../ink/ink1694.xml"/><Relationship Id="rId65" Type="http://schemas.openxmlformats.org/officeDocument/2006/relationships/image" Target="../media/image1695.png"/><Relationship Id="rId4" Type="http://schemas.openxmlformats.org/officeDocument/2006/relationships/customXml" Target="../ink/ink1666.xml"/><Relationship Id="rId9" Type="http://schemas.openxmlformats.org/officeDocument/2006/relationships/image" Target="../media/image1667.png"/><Relationship Id="rId13" Type="http://schemas.openxmlformats.org/officeDocument/2006/relationships/image" Target="../media/image1669.png"/><Relationship Id="rId18" Type="http://schemas.openxmlformats.org/officeDocument/2006/relationships/customXml" Target="../ink/ink1673.xml"/><Relationship Id="rId39" Type="http://schemas.openxmlformats.org/officeDocument/2006/relationships/image" Target="../media/image1682.png"/><Relationship Id="rId34" Type="http://schemas.openxmlformats.org/officeDocument/2006/relationships/customXml" Target="../ink/ink1681.xml"/><Relationship Id="rId50" Type="http://schemas.openxmlformats.org/officeDocument/2006/relationships/customXml" Target="../ink/ink1689.xml"/><Relationship Id="rId55" Type="http://schemas.openxmlformats.org/officeDocument/2006/relationships/image" Target="../media/image1690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5.png"/><Relationship Id="rId21" Type="http://schemas.openxmlformats.org/officeDocument/2006/relationships/image" Target="../media/image1707.png"/><Relationship Id="rId42" Type="http://schemas.openxmlformats.org/officeDocument/2006/relationships/customXml" Target="../ink/ink1719.xml"/><Relationship Id="rId63" Type="http://schemas.openxmlformats.org/officeDocument/2006/relationships/image" Target="../media/image1728.png"/><Relationship Id="rId84" Type="http://schemas.openxmlformats.org/officeDocument/2006/relationships/customXml" Target="../ink/ink1740.xml"/><Relationship Id="rId138" Type="http://schemas.openxmlformats.org/officeDocument/2006/relationships/customXml" Target="../ink/ink1767.xml"/><Relationship Id="rId107" Type="http://schemas.openxmlformats.org/officeDocument/2006/relationships/image" Target="../media/image1750.png"/><Relationship Id="rId11" Type="http://schemas.openxmlformats.org/officeDocument/2006/relationships/image" Target="../media/image1702.png"/><Relationship Id="rId32" Type="http://schemas.openxmlformats.org/officeDocument/2006/relationships/customXml" Target="../ink/ink1714.xml"/><Relationship Id="rId53" Type="http://schemas.openxmlformats.org/officeDocument/2006/relationships/image" Target="../media/image1723.png"/><Relationship Id="rId74" Type="http://schemas.openxmlformats.org/officeDocument/2006/relationships/customXml" Target="../ink/ink1735.xml"/><Relationship Id="rId128" Type="http://schemas.openxmlformats.org/officeDocument/2006/relationships/customXml" Target="../ink/ink1762.xml"/><Relationship Id="rId5" Type="http://schemas.openxmlformats.org/officeDocument/2006/relationships/image" Target="../media/image1699.png"/><Relationship Id="rId90" Type="http://schemas.openxmlformats.org/officeDocument/2006/relationships/customXml" Target="../ink/ink1743.xml"/><Relationship Id="rId95" Type="http://schemas.openxmlformats.org/officeDocument/2006/relationships/image" Target="../media/image1744.png"/><Relationship Id="rId22" Type="http://schemas.openxmlformats.org/officeDocument/2006/relationships/customXml" Target="../ink/ink1709.xml"/><Relationship Id="rId27" Type="http://schemas.openxmlformats.org/officeDocument/2006/relationships/image" Target="../media/image1710.png"/><Relationship Id="rId43" Type="http://schemas.openxmlformats.org/officeDocument/2006/relationships/image" Target="../media/image1718.png"/><Relationship Id="rId48" Type="http://schemas.openxmlformats.org/officeDocument/2006/relationships/customXml" Target="../ink/ink1722.xml"/><Relationship Id="rId64" Type="http://schemas.openxmlformats.org/officeDocument/2006/relationships/customXml" Target="../ink/ink1730.xml"/><Relationship Id="rId69" Type="http://schemas.openxmlformats.org/officeDocument/2006/relationships/image" Target="../media/image1731.png"/><Relationship Id="rId113" Type="http://schemas.openxmlformats.org/officeDocument/2006/relationships/image" Target="../media/image1753.png"/><Relationship Id="rId118" Type="http://schemas.openxmlformats.org/officeDocument/2006/relationships/customXml" Target="../ink/ink1757.xml"/><Relationship Id="rId134" Type="http://schemas.openxmlformats.org/officeDocument/2006/relationships/customXml" Target="../ink/ink1765.xml"/><Relationship Id="rId139" Type="http://schemas.openxmlformats.org/officeDocument/2006/relationships/image" Target="../media/image1766.png"/><Relationship Id="rId80" Type="http://schemas.openxmlformats.org/officeDocument/2006/relationships/customXml" Target="../ink/ink1738.xml"/><Relationship Id="rId85" Type="http://schemas.openxmlformats.org/officeDocument/2006/relationships/image" Target="../media/image1739.png"/><Relationship Id="rId12" Type="http://schemas.openxmlformats.org/officeDocument/2006/relationships/customXml" Target="../ink/ink1704.xml"/><Relationship Id="rId17" Type="http://schemas.openxmlformats.org/officeDocument/2006/relationships/image" Target="../media/image1705.png"/><Relationship Id="rId33" Type="http://schemas.openxmlformats.org/officeDocument/2006/relationships/image" Target="../media/image1713.png"/><Relationship Id="rId38" Type="http://schemas.openxmlformats.org/officeDocument/2006/relationships/customXml" Target="../ink/ink1717.xml"/><Relationship Id="rId59" Type="http://schemas.openxmlformats.org/officeDocument/2006/relationships/image" Target="../media/image1726.png"/><Relationship Id="rId103" Type="http://schemas.openxmlformats.org/officeDocument/2006/relationships/image" Target="../media/image1748.png"/><Relationship Id="rId108" Type="http://schemas.openxmlformats.org/officeDocument/2006/relationships/customXml" Target="../ink/ink1752.xml"/><Relationship Id="rId124" Type="http://schemas.openxmlformats.org/officeDocument/2006/relationships/customXml" Target="../ink/ink1760.xml"/><Relationship Id="rId129" Type="http://schemas.openxmlformats.org/officeDocument/2006/relationships/image" Target="../media/image1761.png"/><Relationship Id="rId54" Type="http://schemas.openxmlformats.org/officeDocument/2006/relationships/customXml" Target="../ink/ink1725.xml"/><Relationship Id="rId70" Type="http://schemas.openxmlformats.org/officeDocument/2006/relationships/customXml" Target="../ink/ink1733.xml"/><Relationship Id="rId75" Type="http://schemas.openxmlformats.org/officeDocument/2006/relationships/image" Target="../media/image1734.png"/><Relationship Id="rId91" Type="http://schemas.openxmlformats.org/officeDocument/2006/relationships/image" Target="../media/image1742.png"/><Relationship Id="rId96" Type="http://schemas.openxmlformats.org/officeDocument/2006/relationships/customXml" Target="../ink/ink1746.xml"/><Relationship Id="rId140" Type="http://schemas.openxmlformats.org/officeDocument/2006/relationships/customXml" Target="../ink/ink1768.xml"/><Relationship Id="rId145" Type="http://schemas.openxmlformats.org/officeDocument/2006/relationships/image" Target="../media/image17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1.xml"/><Relationship Id="rId23" Type="http://schemas.openxmlformats.org/officeDocument/2006/relationships/image" Target="../media/image1708.png"/><Relationship Id="rId28" Type="http://schemas.openxmlformats.org/officeDocument/2006/relationships/customXml" Target="../ink/ink1712.xml"/><Relationship Id="rId49" Type="http://schemas.openxmlformats.org/officeDocument/2006/relationships/image" Target="../media/image1721.png"/><Relationship Id="rId114" Type="http://schemas.openxmlformats.org/officeDocument/2006/relationships/customXml" Target="../ink/ink1755.xml"/><Relationship Id="rId119" Type="http://schemas.openxmlformats.org/officeDocument/2006/relationships/image" Target="../media/image1756.png"/><Relationship Id="rId44" Type="http://schemas.openxmlformats.org/officeDocument/2006/relationships/customXml" Target="../ink/ink1720.xml"/><Relationship Id="rId60" Type="http://schemas.openxmlformats.org/officeDocument/2006/relationships/customXml" Target="../ink/ink1728.xml"/><Relationship Id="rId65" Type="http://schemas.openxmlformats.org/officeDocument/2006/relationships/image" Target="../media/image1729.png"/><Relationship Id="rId81" Type="http://schemas.openxmlformats.org/officeDocument/2006/relationships/image" Target="../media/image1737.png"/><Relationship Id="rId86" Type="http://schemas.openxmlformats.org/officeDocument/2006/relationships/customXml" Target="../ink/ink1741.xml"/><Relationship Id="rId130" Type="http://schemas.openxmlformats.org/officeDocument/2006/relationships/customXml" Target="../ink/ink1763.xml"/><Relationship Id="rId135" Type="http://schemas.openxmlformats.org/officeDocument/2006/relationships/image" Target="../media/image1764.png"/><Relationship Id="rId13" Type="http://schemas.openxmlformats.org/officeDocument/2006/relationships/image" Target="../media/image1703.png"/><Relationship Id="rId18" Type="http://schemas.openxmlformats.org/officeDocument/2006/relationships/customXml" Target="../ink/ink1707.xml"/><Relationship Id="rId39" Type="http://schemas.openxmlformats.org/officeDocument/2006/relationships/image" Target="../media/image1716.png"/><Relationship Id="rId109" Type="http://schemas.openxmlformats.org/officeDocument/2006/relationships/image" Target="../media/image1751.png"/><Relationship Id="rId34" Type="http://schemas.openxmlformats.org/officeDocument/2006/relationships/customXml" Target="../ink/ink1715.xml"/><Relationship Id="rId50" Type="http://schemas.openxmlformats.org/officeDocument/2006/relationships/customXml" Target="../ink/ink1723.xml"/><Relationship Id="rId55" Type="http://schemas.openxmlformats.org/officeDocument/2006/relationships/image" Target="../media/image1724.png"/><Relationship Id="rId76" Type="http://schemas.openxmlformats.org/officeDocument/2006/relationships/customXml" Target="../ink/ink1736.xml"/><Relationship Id="rId97" Type="http://schemas.openxmlformats.org/officeDocument/2006/relationships/image" Target="../media/image1745.png"/><Relationship Id="rId104" Type="http://schemas.openxmlformats.org/officeDocument/2006/relationships/customXml" Target="../ink/ink1750.xml"/><Relationship Id="rId120" Type="http://schemas.openxmlformats.org/officeDocument/2006/relationships/customXml" Target="../ink/ink1758.xml"/><Relationship Id="rId125" Type="http://schemas.openxmlformats.org/officeDocument/2006/relationships/image" Target="../media/image1759.png"/><Relationship Id="rId141" Type="http://schemas.openxmlformats.org/officeDocument/2006/relationships/image" Target="../media/image1767.png"/><Relationship Id="rId146" Type="http://schemas.openxmlformats.org/officeDocument/2006/relationships/customXml" Target="../ink/ink1771.xml"/><Relationship Id="rId7" Type="http://schemas.openxmlformats.org/officeDocument/2006/relationships/image" Target="../media/image1700.png"/><Relationship Id="rId71" Type="http://schemas.openxmlformats.org/officeDocument/2006/relationships/image" Target="../media/image1732.png"/><Relationship Id="rId92" Type="http://schemas.openxmlformats.org/officeDocument/2006/relationships/customXml" Target="../ink/ink1744.xml"/><Relationship Id="rId2" Type="http://schemas.openxmlformats.org/officeDocument/2006/relationships/customXml" Target="../ink/ink1699.xml"/><Relationship Id="rId29" Type="http://schemas.openxmlformats.org/officeDocument/2006/relationships/image" Target="../media/image1711.png"/><Relationship Id="rId24" Type="http://schemas.openxmlformats.org/officeDocument/2006/relationships/customXml" Target="../ink/ink1710.xml"/><Relationship Id="rId40" Type="http://schemas.openxmlformats.org/officeDocument/2006/relationships/customXml" Target="../ink/ink1718.xml"/><Relationship Id="rId45" Type="http://schemas.openxmlformats.org/officeDocument/2006/relationships/image" Target="../media/image1719.png"/><Relationship Id="rId66" Type="http://schemas.openxmlformats.org/officeDocument/2006/relationships/customXml" Target="../ink/ink1731.xml"/><Relationship Id="rId87" Type="http://schemas.openxmlformats.org/officeDocument/2006/relationships/image" Target="../media/image1740.png"/><Relationship Id="rId110" Type="http://schemas.openxmlformats.org/officeDocument/2006/relationships/customXml" Target="../ink/ink1753.xml"/><Relationship Id="rId115" Type="http://schemas.openxmlformats.org/officeDocument/2006/relationships/image" Target="../media/image1754.png"/><Relationship Id="rId131" Type="http://schemas.openxmlformats.org/officeDocument/2006/relationships/image" Target="../media/image1762.png"/><Relationship Id="rId136" Type="http://schemas.openxmlformats.org/officeDocument/2006/relationships/customXml" Target="../ink/ink1766.xml"/><Relationship Id="rId61" Type="http://schemas.openxmlformats.org/officeDocument/2006/relationships/image" Target="../media/image1727.png"/><Relationship Id="rId82" Type="http://schemas.openxmlformats.org/officeDocument/2006/relationships/customXml" Target="../ink/ink1739.xml"/><Relationship Id="rId19" Type="http://schemas.openxmlformats.org/officeDocument/2006/relationships/image" Target="../media/image1706.png"/><Relationship Id="rId14" Type="http://schemas.openxmlformats.org/officeDocument/2006/relationships/customXml" Target="../ink/ink1705.xml"/><Relationship Id="rId30" Type="http://schemas.openxmlformats.org/officeDocument/2006/relationships/customXml" Target="../ink/ink1713.xml"/><Relationship Id="rId35" Type="http://schemas.openxmlformats.org/officeDocument/2006/relationships/image" Target="../media/image1714.png"/><Relationship Id="rId56" Type="http://schemas.openxmlformats.org/officeDocument/2006/relationships/customXml" Target="../ink/ink1726.xml"/><Relationship Id="rId77" Type="http://schemas.openxmlformats.org/officeDocument/2006/relationships/image" Target="../media/image1735.png"/><Relationship Id="rId100" Type="http://schemas.openxmlformats.org/officeDocument/2006/relationships/customXml" Target="../ink/ink1748.xml"/><Relationship Id="rId105" Type="http://schemas.openxmlformats.org/officeDocument/2006/relationships/image" Target="../media/image1749.png"/><Relationship Id="rId126" Type="http://schemas.openxmlformats.org/officeDocument/2006/relationships/customXml" Target="../ink/ink1761.xml"/><Relationship Id="rId147" Type="http://schemas.openxmlformats.org/officeDocument/2006/relationships/image" Target="../media/image1770.png"/><Relationship Id="rId8" Type="http://schemas.openxmlformats.org/officeDocument/2006/relationships/customXml" Target="../ink/ink1702.xml"/><Relationship Id="rId51" Type="http://schemas.openxmlformats.org/officeDocument/2006/relationships/image" Target="../media/image1722.png"/><Relationship Id="rId72" Type="http://schemas.openxmlformats.org/officeDocument/2006/relationships/customXml" Target="../ink/ink1734.xml"/><Relationship Id="rId93" Type="http://schemas.openxmlformats.org/officeDocument/2006/relationships/image" Target="../media/image1743.png"/><Relationship Id="rId98" Type="http://schemas.openxmlformats.org/officeDocument/2006/relationships/customXml" Target="../ink/ink1747.xml"/><Relationship Id="rId121" Type="http://schemas.openxmlformats.org/officeDocument/2006/relationships/image" Target="../media/image1757.png"/><Relationship Id="rId142" Type="http://schemas.openxmlformats.org/officeDocument/2006/relationships/customXml" Target="../ink/ink1769.xml"/><Relationship Id="rId3" Type="http://schemas.openxmlformats.org/officeDocument/2006/relationships/image" Target="../media/image1698.png"/><Relationship Id="rId25" Type="http://schemas.openxmlformats.org/officeDocument/2006/relationships/image" Target="../media/image1709.png"/><Relationship Id="rId46" Type="http://schemas.openxmlformats.org/officeDocument/2006/relationships/customXml" Target="../ink/ink1721.xml"/><Relationship Id="rId67" Type="http://schemas.openxmlformats.org/officeDocument/2006/relationships/image" Target="../media/image1730.png"/><Relationship Id="rId116" Type="http://schemas.openxmlformats.org/officeDocument/2006/relationships/customXml" Target="../ink/ink1756.xml"/><Relationship Id="rId137" Type="http://schemas.openxmlformats.org/officeDocument/2006/relationships/image" Target="../media/image1765.png"/><Relationship Id="rId20" Type="http://schemas.openxmlformats.org/officeDocument/2006/relationships/customXml" Target="../ink/ink1708.xml"/><Relationship Id="rId41" Type="http://schemas.openxmlformats.org/officeDocument/2006/relationships/image" Target="../media/image1717.png"/><Relationship Id="rId62" Type="http://schemas.openxmlformats.org/officeDocument/2006/relationships/customXml" Target="../ink/ink1729.xml"/><Relationship Id="rId83" Type="http://schemas.openxmlformats.org/officeDocument/2006/relationships/image" Target="../media/image1738.png"/><Relationship Id="rId88" Type="http://schemas.openxmlformats.org/officeDocument/2006/relationships/customXml" Target="../ink/ink1742.xml"/><Relationship Id="rId111" Type="http://schemas.openxmlformats.org/officeDocument/2006/relationships/image" Target="../media/image1752.png"/><Relationship Id="rId132" Type="http://schemas.openxmlformats.org/officeDocument/2006/relationships/customXml" Target="../ink/ink1764.xml"/><Relationship Id="rId15" Type="http://schemas.openxmlformats.org/officeDocument/2006/relationships/image" Target="../media/image1704.png"/><Relationship Id="rId36" Type="http://schemas.openxmlformats.org/officeDocument/2006/relationships/customXml" Target="../ink/ink1716.xml"/><Relationship Id="rId57" Type="http://schemas.openxmlformats.org/officeDocument/2006/relationships/image" Target="../media/image1725.png"/><Relationship Id="rId106" Type="http://schemas.openxmlformats.org/officeDocument/2006/relationships/customXml" Target="../ink/ink1751.xml"/><Relationship Id="rId127" Type="http://schemas.openxmlformats.org/officeDocument/2006/relationships/image" Target="../media/image1760.png"/><Relationship Id="rId10" Type="http://schemas.openxmlformats.org/officeDocument/2006/relationships/customXml" Target="../ink/ink1703.xml"/><Relationship Id="rId31" Type="http://schemas.openxmlformats.org/officeDocument/2006/relationships/image" Target="../media/image1712.png"/><Relationship Id="rId52" Type="http://schemas.openxmlformats.org/officeDocument/2006/relationships/customXml" Target="../ink/ink1724.xml"/><Relationship Id="rId73" Type="http://schemas.openxmlformats.org/officeDocument/2006/relationships/image" Target="../media/image1733.png"/><Relationship Id="rId78" Type="http://schemas.openxmlformats.org/officeDocument/2006/relationships/customXml" Target="../ink/ink1737.xml"/><Relationship Id="rId94" Type="http://schemas.openxmlformats.org/officeDocument/2006/relationships/customXml" Target="../ink/ink1745.xml"/><Relationship Id="rId99" Type="http://schemas.openxmlformats.org/officeDocument/2006/relationships/image" Target="../media/image1746.png"/><Relationship Id="rId101" Type="http://schemas.openxmlformats.org/officeDocument/2006/relationships/image" Target="../media/image1747.png"/><Relationship Id="rId122" Type="http://schemas.openxmlformats.org/officeDocument/2006/relationships/customXml" Target="../ink/ink1759.xml"/><Relationship Id="rId143" Type="http://schemas.openxmlformats.org/officeDocument/2006/relationships/image" Target="../media/image1768.png"/><Relationship Id="rId4" Type="http://schemas.openxmlformats.org/officeDocument/2006/relationships/customXml" Target="../ink/ink1700.xml"/><Relationship Id="rId9" Type="http://schemas.openxmlformats.org/officeDocument/2006/relationships/image" Target="../media/image1701.png"/><Relationship Id="rId26" Type="http://schemas.openxmlformats.org/officeDocument/2006/relationships/customXml" Target="../ink/ink1711.xml"/><Relationship Id="rId47" Type="http://schemas.openxmlformats.org/officeDocument/2006/relationships/image" Target="../media/image1720.png"/><Relationship Id="rId68" Type="http://schemas.openxmlformats.org/officeDocument/2006/relationships/customXml" Target="../ink/ink1732.xml"/><Relationship Id="rId89" Type="http://schemas.openxmlformats.org/officeDocument/2006/relationships/image" Target="../media/image1741.png"/><Relationship Id="rId112" Type="http://schemas.openxmlformats.org/officeDocument/2006/relationships/customXml" Target="../ink/ink1754.xml"/><Relationship Id="rId133" Type="http://schemas.openxmlformats.org/officeDocument/2006/relationships/image" Target="../media/image1763.png"/><Relationship Id="rId16" Type="http://schemas.openxmlformats.org/officeDocument/2006/relationships/customXml" Target="../ink/ink1706.xml"/><Relationship Id="rId37" Type="http://schemas.openxmlformats.org/officeDocument/2006/relationships/image" Target="../media/image1715.png"/><Relationship Id="rId58" Type="http://schemas.openxmlformats.org/officeDocument/2006/relationships/customXml" Target="../ink/ink1727.xml"/><Relationship Id="rId79" Type="http://schemas.openxmlformats.org/officeDocument/2006/relationships/image" Target="../media/image1736.png"/><Relationship Id="rId102" Type="http://schemas.openxmlformats.org/officeDocument/2006/relationships/customXml" Target="../ink/ink1749.xml"/><Relationship Id="rId123" Type="http://schemas.openxmlformats.org/officeDocument/2006/relationships/image" Target="../media/image1758.png"/><Relationship Id="rId144" Type="http://schemas.openxmlformats.org/officeDocument/2006/relationships/customXml" Target="../ink/ink1770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4.xml"/><Relationship Id="rId117" Type="http://schemas.openxmlformats.org/officeDocument/2006/relationships/image" Target="../media/image1828.png"/><Relationship Id="rId21" Type="http://schemas.openxmlformats.org/officeDocument/2006/relationships/image" Target="../media/image1780.png"/><Relationship Id="rId42" Type="http://schemas.openxmlformats.org/officeDocument/2006/relationships/customXml" Target="../ink/ink1792.xml"/><Relationship Id="rId47" Type="http://schemas.openxmlformats.org/officeDocument/2006/relationships/image" Target="../media/image1793.png"/><Relationship Id="rId63" Type="http://schemas.openxmlformats.org/officeDocument/2006/relationships/image" Target="../media/image1801.png"/><Relationship Id="rId68" Type="http://schemas.openxmlformats.org/officeDocument/2006/relationships/customXml" Target="../ink/ink1805.xml"/><Relationship Id="rId84" Type="http://schemas.openxmlformats.org/officeDocument/2006/relationships/customXml" Target="../ink/ink1813.xml"/><Relationship Id="rId89" Type="http://schemas.openxmlformats.org/officeDocument/2006/relationships/image" Target="../media/image1814.png"/><Relationship Id="rId112" Type="http://schemas.openxmlformats.org/officeDocument/2006/relationships/customXml" Target="../ink/ink1827.xml"/><Relationship Id="rId16" Type="http://schemas.openxmlformats.org/officeDocument/2006/relationships/customXml" Target="../ink/ink1779.xml"/><Relationship Id="rId107" Type="http://schemas.openxmlformats.org/officeDocument/2006/relationships/image" Target="../media/image1823.png"/><Relationship Id="rId11" Type="http://schemas.openxmlformats.org/officeDocument/2006/relationships/image" Target="../media/image1775.png"/><Relationship Id="rId32" Type="http://schemas.openxmlformats.org/officeDocument/2006/relationships/customXml" Target="../ink/ink1787.xml"/><Relationship Id="rId37" Type="http://schemas.openxmlformats.org/officeDocument/2006/relationships/image" Target="../media/image1788.png"/><Relationship Id="rId53" Type="http://schemas.openxmlformats.org/officeDocument/2006/relationships/image" Target="../media/image1796.png"/><Relationship Id="rId58" Type="http://schemas.openxmlformats.org/officeDocument/2006/relationships/customXml" Target="../ink/ink1800.xml"/><Relationship Id="rId74" Type="http://schemas.openxmlformats.org/officeDocument/2006/relationships/customXml" Target="../ink/ink1808.xml"/><Relationship Id="rId79" Type="http://schemas.openxmlformats.org/officeDocument/2006/relationships/image" Target="../media/image1809.png"/><Relationship Id="rId102" Type="http://schemas.openxmlformats.org/officeDocument/2006/relationships/customXml" Target="../ink/ink1822.xml"/><Relationship Id="rId5" Type="http://schemas.openxmlformats.org/officeDocument/2006/relationships/image" Target="../media/image1772.png"/><Relationship Id="rId90" Type="http://schemas.openxmlformats.org/officeDocument/2006/relationships/customXml" Target="../ink/ink1816.xml"/><Relationship Id="rId95" Type="http://schemas.openxmlformats.org/officeDocument/2006/relationships/image" Target="../media/image1817.png"/><Relationship Id="rId22" Type="http://schemas.openxmlformats.org/officeDocument/2006/relationships/customXml" Target="../ink/ink1782.xml"/><Relationship Id="rId27" Type="http://schemas.openxmlformats.org/officeDocument/2006/relationships/image" Target="../media/image1783.png"/><Relationship Id="rId43" Type="http://schemas.openxmlformats.org/officeDocument/2006/relationships/image" Target="../media/image1791.png"/><Relationship Id="rId48" Type="http://schemas.openxmlformats.org/officeDocument/2006/relationships/customXml" Target="../ink/ink1795.xml"/><Relationship Id="rId64" Type="http://schemas.openxmlformats.org/officeDocument/2006/relationships/customXml" Target="../ink/ink1803.xml"/><Relationship Id="rId69" Type="http://schemas.openxmlformats.org/officeDocument/2006/relationships/image" Target="../media/image1804.png"/><Relationship Id="rId113" Type="http://schemas.openxmlformats.org/officeDocument/2006/relationships/image" Target="../media/image1826.png"/><Relationship Id="rId118" Type="http://schemas.openxmlformats.org/officeDocument/2006/relationships/customXml" Target="../ink/ink1830.xml"/><Relationship Id="rId80" Type="http://schemas.openxmlformats.org/officeDocument/2006/relationships/customXml" Target="../ink/ink1811.xml"/><Relationship Id="rId85" Type="http://schemas.openxmlformats.org/officeDocument/2006/relationships/image" Target="../media/image1812.png"/><Relationship Id="rId12" Type="http://schemas.openxmlformats.org/officeDocument/2006/relationships/customXml" Target="../ink/ink1777.xml"/><Relationship Id="rId17" Type="http://schemas.openxmlformats.org/officeDocument/2006/relationships/image" Target="../media/image1778.png"/><Relationship Id="rId33" Type="http://schemas.openxmlformats.org/officeDocument/2006/relationships/image" Target="../media/image1786.png"/><Relationship Id="rId38" Type="http://schemas.openxmlformats.org/officeDocument/2006/relationships/customXml" Target="../ink/ink1790.xml"/><Relationship Id="rId59" Type="http://schemas.openxmlformats.org/officeDocument/2006/relationships/image" Target="../media/image1799.png"/><Relationship Id="rId103" Type="http://schemas.openxmlformats.org/officeDocument/2006/relationships/image" Target="../media/image1821.png"/><Relationship Id="rId108" Type="http://schemas.openxmlformats.org/officeDocument/2006/relationships/customXml" Target="../ink/ink1825.xml"/><Relationship Id="rId54" Type="http://schemas.openxmlformats.org/officeDocument/2006/relationships/customXml" Target="../ink/ink1798.xml"/><Relationship Id="rId70" Type="http://schemas.openxmlformats.org/officeDocument/2006/relationships/customXml" Target="../ink/ink1806.xml"/><Relationship Id="rId75" Type="http://schemas.openxmlformats.org/officeDocument/2006/relationships/image" Target="../media/image1807.png"/><Relationship Id="rId91" Type="http://schemas.openxmlformats.org/officeDocument/2006/relationships/image" Target="../media/image1815.png"/><Relationship Id="rId96" Type="http://schemas.openxmlformats.org/officeDocument/2006/relationships/customXml" Target="../ink/ink18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4.xml"/><Relationship Id="rId23" Type="http://schemas.openxmlformats.org/officeDocument/2006/relationships/image" Target="../media/image1781.png"/><Relationship Id="rId28" Type="http://schemas.openxmlformats.org/officeDocument/2006/relationships/customXml" Target="../ink/ink1785.xml"/><Relationship Id="rId49" Type="http://schemas.openxmlformats.org/officeDocument/2006/relationships/image" Target="../media/image1794.png"/><Relationship Id="rId114" Type="http://schemas.openxmlformats.org/officeDocument/2006/relationships/customXml" Target="../ink/ink1828.xml"/><Relationship Id="rId119" Type="http://schemas.openxmlformats.org/officeDocument/2006/relationships/image" Target="../media/image1829.png"/><Relationship Id="rId44" Type="http://schemas.openxmlformats.org/officeDocument/2006/relationships/customXml" Target="../ink/ink1793.xml"/><Relationship Id="rId60" Type="http://schemas.openxmlformats.org/officeDocument/2006/relationships/customXml" Target="../ink/ink1801.xml"/><Relationship Id="rId65" Type="http://schemas.openxmlformats.org/officeDocument/2006/relationships/image" Target="../media/image1802.png"/><Relationship Id="rId81" Type="http://schemas.openxmlformats.org/officeDocument/2006/relationships/image" Target="../media/image1810.png"/><Relationship Id="rId86" Type="http://schemas.openxmlformats.org/officeDocument/2006/relationships/customXml" Target="../ink/ink1814.xml"/><Relationship Id="rId4" Type="http://schemas.openxmlformats.org/officeDocument/2006/relationships/customXml" Target="../ink/ink1773.xml"/><Relationship Id="rId9" Type="http://schemas.openxmlformats.org/officeDocument/2006/relationships/image" Target="../media/image1774.png"/><Relationship Id="rId13" Type="http://schemas.openxmlformats.org/officeDocument/2006/relationships/image" Target="../media/image1776.png"/><Relationship Id="rId18" Type="http://schemas.openxmlformats.org/officeDocument/2006/relationships/customXml" Target="../ink/ink1780.xml"/><Relationship Id="rId39" Type="http://schemas.openxmlformats.org/officeDocument/2006/relationships/image" Target="../media/image1789.png"/><Relationship Id="rId109" Type="http://schemas.openxmlformats.org/officeDocument/2006/relationships/image" Target="../media/image1824.png"/><Relationship Id="rId34" Type="http://schemas.openxmlformats.org/officeDocument/2006/relationships/customXml" Target="../ink/ink1788.xml"/><Relationship Id="rId50" Type="http://schemas.openxmlformats.org/officeDocument/2006/relationships/customXml" Target="../ink/ink1796.xml"/><Relationship Id="rId55" Type="http://schemas.openxmlformats.org/officeDocument/2006/relationships/image" Target="../media/image1797.png"/><Relationship Id="rId76" Type="http://schemas.openxmlformats.org/officeDocument/2006/relationships/customXml" Target="../ink/ink1809.xml"/><Relationship Id="rId97" Type="http://schemas.openxmlformats.org/officeDocument/2006/relationships/image" Target="../media/image1818.png"/><Relationship Id="rId104" Type="http://schemas.openxmlformats.org/officeDocument/2006/relationships/customXml" Target="../ink/ink1823.xml"/><Relationship Id="rId120" Type="http://schemas.openxmlformats.org/officeDocument/2006/relationships/customXml" Target="../ink/ink1831.xml"/><Relationship Id="rId7" Type="http://schemas.openxmlformats.org/officeDocument/2006/relationships/image" Target="../media/image1773.png"/><Relationship Id="rId71" Type="http://schemas.openxmlformats.org/officeDocument/2006/relationships/image" Target="../media/image1805.png"/><Relationship Id="rId92" Type="http://schemas.openxmlformats.org/officeDocument/2006/relationships/customXml" Target="../ink/ink1817.xml"/><Relationship Id="rId2" Type="http://schemas.openxmlformats.org/officeDocument/2006/relationships/customXml" Target="../ink/ink1772.xml"/><Relationship Id="rId29" Type="http://schemas.openxmlformats.org/officeDocument/2006/relationships/image" Target="../media/image1784.png"/><Relationship Id="rId24" Type="http://schemas.openxmlformats.org/officeDocument/2006/relationships/customXml" Target="../ink/ink1783.xml"/><Relationship Id="rId40" Type="http://schemas.openxmlformats.org/officeDocument/2006/relationships/customXml" Target="../ink/ink1791.xml"/><Relationship Id="rId45" Type="http://schemas.openxmlformats.org/officeDocument/2006/relationships/image" Target="../media/image1792.png"/><Relationship Id="rId66" Type="http://schemas.openxmlformats.org/officeDocument/2006/relationships/customXml" Target="../ink/ink1804.xml"/><Relationship Id="rId87" Type="http://schemas.openxmlformats.org/officeDocument/2006/relationships/image" Target="../media/image1813.png"/><Relationship Id="rId110" Type="http://schemas.openxmlformats.org/officeDocument/2006/relationships/customXml" Target="../ink/ink1826.xml"/><Relationship Id="rId115" Type="http://schemas.openxmlformats.org/officeDocument/2006/relationships/image" Target="../media/image1827.png"/><Relationship Id="rId61" Type="http://schemas.openxmlformats.org/officeDocument/2006/relationships/image" Target="../media/image1800.png"/><Relationship Id="rId82" Type="http://schemas.openxmlformats.org/officeDocument/2006/relationships/customXml" Target="../ink/ink1812.xml"/><Relationship Id="rId19" Type="http://schemas.openxmlformats.org/officeDocument/2006/relationships/image" Target="../media/image1779.png"/><Relationship Id="rId14" Type="http://schemas.openxmlformats.org/officeDocument/2006/relationships/customXml" Target="../ink/ink1778.xml"/><Relationship Id="rId30" Type="http://schemas.openxmlformats.org/officeDocument/2006/relationships/customXml" Target="../ink/ink1786.xml"/><Relationship Id="rId35" Type="http://schemas.openxmlformats.org/officeDocument/2006/relationships/image" Target="../media/image1787.png"/><Relationship Id="rId56" Type="http://schemas.openxmlformats.org/officeDocument/2006/relationships/customXml" Target="../ink/ink1799.xml"/><Relationship Id="rId77" Type="http://schemas.openxmlformats.org/officeDocument/2006/relationships/image" Target="../media/image1808.png"/><Relationship Id="rId100" Type="http://schemas.openxmlformats.org/officeDocument/2006/relationships/customXml" Target="../ink/ink1821.xml"/><Relationship Id="rId105" Type="http://schemas.openxmlformats.org/officeDocument/2006/relationships/image" Target="../media/image1822.png"/><Relationship Id="rId8" Type="http://schemas.openxmlformats.org/officeDocument/2006/relationships/customXml" Target="../ink/ink1775.xml"/><Relationship Id="rId51" Type="http://schemas.openxmlformats.org/officeDocument/2006/relationships/image" Target="../media/image1795.png"/><Relationship Id="rId72" Type="http://schemas.openxmlformats.org/officeDocument/2006/relationships/customXml" Target="../ink/ink1807.xml"/><Relationship Id="rId93" Type="http://schemas.openxmlformats.org/officeDocument/2006/relationships/image" Target="../media/image1816.png"/><Relationship Id="rId98" Type="http://schemas.openxmlformats.org/officeDocument/2006/relationships/customXml" Target="../ink/ink1820.xml"/><Relationship Id="rId121" Type="http://schemas.openxmlformats.org/officeDocument/2006/relationships/image" Target="../media/image1830.png"/><Relationship Id="rId3" Type="http://schemas.openxmlformats.org/officeDocument/2006/relationships/image" Target="../media/image1771.png"/><Relationship Id="rId25" Type="http://schemas.openxmlformats.org/officeDocument/2006/relationships/image" Target="../media/image1782.png"/><Relationship Id="rId46" Type="http://schemas.openxmlformats.org/officeDocument/2006/relationships/customXml" Target="../ink/ink1794.xml"/><Relationship Id="rId67" Type="http://schemas.openxmlformats.org/officeDocument/2006/relationships/image" Target="../media/image1803.png"/><Relationship Id="rId116" Type="http://schemas.openxmlformats.org/officeDocument/2006/relationships/customXml" Target="../ink/ink1829.xml"/><Relationship Id="rId20" Type="http://schemas.openxmlformats.org/officeDocument/2006/relationships/customXml" Target="../ink/ink1781.xml"/><Relationship Id="rId41" Type="http://schemas.openxmlformats.org/officeDocument/2006/relationships/image" Target="../media/image1790.png"/><Relationship Id="rId62" Type="http://schemas.openxmlformats.org/officeDocument/2006/relationships/customXml" Target="../ink/ink1802.xml"/><Relationship Id="rId83" Type="http://schemas.openxmlformats.org/officeDocument/2006/relationships/image" Target="../media/image1811.png"/><Relationship Id="rId88" Type="http://schemas.openxmlformats.org/officeDocument/2006/relationships/customXml" Target="../ink/ink1815.xml"/><Relationship Id="rId111" Type="http://schemas.openxmlformats.org/officeDocument/2006/relationships/image" Target="../media/image1825.png"/><Relationship Id="rId15" Type="http://schemas.openxmlformats.org/officeDocument/2006/relationships/image" Target="../media/image1777.png"/><Relationship Id="rId36" Type="http://schemas.openxmlformats.org/officeDocument/2006/relationships/customXml" Target="../ink/ink1789.xml"/><Relationship Id="rId57" Type="http://schemas.openxmlformats.org/officeDocument/2006/relationships/image" Target="../media/image1798.png"/><Relationship Id="rId106" Type="http://schemas.openxmlformats.org/officeDocument/2006/relationships/customXml" Target="../ink/ink1824.xml"/><Relationship Id="rId10" Type="http://schemas.openxmlformats.org/officeDocument/2006/relationships/customXml" Target="../ink/ink1776.xml"/><Relationship Id="rId31" Type="http://schemas.openxmlformats.org/officeDocument/2006/relationships/image" Target="../media/image1785.png"/><Relationship Id="rId52" Type="http://schemas.openxmlformats.org/officeDocument/2006/relationships/customXml" Target="../ink/ink1797.xml"/><Relationship Id="rId73" Type="http://schemas.openxmlformats.org/officeDocument/2006/relationships/image" Target="../media/image1806.png"/><Relationship Id="rId78" Type="http://schemas.openxmlformats.org/officeDocument/2006/relationships/customXml" Target="../ink/ink1810.xml"/><Relationship Id="rId94" Type="http://schemas.openxmlformats.org/officeDocument/2006/relationships/customXml" Target="../ink/ink1818.xml"/><Relationship Id="rId99" Type="http://schemas.openxmlformats.org/officeDocument/2006/relationships/image" Target="../media/image1819.png"/><Relationship Id="rId101" Type="http://schemas.openxmlformats.org/officeDocument/2006/relationships/image" Target="../media/image1820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44.xml"/><Relationship Id="rId21" Type="http://schemas.openxmlformats.org/officeDocument/2006/relationships/image" Target="../media/image1840.png"/><Relationship Id="rId42" Type="http://schemas.openxmlformats.org/officeDocument/2006/relationships/customXml" Target="../ink/ink1852.xml"/><Relationship Id="rId47" Type="http://schemas.openxmlformats.org/officeDocument/2006/relationships/image" Target="../media/image1853.png"/><Relationship Id="rId63" Type="http://schemas.openxmlformats.org/officeDocument/2006/relationships/image" Target="../media/image1861.png"/><Relationship Id="rId68" Type="http://schemas.openxmlformats.org/officeDocument/2006/relationships/customXml" Target="../ink/ink1865.xml"/><Relationship Id="rId84" Type="http://schemas.openxmlformats.org/officeDocument/2006/relationships/customXml" Target="../ink/ink1873.xml"/><Relationship Id="rId89" Type="http://schemas.openxmlformats.org/officeDocument/2006/relationships/image" Target="../media/image1874.png"/><Relationship Id="rId16" Type="http://schemas.openxmlformats.org/officeDocument/2006/relationships/customXml" Target="../ink/ink1839.xml"/><Relationship Id="rId11" Type="http://schemas.openxmlformats.org/officeDocument/2006/relationships/image" Target="../media/image1835.png"/><Relationship Id="rId32" Type="http://schemas.openxmlformats.org/officeDocument/2006/relationships/customXml" Target="../ink/ink1847.xml"/><Relationship Id="rId37" Type="http://schemas.openxmlformats.org/officeDocument/2006/relationships/image" Target="../media/image1848.png"/><Relationship Id="rId53" Type="http://schemas.openxmlformats.org/officeDocument/2006/relationships/image" Target="../media/image1856.png"/><Relationship Id="rId58" Type="http://schemas.openxmlformats.org/officeDocument/2006/relationships/customXml" Target="../ink/ink1860.xml"/><Relationship Id="rId74" Type="http://schemas.openxmlformats.org/officeDocument/2006/relationships/customXml" Target="../ink/ink1868.xml"/><Relationship Id="rId79" Type="http://schemas.openxmlformats.org/officeDocument/2006/relationships/image" Target="../media/image1869.png"/><Relationship Id="rId5" Type="http://schemas.openxmlformats.org/officeDocument/2006/relationships/image" Target="../media/image1832.png"/><Relationship Id="rId14" Type="http://schemas.openxmlformats.org/officeDocument/2006/relationships/customXml" Target="../ink/ink1838.xml"/><Relationship Id="rId22" Type="http://schemas.openxmlformats.org/officeDocument/2006/relationships/customXml" Target="../ink/ink1842.xml"/><Relationship Id="rId27" Type="http://schemas.openxmlformats.org/officeDocument/2006/relationships/image" Target="../media/image1843.png"/><Relationship Id="rId30" Type="http://schemas.openxmlformats.org/officeDocument/2006/relationships/customXml" Target="../ink/ink1846.xml"/><Relationship Id="rId35" Type="http://schemas.openxmlformats.org/officeDocument/2006/relationships/image" Target="../media/image1847.png"/><Relationship Id="rId43" Type="http://schemas.openxmlformats.org/officeDocument/2006/relationships/image" Target="../media/image1851.png"/><Relationship Id="rId48" Type="http://schemas.openxmlformats.org/officeDocument/2006/relationships/customXml" Target="../ink/ink1855.xml"/><Relationship Id="rId56" Type="http://schemas.openxmlformats.org/officeDocument/2006/relationships/customXml" Target="../ink/ink1859.xml"/><Relationship Id="rId64" Type="http://schemas.openxmlformats.org/officeDocument/2006/relationships/customXml" Target="../ink/ink1863.xml"/><Relationship Id="rId69" Type="http://schemas.openxmlformats.org/officeDocument/2006/relationships/image" Target="../media/image1864.png"/><Relationship Id="rId77" Type="http://schemas.openxmlformats.org/officeDocument/2006/relationships/image" Target="../media/image1868.png"/><Relationship Id="rId8" Type="http://schemas.openxmlformats.org/officeDocument/2006/relationships/customXml" Target="../ink/ink1835.xml"/><Relationship Id="rId51" Type="http://schemas.openxmlformats.org/officeDocument/2006/relationships/image" Target="../media/image1855.png"/><Relationship Id="rId72" Type="http://schemas.openxmlformats.org/officeDocument/2006/relationships/customXml" Target="../ink/ink1867.xml"/><Relationship Id="rId80" Type="http://schemas.openxmlformats.org/officeDocument/2006/relationships/customXml" Target="../ink/ink1871.xml"/><Relationship Id="rId85" Type="http://schemas.openxmlformats.org/officeDocument/2006/relationships/image" Target="../media/image1872.png"/><Relationship Id="rId3" Type="http://schemas.openxmlformats.org/officeDocument/2006/relationships/image" Target="../media/image1831.png"/><Relationship Id="rId12" Type="http://schemas.openxmlformats.org/officeDocument/2006/relationships/customXml" Target="../ink/ink1837.xml"/><Relationship Id="rId17" Type="http://schemas.openxmlformats.org/officeDocument/2006/relationships/image" Target="../media/image1838.png"/><Relationship Id="rId25" Type="http://schemas.openxmlformats.org/officeDocument/2006/relationships/image" Target="../media/image1842.png"/><Relationship Id="rId33" Type="http://schemas.openxmlformats.org/officeDocument/2006/relationships/image" Target="../media/image1846.png"/><Relationship Id="rId38" Type="http://schemas.openxmlformats.org/officeDocument/2006/relationships/customXml" Target="../ink/ink1850.xml"/><Relationship Id="rId46" Type="http://schemas.openxmlformats.org/officeDocument/2006/relationships/customXml" Target="../ink/ink1854.xml"/><Relationship Id="rId59" Type="http://schemas.openxmlformats.org/officeDocument/2006/relationships/image" Target="../media/image1859.png"/><Relationship Id="rId67" Type="http://schemas.openxmlformats.org/officeDocument/2006/relationships/image" Target="../media/image1863.png"/><Relationship Id="rId20" Type="http://schemas.openxmlformats.org/officeDocument/2006/relationships/customXml" Target="../ink/ink1841.xml"/><Relationship Id="rId41" Type="http://schemas.openxmlformats.org/officeDocument/2006/relationships/image" Target="../media/image1850.png"/><Relationship Id="rId54" Type="http://schemas.openxmlformats.org/officeDocument/2006/relationships/customXml" Target="../ink/ink1858.xml"/><Relationship Id="rId62" Type="http://schemas.openxmlformats.org/officeDocument/2006/relationships/customXml" Target="../ink/ink1862.xml"/><Relationship Id="rId70" Type="http://schemas.openxmlformats.org/officeDocument/2006/relationships/customXml" Target="../ink/ink1866.xml"/><Relationship Id="rId75" Type="http://schemas.openxmlformats.org/officeDocument/2006/relationships/image" Target="../media/image1867.png"/><Relationship Id="rId83" Type="http://schemas.openxmlformats.org/officeDocument/2006/relationships/image" Target="../media/image1871.png"/><Relationship Id="rId88" Type="http://schemas.openxmlformats.org/officeDocument/2006/relationships/customXml" Target="../ink/ink18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34.xml"/><Relationship Id="rId15" Type="http://schemas.openxmlformats.org/officeDocument/2006/relationships/image" Target="../media/image1837.png"/><Relationship Id="rId23" Type="http://schemas.openxmlformats.org/officeDocument/2006/relationships/image" Target="../media/image1841.png"/><Relationship Id="rId28" Type="http://schemas.openxmlformats.org/officeDocument/2006/relationships/customXml" Target="../ink/ink1845.xml"/><Relationship Id="rId36" Type="http://schemas.openxmlformats.org/officeDocument/2006/relationships/customXml" Target="../ink/ink1849.xml"/><Relationship Id="rId49" Type="http://schemas.openxmlformats.org/officeDocument/2006/relationships/image" Target="../media/image1854.png"/><Relationship Id="rId57" Type="http://schemas.openxmlformats.org/officeDocument/2006/relationships/image" Target="../media/image1858.png"/><Relationship Id="rId10" Type="http://schemas.openxmlformats.org/officeDocument/2006/relationships/customXml" Target="../ink/ink1836.xml"/><Relationship Id="rId31" Type="http://schemas.openxmlformats.org/officeDocument/2006/relationships/image" Target="../media/image1845.png"/><Relationship Id="rId44" Type="http://schemas.openxmlformats.org/officeDocument/2006/relationships/customXml" Target="../ink/ink1853.xml"/><Relationship Id="rId52" Type="http://schemas.openxmlformats.org/officeDocument/2006/relationships/customXml" Target="../ink/ink1857.xml"/><Relationship Id="rId60" Type="http://schemas.openxmlformats.org/officeDocument/2006/relationships/customXml" Target="../ink/ink1861.xml"/><Relationship Id="rId65" Type="http://schemas.openxmlformats.org/officeDocument/2006/relationships/image" Target="../media/image1862.png"/><Relationship Id="rId73" Type="http://schemas.openxmlformats.org/officeDocument/2006/relationships/image" Target="../media/image1866.png"/><Relationship Id="rId78" Type="http://schemas.openxmlformats.org/officeDocument/2006/relationships/customXml" Target="../ink/ink1870.xml"/><Relationship Id="rId81" Type="http://schemas.openxmlformats.org/officeDocument/2006/relationships/image" Target="../media/image1870.png"/><Relationship Id="rId86" Type="http://schemas.openxmlformats.org/officeDocument/2006/relationships/customXml" Target="../ink/ink1874.xml"/><Relationship Id="rId4" Type="http://schemas.openxmlformats.org/officeDocument/2006/relationships/customXml" Target="../ink/ink1833.xml"/><Relationship Id="rId9" Type="http://schemas.openxmlformats.org/officeDocument/2006/relationships/image" Target="../media/image1834.png"/><Relationship Id="rId13" Type="http://schemas.openxmlformats.org/officeDocument/2006/relationships/image" Target="../media/image1836.png"/><Relationship Id="rId18" Type="http://schemas.openxmlformats.org/officeDocument/2006/relationships/customXml" Target="../ink/ink1840.xml"/><Relationship Id="rId39" Type="http://schemas.openxmlformats.org/officeDocument/2006/relationships/image" Target="../media/image1849.png"/><Relationship Id="rId34" Type="http://schemas.openxmlformats.org/officeDocument/2006/relationships/customXml" Target="../ink/ink1848.xml"/><Relationship Id="rId50" Type="http://schemas.openxmlformats.org/officeDocument/2006/relationships/customXml" Target="../ink/ink1856.xml"/><Relationship Id="rId55" Type="http://schemas.openxmlformats.org/officeDocument/2006/relationships/image" Target="../media/image1857.png"/><Relationship Id="rId76" Type="http://schemas.openxmlformats.org/officeDocument/2006/relationships/customXml" Target="../ink/ink1869.xml"/><Relationship Id="rId7" Type="http://schemas.openxmlformats.org/officeDocument/2006/relationships/image" Target="../media/image1833.png"/><Relationship Id="rId71" Type="http://schemas.openxmlformats.org/officeDocument/2006/relationships/image" Target="../media/image1865.png"/><Relationship Id="rId2" Type="http://schemas.openxmlformats.org/officeDocument/2006/relationships/customXml" Target="../ink/ink1832.xml"/><Relationship Id="rId29" Type="http://schemas.openxmlformats.org/officeDocument/2006/relationships/image" Target="../media/image1844.png"/><Relationship Id="rId24" Type="http://schemas.openxmlformats.org/officeDocument/2006/relationships/customXml" Target="../ink/ink1843.xml"/><Relationship Id="rId40" Type="http://schemas.openxmlformats.org/officeDocument/2006/relationships/customXml" Target="../ink/ink1851.xml"/><Relationship Id="rId45" Type="http://schemas.openxmlformats.org/officeDocument/2006/relationships/image" Target="../media/image1852.png"/><Relationship Id="rId66" Type="http://schemas.openxmlformats.org/officeDocument/2006/relationships/customXml" Target="../ink/ink1864.xml"/><Relationship Id="rId87" Type="http://schemas.openxmlformats.org/officeDocument/2006/relationships/image" Target="../media/image1873.png"/><Relationship Id="rId61" Type="http://schemas.openxmlformats.org/officeDocument/2006/relationships/image" Target="../media/image1860.png"/><Relationship Id="rId82" Type="http://schemas.openxmlformats.org/officeDocument/2006/relationships/customXml" Target="../ink/ink1872.xml"/><Relationship Id="rId19" Type="http://schemas.openxmlformats.org/officeDocument/2006/relationships/image" Target="../media/image1839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1.xml"/><Relationship Id="rId117" Type="http://schemas.openxmlformats.org/officeDocument/2006/relationships/image" Target="../media/image256.png"/><Relationship Id="rId21" Type="http://schemas.openxmlformats.org/officeDocument/2006/relationships/image" Target="../media/image208.png"/><Relationship Id="rId42" Type="http://schemas.openxmlformats.org/officeDocument/2006/relationships/customXml" Target="../ink/ink219.xml"/><Relationship Id="rId47" Type="http://schemas.openxmlformats.org/officeDocument/2006/relationships/image" Target="../media/image221.png"/><Relationship Id="rId63" Type="http://schemas.openxmlformats.org/officeDocument/2006/relationships/image" Target="../media/image229.png"/><Relationship Id="rId68" Type="http://schemas.openxmlformats.org/officeDocument/2006/relationships/customXml" Target="../ink/ink232.xml"/><Relationship Id="rId84" Type="http://schemas.openxmlformats.org/officeDocument/2006/relationships/customXml" Target="../ink/ink240.xml"/><Relationship Id="rId89" Type="http://schemas.openxmlformats.org/officeDocument/2006/relationships/image" Target="../media/image242.png"/><Relationship Id="rId112" Type="http://schemas.openxmlformats.org/officeDocument/2006/relationships/customXml" Target="../ink/ink254.xml"/><Relationship Id="rId16" Type="http://schemas.openxmlformats.org/officeDocument/2006/relationships/customXml" Target="../ink/ink206.xml"/><Relationship Id="rId107" Type="http://schemas.openxmlformats.org/officeDocument/2006/relationships/image" Target="../media/image251.png"/><Relationship Id="rId11" Type="http://schemas.openxmlformats.org/officeDocument/2006/relationships/image" Target="../media/image203.png"/><Relationship Id="rId32" Type="http://schemas.openxmlformats.org/officeDocument/2006/relationships/customXml" Target="../ink/ink214.xml"/><Relationship Id="rId37" Type="http://schemas.openxmlformats.org/officeDocument/2006/relationships/image" Target="../media/image216.png"/><Relationship Id="rId53" Type="http://schemas.openxmlformats.org/officeDocument/2006/relationships/image" Target="../media/image224.png"/><Relationship Id="rId58" Type="http://schemas.openxmlformats.org/officeDocument/2006/relationships/customXml" Target="../ink/ink227.xml"/><Relationship Id="rId74" Type="http://schemas.openxmlformats.org/officeDocument/2006/relationships/customXml" Target="../ink/ink235.xml"/><Relationship Id="rId79" Type="http://schemas.openxmlformats.org/officeDocument/2006/relationships/image" Target="../media/image237.png"/><Relationship Id="rId102" Type="http://schemas.openxmlformats.org/officeDocument/2006/relationships/customXml" Target="../ink/ink249.xml"/><Relationship Id="rId5" Type="http://schemas.openxmlformats.org/officeDocument/2006/relationships/image" Target="../media/image200.png"/><Relationship Id="rId90" Type="http://schemas.openxmlformats.org/officeDocument/2006/relationships/customXml" Target="../ink/ink243.xml"/><Relationship Id="rId95" Type="http://schemas.openxmlformats.org/officeDocument/2006/relationships/image" Target="../media/image245.png"/><Relationship Id="rId22" Type="http://schemas.openxmlformats.org/officeDocument/2006/relationships/customXml" Target="../ink/ink209.xml"/><Relationship Id="rId27" Type="http://schemas.openxmlformats.org/officeDocument/2006/relationships/image" Target="../media/image211.png"/><Relationship Id="rId43" Type="http://schemas.openxmlformats.org/officeDocument/2006/relationships/image" Target="../media/image219.png"/><Relationship Id="rId48" Type="http://schemas.openxmlformats.org/officeDocument/2006/relationships/customXml" Target="../ink/ink222.xml"/><Relationship Id="rId64" Type="http://schemas.openxmlformats.org/officeDocument/2006/relationships/customXml" Target="../ink/ink230.xml"/><Relationship Id="rId69" Type="http://schemas.openxmlformats.org/officeDocument/2006/relationships/image" Target="../media/image232.png"/><Relationship Id="rId113" Type="http://schemas.openxmlformats.org/officeDocument/2006/relationships/image" Target="../media/image254.png"/><Relationship Id="rId80" Type="http://schemas.openxmlformats.org/officeDocument/2006/relationships/customXml" Target="../ink/ink238.xml"/><Relationship Id="rId85" Type="http://schemas.openxmlformats.org/officeDocument/2006/relationships/image" Target="../media/image240.png"/><Relationship Id="rId12" Type="http://schemas.openxmlformats.org/officeDocument/2006/relationships/customXml" Target="../ink/ink204.xml"/><Relationship Id="rId17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customXml" Target="../ink/ink217.xml"/><Relationship Id="rId59" Type="http://schemas.openxmlformats.org/officeDocument/2006/relationships/image" Target="../media/image227.png"/><Relationship Id="rId103" Type="http://schemas.openxmlformats.org/officeDocument/2006/relationships/image" Target="../media/image249.png"/><Relationship Id="rId108" Type="http://schemas.openxmlformats.org/officeDocument/2006/relationships/customXml" Target="../ink/ink252.xml"/><Relationship Id="rId54" Type="http://schemas.openxmlformats.org/officeDocument/2006/relationships/customXml" Target="../ink/ink225.xml"/><Relationship Id="rId70" Type="http://schemas.openxmlformats.org/officeDocument/2006/relationships/customXml" Target="../ink/ink233.xml"/><Relationship Id="rId75" Type="http://schemas.openxmlformats.org/officeDocument/2006/relationships/image" Target="../media/image235.png"/><Relationship Id="rId91" Type="http://schemas.openxmlformats.org/officeDocument/2006/relationships/image" Target="../media/image243.png"/><Relationship Id="rId96" Type="http://schemas.openxmlformats.org/officeDocument/2006/relationships/customXml" Target="../ink/ink2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1.xml"/><Relationship Id="rId23" Type="http://schemas.openxmlformats.org/officeDocument/2006/relationships/image" Target="../media/image209.png"/><Relationship Id="rId28" Type="http://schemas.openxmlformats.org/officeDocument/2006/relationships/customXml" Target="../ink/ink212.xml"/><Relationship Id="rId49" Type="http://schemas.openxmlformats.org/officeDocument/2006/relationships/image" Target="../media/image222.png"/><Relationship Id="rId114" Type="http://schemas.openxmlformats.org/officeDocument/2006/relationships/customXml" Target="../ink/ink255.xml"/><Relationship Id="rId10" Type="http://schemas.openxmlformats.org/officeDocument/2006/relationships/customXml" Target="../ink/ink203.xml"/><Relationship Id="rId31" Type="http://schemas.openxmlformats.org/officeDocument/2006/relationships/image" Target="../media/image213.png"/><Relationship Id="rId44" Type="http://schemas.openxmlformats.org/officeDocument/2006/relationships/customXml" Target="../ink/ink220.xml"/><Relationship Id="rId52" Type="http://schemas.openxmlformats.org/officeDocument/2006/relationships/customXml" Target="../ink/ink224.xml"/><Relationship Id="rId60" Type="http://schemas.openxmlformats.org/officeDocument/2006/relationships/customXml" Target="../ink/ink228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78" Type="http://schemas.openxmlformats.org/officeDocument/2006/relationships/customXml" Target="../ink/ink237.xml"/><Relationship Id="rId81" Type="http://schemas.openxmlformats.org/officeDocument/2006/relationships/image" Target="../media/image238.png"/><Relationship Id="rId86" Type="http://schemas.openxmlformats.org/officeDocument/2006/relationships/customXml" Target="../ink/ink241.xml"/><Relationship Id="rId94" Type="http://schemas.openxmlformats.org/officeDocument/2006/relationships/customXml" Target="../ink/ink245.xml"/><Relationship Id="rId99" Type="http://schemas.openxmlformats.org/officeDocument/2006/relationships/image" Target="../media/image247.png"/><Relationship Id="rId101" Type="http://schemas.openxmlformats.org/officeDocument/2006/relationships/image" Target="../media/image248.png"/><Relationship Id="rId4" Type="http://schemas.openxmlformats.org/officeDocument/2006/relationships/customXml" Target="../ink/ink200.xml"/><Relationship Id="rId9" Type="http://schemas.openxmlformats.org/officeDocument/2006/relationships/image" Target="../media/image202.png"/><Relationship Id="rId13" Type="http://schemas.openxmlformats.org/officeDocument/2006/relationships/image" Target="../media/image204.png"/><Relationship Id="rId18" Type="http://schemas.openxmlformats.org/officeDocument/2006/relationships/customXml" Target="../ink/ink207.xml"/><Relationship Id="rId39" Type="http://schemas.openxmlformats.org/officeDocument/2006/relationships/image" Target="../media/image217.png"/><Relationship Id="rId109" Type="http://schemas.openxmlformats.org/officeDocument/2006/relationships/image" Target="../media/image252.png"/><Relationship Id="rId34" Type="http://schemas.openxmlformats.org/officeDocument/2006/relationships/customXml" Target="../ink/ink215.xml"/><Relationship Id="rId50" Type="http://schemas.openxmlformats.org/officeDocument/2006/relationships/customXml" Target="../ink/ink223.xml"/><Relationship Id="rId55" Type="http://schemas.openxmlformats.org/officeDocument/2006/relationships/image" Target="../media/image225.png"/><Relationship Id="rId76" Type="http://schemas.openxmlformats.org/officeDocument/2006/relationships/customXml" Target="../ink/ink236.xml"/><Relationship Id="rId97" Type="http://schemas.openxmlformats.org/officeDocument/2006/relationships/image" Target="../media/image246.png"/><Relationship Id="rId104" Type="http://schemas.openxmlformats.org/officeDocument/2006/relationships/customXml" Target="../ink/ink250.xml"/><Relationship Id="rId7" Type="http://schemas.openxmlformats.org/officeDocument/2006/relationships/image" Target="../media/image201.png"/><Relationship Id="rId71" Type="http://schemas.openxmlformats.org/officeDocument/2006/relationships/image" Target="../media/image233.png"/><Relationship Id="rId92" Type="http://schemas.openxmlformats.org/officeDocument/2006/relationships/customXml" Target="../ink/ink244.xml"/><Relationship Id="rId2" Type="http://schemas.openxmlformats.org/officeDocument/2006/relationships/customXml" Target="../ink/ink199.xml"/><Relationship Id="rId29" Type="http://schemas.openxmlformats.org/officeDocument/2006/relationships/image" Target="../media/image212.png"/><Relationship Id="rId24" Type="http://schemas.openxmlformats.org/officeDocument/2006/relationships/customXml" Target="../ink/ink210.xml"/><Relationship Id="rId40" Type="http://schemas.openxmlformats.org/officeDocument/2006/relationships/customXml" Target="../ink/ink218.xml"/><Relationship Id="rId45" Type="http://schemas.openxmlformats.org/officeDocument/2006/relationships/image" Target="../media/image220.png"/><Relationship Id="rId66" Type="http://schemas.openxmlformats.org/officeDocument/2006/relationships/customXml" Target="../ink/ink231.xml"/><Relationship Id="rId87" Type="http://schemas.openxmlformats.org/officeDocument/2006/relationships/image" Target="../media/image241.png"/><Relationship Id="rId110" Type="http://schemas.openxmlformats.org/officeDocument/2006/relationships/customXml" Target="../ink/ink253.xml"/><Relationship Id="rId115" Type="http://schemas.openxmlformats.org/officeDocument/2006/relationships/image" Target="../media/image255.png"/><Relationship Id="rId61" Type="http://schemas.openxmlformats.org/officeDocument/2006/relationships/image" Target="../media/image228.png"/><Relationship Id="rId82" Type="http://schemas.openxmlformats.org/officeDocument/2006/relationships/customXml" Target="../ink/ink239.xml"/><Relationship Id="rId19" Type="http://schemas.openxmlformats.org/officeDocument/2006/relationships/image" Target="../media/image207.png"/><Relationship Id="rId14" Type="http://schemas.openxmlformats.org/officeDocument/2006/relationships/customXml" Target="../ink/ink205.xml"/><Relationship Id="rId30" Type="http://schemas.openxmlformats.org/officeDocument/2006/relationships/customXml" Target="../ink/ink213.xml"/><Relationship Id="rId35" Type="http://schemas.openxmlformats.org/officeDocument/2006/relationships/image" Target="../media/image215.png"/><Relationship Id="rId56" Type="http://schemas.openxmlformats.org/officeDocument/2006/relationships/customXml" Target="../ink/ink226.xml"/><Relationship Id="rId77" Type="http://schemas.openxmlformats.org/officeDocument/2006/relationships/image" Target="../media/image236.png"/><Relationship Id="rId100" Type="http://schemas.openxmlformats.org/officeDocument/2006/relationships/customXml" Target="../ink/ink248.xml"/><Relationship Id="rId105" Type="http://schemas.openxmlformats.org/officeDocument/2006/relationships/image" Target="../media/image250.png"/><Relationship Id="rId8" Type="http://schemas.openxmlformats.org/officeDocument/2006/relationships/customXml" Target="../ink/ink202.xml"/><Relationship Id="rId51" Type="http://schemas.openxmlformats.org/officeDocument/2006/relationships/image" Target="../media/image223.png"/><Relationship Id="rId72" Type="http://schemas.openxmlformats.org/officeDocument/2006/relationships/customXml" Target="../ink/ink234.xml"/><Relationship Id="rId93" Type="http://schemas.openxmlformats.org/officeDocument/2006/relationships/image" Target="../media/image244.png"/><Relationship Id="rId98" Type="http://schemas.openxmlformats.org/officeDocument/2006/relationships/customXml" Target="../ink/ink247.xml"/><Relationship Id="rId3" Type="http://schemas.openxmlformats.org/officeDocument/2006/relationships/image" Target="../media/image199.png"/><Relationship Id="rId25" Type="http://schemas.openxmlformats.org/officeDocument/2006/relationships/image" Target="../media/image210.png"/><Relationship Id="rId46" Type="http://schemas.openxmlformats.org/officeDocument/2006/relationships/customXml" Target="../ink/ink221.xml"/><Relationship Id="rId67" Type="http://schemas.openxmlformats.org/officeDocument/2006/relationships/image" Target="../media/image231.png"/><Relationship Id="rId116" Type="http://schemas.openxmlformats.org/officeDocument/2006/relationships/customXml" Target="../ink/ink256.xml"/><Relationship Id="rId20" Type="http://schemas.openxmlformats.org/officeDocument/2006/relationships/customXml" Target="../ink/ink208.xml"/><Relationship Id="rId41" Type="http://schemas.openxmlformats.org/officeDocument/2006/relationships/image" Target="../media/image218.png"/><Relationship Id="rId62" Type="http://schemas.openxmlformats.org/officeDocument/2006/relationships/customXml" Target="../ink/ink229.xml"/><Relationship Id="rId83" Type="http://schemas.openxmlformats.org/officeDocument/2006/relationships/image" Target="../media/image239.png"/><Relationship Id="rId88" Type="http://schemas.openxmlformats.org/officeDocument/2006/relationships/customXml" Target="../ink/ink242.xml"/><Relationship Id="rId111" Type="http://schemas.openxmlformats.org/officeDocument/2006/relationships/image" Target="../media/image253.png"/><Relationship Id="rId15" Type="http://schemas.openxmlformats.org/officeDocument/2006/relationships/image" Target="../media/image205.png"/><Relationship Id="rId36" Type="http://schemas.openxmlformats.org/officeDocument/2006/relationships/customXml" Target="../ink/ink216.xml"/><Relationship Id="rId57" Type="http://schemas.openxmlformats.org/officeDocument/2006/relationships/image" Target="../media/image226.png"/><Relationship Id="rId106" Type="http://schemas.openxmlformats.org/officeDocument/2006/relationships/customXml" Target="../ink/ink25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4.png"/><Relationship Id="rId21" Type="http://schemas.openxmlformats.org/officeDocument/2006/relationships/image" Target="../media/image266.png"/><Relationship Id="rId42" Type="http://schemas.openxmlformats.org/officeDocument/2006/relationships/customXml" Target="../ink/ink277.xml"/><Relationship Id="rId63" Type="http://schemas.openxmlformats.org/officeDocument/2006/relationships/image" Target="../media/image287.png"/><Relationship Id="rId84" Type="http://schemas.openxmlformats.org/officeDocument/2006/relationships/customXml" Target="../ink/ink298.xml"/><Relationship Id="rId138" Type="http://schemas.openxmlformats.org/officeDocument/2006/relationships/customXml" Target="../ink/ink325.xml"/><Relationship Id="rId107" Type="http://schemas.openxmlformats.org/officeDocument/2006/relationships/image" Target="../media/image309.png"/><Relationship Id="rId11" Type="http://schemas.openxmlformats.org/officeDocument/2006/relationships/image" Target="../media/image261.png"/><Relationship Id="rId32" Type="http://schemas.openxmlformats.org/officeDocument/2006/relationships/customXml" Target="../ink/ink272.xml"/><Relationship Id="rId53" Type="http://schemas.openxmlformats.org/officeDocument/2006/relationships/image" Target="../media/image282.png"/><Relationship Id="rId74" Type="http://schemas.openxmlformats.org/officeDocument/2006/relationships/customXml" Target="../ink/ink293.xml"/><Relationship Id="rId128" Type="http://schemas.openxmlformats.org/officeDocument/2006/relationships/customXml" Target="../ink/ink320.xml"/><Relationship Id="rId5" Type="http://schemas.openxmlformats.org/officeDocument/2006/relationships/image" Target="../media/image258.png"/><Relationship Id="rId90" Type="http://schemas.openxmlformats.org/officeDocument/2006/relationships/customXml" Target="../ink/ink301.xml"/><Relationship Id="rId95" Type="http://schemas.openxmlformats.org/officeDocument/2006/relationships/image" Target="../media/image303.png"/><Relationship Id="rId22" Type="http://schemas.openxmlformats.org/officeDocument/2006/relationships/customXml" Target="../ink/ink267.xml"/><Relationship Id="rId27" Type="http://schemas.openxmlformats.org/officeDocument/2006/relationships/image" Target="../media/image269.png"/><Relationship Id="rId43" Type="http://schemas.openxmlformats.org/officeDocument/2006/relationships/image" Target="../media/image277.png"/><Relationship Id="rId48" Type="http://schemas.openxmlformats.org/officeDocument/2006/relationships/customXml" Target="../ink/ink280.xml"/><Relationship Id="rId64" Type="http://schemas.openxmlformats.org/officeDocument/2006/relationships/customXml" Target="../ink/ink288.xml"/><Relationship Id="rId69" Type="http://schemas.openxmlformats.org/officeDocument/2006/relationships/image" Target="../media/image290.png"/><Relationship Id="rId113" Type="http://schemas.openxmlformats.org/officeDocument/2006/relationships/image" Target="../media/image312.png"/><Relationship Id="rId118" Type="http://schemas.openxmlformats.org/officeDocument/2006/relationships/customXml" Target="../ink/ink315.xml"/><Relationship Id="rId134" Type="http://schemas.openxmlformats.org/officeDocument/2006/relationships/customXml" Target="../ink/ink323.xml"/><Relationship Id="rId139" Type="http://schemas.openxmlformats.org/officeDocument/2006/relationships/image" Target="../media/image325.png"/><Relationship Id="rId80" Type="http://schemas.openxmlformats.org/officeDocument/2006/relationships/customXml" Target="../ink/ink296.xml"/><Relationship Id="rId85" Type="http://schemas.openxmlformats.org/officeDocument/2006/relationships/image" Target="../media/image298.png"/><Relationship Id="rId12" Type="http://schemas.openxmlformats.org/officeDocument/2006/relationships/customXml" Target="../ink/ink262.xml"/><Relationship Id="rId17" Type="http://schemas.openxmlformats.org/officeDocument/2006/relationships/image" Target="../media/image264.png"/><Relationship Id="rId33" Type="http://schemas.openxmlformats.org/officeDocument/2006/relationships/image" Target="../media/image272.png"/><Relationship Id="rId38" Type="http://schemas.openxmlformats.org/officeDocument/2006/relationships/customXml" Target="../ink/ink275.xml"/><Relationship Id="rId59" Type="http://schemas.openxmlformats.org/officeDocument/2006/relationships/image" Target="../media/image285.png"/><Relationship Id="rId103" Type="http://schemas.openxmlformats.org/officeDocument/2006/relationships/image" Target="../media/image307.png"/><Relationship Id="rId108" Type="http://schemas.openxmlformats.org/officeDocument/2006/relationships/customXml" Target="../ink/ink310.xml"/><Relationship Id="rId124" Type="http://schemas.openxmlformats.org/officeDocument/2006/relationships/customXml" Target="../ink/ink318.xml"/><Relationship Id="rId129" Type="http://schemas.openxmlformats.org/officeDocument/2006/relationships/image" Target="../media/image320.png"/><Relationship Id="rId54" Type="http://schemas.openxmlformats.org/officeDocument/2006/relationships/customXml" Target="../ink/ink283.xml"/><Relationship Id="rId70" Type="http://schemas.openxmlformats.org/officeDocument/2006/relationships/customXml" Target="../ink/ink291.xml"/><Relationship Id="rId75" Type="http://schemas.openxmlformats.org/officeDocument/2006/relationships/image" Target="../media/image293.png"/><Relationship Id="rId91" Type="http://schemas.openxmlformats.org/officeDocument/2006/relationships/image" Target="../media/image301.png"/><Relationship Id="rId96" Type="http://schemas.openxmlformats.org/officeDocument/2006/relationships/customXml" Target="../ink/ink304.xml"/><Relationship Id="rId140" Type="http://schemas.openxmlformats.org/officeDocument/2006/relationships/customXml" Target="../ink/ink326.xml"/><Relationship Id="rId145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9.xml"/><Relationship Id="rId23" Type="http://schemas.openxmlformats.org/officeDocument/2006/relationships/image" Target="../media/image267.png"/><Relationship Id="rId28" Type="http://schemas.openxmlformats.org/officeDocument/2006/relationships/customXml" Target="../ink/ink270.xml"/><Relationship Id="rId49" Type="http://schemas.openxmlformats.org/officeDocument/2006/relationships/image" Target="../media/image280.png"/><Relationship Id="rId114" Type="http://schemas.openxmlformats.org/officeDocument/2006/relationships/customXml" Target="../ink/ink313.xml"/><Relationship Id="rId119" Type="http://schemas.openxmlformats.org/officeDocument/2006/relationships/image" Target="../media/image315.png"/><Relationship Id="rId44" Type="http://schemas.openxmlformats.org/officeDocument/2006/relationships/customXml" Target="../ink/ink278.xml"/><Relationship Id="rId60" Type="http://schemas.openxmlformats.org/officeDocument/2006/relationships/customXml" Target="../ink/ink286.xml"/><Relationship Id="rId65" Type="http://schemas.openxmlformats.org/officeDocument/2006/relationships/image" Target="../media/image288.png"/><Relationship Id="rId81" Type="http://schemas.openxmlformats.org/officeDocument/2006/relationships/image" Target="../media/image296.png"/><Relationship Id="rId86" Type="http://schemas.openxmlformats.org/officeDocument/2006/relationships/customXml" Target="../ink/ink299.xml"/><Relationship Id="rId130" Type="http://schemas.openxmlformats.org/officeDocument/2006/relationships/customXml" Target="../ink/ink321.xml"/><Relationship Id="rId135" Type="http://schemas.openxmlformats.org/officeDocument/2006/relationships/image" Target="../media/image323.png"/><Relationship Id="rId13" Type="http://schemas.openxmlformats.org/officeDocument/2006/relationships/image" Target="../media/image262.png"/><Relationship Id="rId18" Type="http://schemas.openxmlformats.org/officeDocument/2006/relationships/customXml" Target="../ink/ink265.xml"/><Relationship Id="rId39" Type="http://schemas.openxmlformats.org/officeDocument/2006/relationships/image" Target="../media/image275.png"/><Relationship Id="rId109" Type="http://schemas.openxmlformats.org/officeDocument/2006/relationships/image" Target="../media/image310.png"/><Relationship Id="rId34" Type="http://schemas.openxmlformats.org/officeDocument/2006/relationships/customXml" Target="../ink/ink273.xml"/><Relationship Id="rId50" Type="http://schemas.openxmlformats.org/officeDocument/2006/relationships/customXml" Target="../ink/ink281.xml"/><Relationship Id="rId55" Type="http://schemas.openxmlformats.org/officeDocument/2006/relationships/image" Target="../media/image283.png"/><Relationship Id="rId76" Type="http://schemas.openxmlformats.org/officeDocument/2006/relationships/customXml" Target="../ink/ink294.xml"/><Relationship Id="rId97" Type="http://schemas.openxmlformats.org/officeDocument/2006/relationships/image" Target="../media/image304.png"/><Relationship Id="rId104" Type="http://schemas.openxmlformats.org/officeDocument/2006/relationships/customXml" Target="../ink/ink308.xml"/><Relationship Id="rId120" Type="http://schemas.openxmlformats.org/officeDocument/2006/relationships/customXml" Target="../ink/ink316.xml"/><Relationship Id="rId125" Type="http://schemas.openxmlformats.org/officeDocument/2006/relationships/image" Target="../media/image318.png"/><Relationship Id="rId141" Type="http://schemas.openxmlformats.org/officeDocument/2006/relationships/image" Target="../media/image326.png"/><Relationship Id="rId7" Type="http://schemas.openxmlformats.org/officeDocument/2006/relationships/image" Target="../media/image259.png"/><Relationship Id="rId71" Type="http://schemas.openxmlformats.org/officeDocument/2006/relationships/image" Target="../media/image291.png"/><Relationship Id="rId92" Type="http://schemas.openxmlformats.org/officeDocument/2006/relationships/customXml" Target="../ink/ink302.xml"/><Relationship Id="rId2" Type="http://schemas.openxmlformats.org/officeDocument/2006/relationships/customXml" Target="../ink/ink257.xml"/><Relationship Id="rId29" Type="http://schemas.openxmlformats.org/officeDocument/2006/relationships/image" Target="../media/image270.png"/><Relationship Id="rId24" Type="http://schemas.openxmlformats.org/officeDocument/2006/relationships/customXml" Target="../ink/ink268.xml"/><Relationship Id="rId40" Type="http://schemas.openxmlformats.org/officeDocument/2006/relationships/customXml" Target="../ink/ink276.xml"/><Relationship Id="rId45" Type="http://schemas.openxmlformats.org/officeDocument/2006/relationships/image" Target="../media/image278.png"/><Relationship Id="rId66" Type="http://schemas.openxmlformats.org/officeDocument/2006/relationships/customXml" Target="../ink/ink289.xml"/><Relationship Id="rId87" Type="http://schemas.openxmlformats.org/officeDocument/2006/relationships/image" Target="../media/image299.png"/><Relationship Id="rId110" Type="http://schemas.openxmlformats.org/officeDocument/2006/relationships/customXml" Target="../ink/ink311.xml"/><Relationship Id="rId115" Type="http://schemas.openxmlformats.org/officeDocument/2006/relationships/image" Target="../media/image313.png"/><Relationship Id="rId131" Type="http://schemas.openxmlformats.org/officeDocument/2006/relationships/image" Target="../media/image321.png"/><Relationship Id="rId136" Type="http://schemas.openxmlformats.org/officeDocument/2006/relationships/customXml" Target="../ink/ink324.xml"/><Relationship Id="rId61" Type="http://schemas.openxmlformats.org/officeDocument/2006/relationships/image" Target="../media/image286.png"/><Relationship Id="rId82" Type="http://schemas.openxmlformats.org/officeDocument/2006/relationships/customXml" Target="../ink/ink297.xml"/><Relationship Id="rId19" Type="http://schemas.openxmlformats.org/officeDocument/2006/relationships/image" Target="../media/image265.png"/><Relationship Id="rId14" Type="http://schemas.openxmlformats.org/officeDocument/2006/relationships/customXml" Target="../ink/ink263.xml"/><Relationship Id="rId30" Type="http://schemas.openxmlformats.org/officeDocument/2006/relationships/customXml" Target="../ink/ink271.xml"/><Relationship Id="rId35" Type="http://schemas.openxmlformats.org/officeDocument/2006/relationships/image" Target="../media/image273.png"/><Relationship Id="rId56" Type="http://schemas.openxmlformats.org/officeDocument/2006/relationships/customXml" Target="../ink/ink284.xml"/><Relationship Id="rId77" Type="http://schemas.openxmlformats.org/officeDocument/2006/relationships/image" Target="../media/image294.png"/><Relationship Id="rId100" Type="http://schemas.openxmlformats.org/officeDocument/2006/relationships/customXml" Target="../ink/ink306.xml"/><Relationship Id="rId105" Type="http://schemas.openxmlformats.org/officeDocument/2006/relationships/image" Target="../media/image308.png"/><Relationship Id="rId126" Type="http://schemas.openxmlformats.org/officeDocument/2006/relationships/customXml" Target="../ink/ink319.xml"/><Relationship Id="rId8" Type="http://schemas.openxmlformats.org/officeDocument/2006/relationships/customXml" Target="../ink/ink260.xml"/><Relationship Id="rId51" Type="http://schemas.openxmlformats.org/officeDocument/2006/relationships/image" Target="../media/image281.png"/><Relationship Id="rId72" Type="http://schemas.openxmlformats.org/officeDocument/2006/relationships/customXml" Target="../ink/ink292.xml"/><Relationship Id="rId93" Type="http://schemas.openxmlformats.org/officeDocument/2006/relationships/image" Target="../media/image302.png"/><Relationship Id="rId98" Type="http://schemas.openxmlformats.org/officeDocument/2006/relationships/customXml" Target="../ink/ink305.xml"/><Relationship Id="rId121" Type="http://schemas.openxmlformats.org/officeDocument/2006/relationships/image" Target="../media/image316.png"/><Relationship Id="rId142" Type="http://schemas.openxmlformats.org/officeDocument/2006/relationships/customXml" Target="../ink/ink327.xml"/><Relationship Id="rId3" Type="http://schemas.openxmlformats.org/officeDocument/2006/relationships/image" Target="../media/image257.png"/><Relationship Id="rId25" Type="http://schemas.openxmlformats.org/officeDocument/2006/relationships/image" Target="../media/image268.png"/><Relationship Id="rId46" Type="http://schemas.openxmlformats.org/officeDocument/2006/relationships/customXml" Target="../ink/ink279.xml"/><Relationship Id="rId67" Type="http://schemas.openxmlformats.org/officeDocument/2006/relationships/image" Target="../media/image289.png"/><Relationship Id="rId116" Type="http://schemas.openxmlformats.org/officeDocument/2006/relationships/customXml" Target="../ink/ink314.xml"/><Relationship Id="rId137" Type="http://schemas.openxmlformats.org/officeDocument/2006/relationships/image" Target="../media/image324.png"/><Relationship Id="rId20" Type="http://schemas.openxmlformats.org/officeDocument/2006/relationships/customXml" Target="../ink/ink266.xml"/><Relationship Id="rId41" Type="http://schemas.openxmlformats.org/officeDocument/2006/relationships/image" Target="../media/image276.png"/><Relationship Id="rId62" Type="http://schemas.openxmlformats.org/officeDocument/2006/relationships/customXml" Target="../ink/ink287.xml"/><Relationship Id="rId83" Type="http://schemas.openxmlformats.org/officeDocument/2006/relationships/image" Target="../media/image297.png"/><Relationship Id="rId88" Type="http://schemas.openxmlformats.org/officeDocument/2006/relationships/customXml" Target="../ink/ink300.xml"/><Relationship Id="rId111" Type="http://schemas.openxmlformats.org/officeDocument/2006/relationships/image" Target="../media/image311.png"/><Relationship Id="rId132" Type="http://schemas.openxmlformats.org/officeDocument/2006/relationships/customXml" Target="../ink/ink322.xml"/><Relationship Id="rId15" Type="http://schemas.openxmlformats.org/officeDocument/2006/relationships/image" Target="../media/image263.png"/><Relationship Id="rId36" Type="http://schemas.openxmlformats.org/officeDocument/2006/relationships/customXml" Target="../ink/ink274.xml"/><Relationship Id="rId57" Type="http://schemas.openxmlformats.org/officeDocument/2006/relationships/image" Target="../media/image284.png"/><Relationship Id="rId106" Type="http://schemas.openxmlformats.org/officeDocument/2006/relationships/customXml" Target="../ink/ink309.xml"/><Relationship Id="rId127" Type="http://schemas.openxmlformats.org/officeDocument/2006/relationships/image" Target="../media/image319.png"/><Relationship Id="rId10" Type="http://schemas.openxmlformats.org/officeDocument/2006/relationships/customXml" Target="../ink/ink261.xml"/><Relationship Id="rId31" Type="http://schemas.openxmlformats.org/officeDocument/2006/relationships/image" Target="../media/image271.png"/><Relationship Id="rId52" Type="http://schemas.openxmlformats.org/officeDocument/2006/relationships/customXml" Target="../ink/ink282.xml"/><Relationship Id="rId73" Type="http://schemas.openxmlformats.org/officeDocument/2006/relationships/image" Target="../media/image292.png"/><Relationship Id="rId78" Type="http://schemas.openxmlformats.org/officeDocument/2006/relationships/customXml" Target="../ink/ink295.xml"/><Relationship Id="rId94" Type="http://schemas.openxmlformats.org/officeDocument/2006/relationships/customXml" Target="../ink/ink303.xml"/><Relationship Id="rId99" Type="http://schemas.openxmlformats.org/officeDocument/2006/relationships/image" Target="../media/image305.png"/><Relationship Id="rId101" Type="http://schemas.openxmlformats.org/officeDocument/2006/relationships/image" Target="../media/image306.png"/><Relationship Id="rId122" Type="http://schemas.openxmlformats.org/officeDocument/2006/relationships/customXml" Target="../ink/ink317.xml"/><Relationship Id="rId143" Type="http://schemas.openxmlformats.org/officeDocument/2006/relationships/image" Target="../media/image327.png"/><Relationship Id="rId4" Type="http://schemas.openxmlformats.org/officeDocument/2006/relationships/customXml" Target="../ink/ink258.xml"/><Relationship Id="rId9" Type="http://schemas.openxmlformats.org/officeDocument/2006/relationships/image" Target="../media/image260.png"/><Relationship Id="rId26" Type="http://schemas.openxmlformats.org/officeDocument/2006/relationships/customXml" Target="../ink/ink269.xml"/><Relationship Id="rId47" Type="http://schemas.openxmlformats.org/officeDocument/2006/relationships/image" Target="../media/image279.png"/><Relationship Id="rId68" Type="http://schemas.openxmlformats.org/officeDocument/2006/relationships/customXml" Target="../ink/ink290.xml"/><Relationship Id="rId89" Type="http://schemas.openxmlformats.org/officeDocument/2006/relationships/image" Target="../media/image300.png"/><Relationship Id="rId112" Type="http://schemas.openxmlformats.org/officeDocument/2006/relationships/customXml" Target="../ink/ink312.xml"/><Relationship Id="rId133" Type="http://schemas.openxmlformats.org/officeDocument/2006/relationships/image" Target="../media/image322.png"/><Relationship Id="rId16" Type="http://schemas.openxmlformats.org/officeDocument/2006/relationships/customXml" Target="../ink/ink264.xml"/><Relationship Id="rId37" Type="http://schemas.openxmlformats.org/officeDocument/2006/relationships/image" Target="../media/image274.png"/><Relationship Id="rId58" Type="http://schemas.openxmlformats.org/officeDocument/2006/relationships/customXml" Target="../ink/ink285.xml"/><Relationship Id="rId79" Type="http://schemas.openxmlformats.org/officeDocument/2006/relationships/image" Target="../media/image295.png"/><Relationship Id="rId102" Type="http://schemas.openxmlformats.org/officeDocument/2006/relationships/customXml" Target="../ink/ink307.xml"/><Relationship Id="rId123" Type="http://schemas.openxmlformats.org/officeDocument/2006/relationships/image" Target="../media/image317.png"/><Relationship Id="rId144" Type="http://schemas.openxmlformats.org/officeDocument/2006/relationships/customXml" Target="../ink/ink32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1.xml"/><Relationship Id="rId21" Type="http://schemas.openxmlformats.org/officeDocument/2006/relationships/image" Target="../media/image338.png"/><Relationship Id="rId42" Type="http://schemas.openxmlformats.org/officeDocument/2006/relationships/customXml" Target="../ink/ink349.xml"/><Relationship Id="rId47" Type="http://schemas.openxmlformats.org/officeDocument/2006/relationships/image" Target="../media/image351.png"/><Relationship Id="rId63" Type="http://schemas.openxmlformats.org/officeDocument/2006/relationships/image" Target="../media/image359.png"/><Relationship Id="rId68" Type="http://schemas.openxmlformats.org/officeDocument/2006/relationships/customXml" Target="../ink/ink362.xml"/><Relationship Id="rId84" Type="http://schemas.openxmlformats.org/officeDocument/2006/relationships/customXml" Target="../ink/ink370.xml"/><Relationship Id="rId16" Type="http://schemas.openxmlformats.org/officeDocument/2006/relationships/customXml" Target="../ink/ink336.xml"/><Relationship Id="rId11" Type="http://schemas.openxmlformats.org/officeDocument/2006/relationships/image" Target="../media/image333.png"/><Relationship Id="rId32" Type="http://schemas.openxmlformats.org/officeDocument/2006/relationships/customXml" Target="../ink/ink344.xml"/><Relationship Id="rId37" Type="http://schemas.openxmlformats.org/officeDocument/2006/relationships/image" Target="../media/image346.png"/><Relationship Id="rId53" Type="http://schemas.openxmlformats.org/officeDocument/2006/relationships/image" Target="../media/image354.png"/><Relationship Id="rId58" Type="http://schemas.openxmlformats.org/officeDocument/2006/relationships/customXml" Target="../ink/ink357.xml"/><Relationship Id="rId74" Type="http://schemas.openxmlformats.org/officeDocument/2006/relationships/customXml" Target="../ink/ink365.xml"/><Relationship Id="rId79" Type="http://schemas.openxmlformats.org/officeDocument/2006/relationships/image" Target="../media/image367.png"/><Relationship Id="rId5" Type="http://schemas.openxmlformats.org/officeDocument/2006/relationships/image" Target="../media/image330.png"/><Relationship Id="rId19" Type="http://schemas.openxmlformats.org/officeDocument/2006/relationships/image" Target="../media/image337.png"/><Relationship Id="rId14" Type="http://schemas.openxmlformats.org/officeDocument/2006/relationships/customXml" Target="../ink/ink335.xml"/><Relationship Id="rId22" Type="http://schemas.openxmlformats.org/officeDocument/2006/relationships/customXml" Target="../ink/ink339.xml"/><Relationship Id="rId27" Type="http://schemas.openxmlformats.org/officeDocument/2006/relationships/image" Target="../media/image341.png"/><Relationship Id="rId30" Type="http://schemas.openxmlformats.org/officeDocument/2006/relationships/customXml" Target="../ink/ink343.xml"/><Relationship Id="rId35" Type="http://schemas.openxmlformats.org/officeDocument/2006/relationships/image" Target="../media/image345.png"/><Relationship Id="rId43" Type="http://schemas.openxmlformats.org/officeDocument/2006/relationships/image" Target="../media/image349.png"/><Relationship Id="rId48" Type="http://schemas.openxmlformats.org/officeDocument/2006/relationships/customXml" Target="../ink/ink352.xml"/><Relationship Id="rId56" Type="http://schemas.openxmlformats.org/officeDocument/2006/relationships/customXml" Target="../ink/ink356.xml"/><Relationship Id="rId64" Type="http://schemas.openxmlformats.org/officeDocument/2006/relationships/customXml" Target="../ink/ink360.xml"/><Relationship Id="rId69" Type="http://schemas.openxmlformats.org/officeDocument/2006/relationships/image" Target="../media/image362.png"/><Relationship Id="rId77" Type="http://schemas.openxmlformats.org/officeDocument/2006/relationships/image" Target="../media/image366.png"/><Relationship Id="rId8" Type="http://schemas.openxmlformats.org/officeDocument/2006/relationships/customXml" Target="../ink/ink332.xml"/><Relationship Id="rId51" Type="http://schemas.openxmlformats.org/officeDocument/2006/relationships/image" Target="../media/image353.png"/><Relationship Id="rId72" Type="http://schemas.openxmlformats.org/officeDocument/2006/relationships/customXml" Target="../ink/ink364.xml"/><Relationship Id="rId80" Type="http://schemas.openxmlformats.org/officeDocument/2006/relationships/customXml" Target="../ink/ink368.xml"/><Relationship Id="rId85" Type="http://schemas.openxmlformats.org/officeDocument/2006/relationships/image" Target="../media/image370.png"/><Relationship Id="rId3" Type="http://schemas.openxmlformats.org/officeDocument/2006/relationships/image" Target="../media/image329.png"/><Relationship Id="rId12" Type="http://schemas.openxmlformats.org/officeDocument/2006/relationships/customXml" Target="../ink/ink334.xml"/><Relationship Id="rId17" Type="http://schemas.openxmlformats.org/officeDocument/2006/relationships/image" Target="../media/image336.png"/><Relationship Id="rId25" Type="http://schemas.openxmlformats.org/officeDocument/2006/relationships/image" Target="../media/image340.png"/><Relationship Id="rId33" Type="http://schemas.openxmlformats.org/officeDocument/2006/relationships/image" Target="../media/image344.png"/><Relationship Id="rId38" Type="http://schemas.openxmlformats.org/officeDocument/2006/relationships/customXml" Target="../ink/ink347.xml"/><Relationship Id="rId46" Type="http://schemas.openxmlformats.org/officeDocument/2006/relationships/customXml" Target="../ink/ink351.xml"/><Relationship Id="rId59" Type="http://schemas.openxmlformats.org/officeDocument/2006/relationships/image" Target="../media/image357.png"/><Relationship Id="rId67" Type="http://schemas.openxmlformats.org/officeDocument/2006/relationships/image" Target="../media/image361.png"/><Relationship Id="rId20" Type="http://schemas.openxmlformats.org/officeDocument/2006/relationships/customXml" Target="../ink/ink338.xml"/><Relationship Id="rId41" Type="http://schemas.openxmlformats.org/officeDocument/2006/relationships/image" Target="../media/image348.png"/><Relationship Id="rId54" Type="http://schemas.openxmlformats.org/officeDocument/2006/relationships/customXml" Target="../ink/ink355.xml"/><Relationship Id="rId62" Type="http://schemas.openxmlformats.org/officeDocument/2006/relationships/customXml" Target="../ink/ink359.xml"/><Relationship Id="rId70" Type="http://schemas.openxmlformats.org/officeDocument/2006/relationships/customXml" Target="../ink/ink363.xml"/><Relationship Id="rId75" Type="http://schemas.openxmlformats.org/officeDocument/2006/relationships/image" Target="../media/image365.png"/><Relationship Id="rId83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1.xml"/><Relationship Id="rId15" Type="http://schemas.openxmlformats.org/officeDocument/2006/relationships/image" Target="../media/image335.png"/><Relationship Id="rId23" Type="http://schemas.openxmlformats.org/officeDocument/2006/relationships/image" Target="../media/image339.png"/><Relationship Id="rId28" Type="http://schemas.openxmlformats.org/officeDocument/2006/relationships/customXml" Target="../ink/ink342.xml"/><Relationship Id="rId36" Type="http://schemas.openxmlformats.org/officeDocument/2006/relationships/customXml" Target="../ink/ink346.xml"/><Relationship Id="rId49" Type="http://schemas.openxmlformats.org/officeDocument/2006/relationships/image" Target="../media/image352.png"/><Relationship Id="rId57" Type="http://schemas.openxmlformats.org/officeDocument/2006/relationships/image" Target="../media/image356.png"/><Relationship Id="rId10" Type="http://schemas.openxmlformats.org/officeDocument/2006/relationships/customXml" Target="../ink/ink333.xml"/><Relationship Id="rId31" Type="http://schemas.openxmlformats.org/officeDocument/2006/relationships/image" Target="../media/image343.png"/><Relationship Id="rId44" Type="http://schemas.openxmlformats.org/officeDocument/2006/relationships/customXml" Target="../ink/ink350.xml"/><Relationship Id="rId52" Type="http://schemas.openxmlformats.org/officeDocument/2006/relationships/customXml" Target="../ink/ink354.xml"/><Relationship Id="rId60" Type="http://schemas.openxmlformats.org/officeDocument/2006/relationships/customXml" Target="../ink/ink358.xml"/><Relationship Id="rId65" Type="http://schemas.openxmlformats.org/officeDocument/2006/relationships/image" Target="../media/image360.png"/><Relationship Id="rId73" Type="http://schemas.openxmlformats.org/officeDocument/2006/relationships/image" Target="../media/image364.png"/><Relationship Id="rId78" Type="http://schemas.openxmlformats.org/officeDocument/2006/relationships/customXml" Target="../ink/ink367.xml"/><Relationship Id="rId81" Type="http://schemas.openxmlformats.org/officeDocument/2006/relationships/image" Target="../media/image368.png"/><Relationship Id="rId86" Type="http://schemas.openxmlformats.org/officeDocument/2006/relationships/customXml" Target="../ink/ink371.xml"/><Relationship Id="rId4" Type="http://schemas.openxmlformats.org/officeDocument/2006/relationships/customXml" Target="../ink/ink330.xml"/><Relationship Id="rId9" Type="http://schemas.openxmlformats.org/officeDocument/2006/relationships/image" Target="../media/image332.png"/><Relationship Id="rId13" Type="http://schemas.openxmlformats.org/officeDocument/2006/relationships/image" Target="../media/image334.png"/><Relationship Id="rId18" Type="http://schemas.openxmlformats.org/officeDocument/2006/relationships/customXml" Target="../ink/ink337.xml"/><Relationship Id="rId39" Type="http://schemas.openxmlformats.org/officeDocument/2006/relationships/image" Target="../media/image347.png"/><Relationship Id="rId34" Type="http://schemas.openxmlformats.org/officeDocument/2006/relationships/customXml" Target="../ink/ink345.xml"/><Relationship Id="rId50" Type="http://schemas.openxmlformats.org/officeDocument/2006/relationships/customXml" Target="../ink/ink353.xml"/><Relationship Id="rId55" Type="http://schemas.openxmlformats.org/officeDocument/2006/relationships/image" Target="../media/image355.png"/><Relationship Id="rId76" Type="http://schemas.openxmlformats.org/officeDocument/2006/relationships/customXml" Target="../ink/ink366.xml"/><Relationship Id="rId7" Type="http://schemas.openxmlformats.org/officeDocument/2006/relationships/image" Target="../media/image331.png"/><Relationship Id="rId71" Type="http://schemas.openxmlformats.org/officeDocument/2006/relationships/image" Target="../media/image363.png"/><Relationship Id="rId2" Type="http://schemas.openxmlformats.org/officeDocument/2006/relationships/customXml" Target="../ink/ink329.xml"/><Relationship Id="rId29" Type="http://schemas.openxmlformats.org/officeDocument/2006/relationships/image" Target="../media/image342.png"/><Relationship Id="rId24" Type="http://schemas.openxmlformats.org/officeDocument/2006/relationships/customXml" Target="../ink/ink340.xml"/><Relationship Id="rId40" Type="http://schemas.openxmlformats.org/officeDocument/2006/relationships/customXml" Target="../ink/ink348.xml"/><Relationship Id="rId45" Type="http://schemas.openxmlformats.org/officeDocument/2006/relationships/image" Target="../media/image350.png"/><Relationship Id="rId66" Type="http://schemas.openxmlformats.org/officeDocument/2006/relationships/customXml" Target="../ink/ink361.xml"/><Relationship Id="rId87" Type="http://schemas.openxmlformats.org/officeDocument/2006/relationships/image" Target="../media/image371.png"/><Relationship Id="rId61" Type="http://schemas.openxmlformats.org/officeDocument/2006/relationships/image" Target="../media/image358.png"/><Relationship Id="rId82" Type="http://schemas.openxmlformats.org/officeDocument/2006/relationships/customXml" Target="../ink/ink369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4.xml"/><Relationship Id="rId21" Type="http://schemas.openxmlformats.org/officeDocument/2006/relationships/image" Target="../media/image381.png"/><Relationship Id="rId42" Type="http://schemas.openxmlformats.org/officeDocument/2006/relationships/customXml" Target="../ink/ink392.xml"/><Relationship Id="rId47" Type="http://schemas.openxmlformats.org/officeDocument/2006/relationships/image" Target="../media/image394.png"/><Relationship Id="rId63" Type="http://schemas.openxmlformats.org/officeDocument/2006/relationships/image" Target="../media/image402.png"/><Relationship Id="rId68" Type="http://schemas.openxmlformats.org/officeDocument/2006/relationships/customXml" Target="../ink/ink405.xml"/><Relationship Id="rId7" Type="http://schemas.openxmlformats.org/officeDocument/2006/relationships/image" Target="../media/image374.png"/><Relationship Id="rId2" Type="http://schemas.openxmlformats.org/officeDocument/2006/relationships/customXml" Target="../ink/ink372.xml"/><Relationship Id="rId16" Type="http://schemas.openxmlformats.org/officeDocument/2006/relationships/customXml" Target="../ink/ink379.xml"/><Relationship Id="rId29" Type="http://schemas.openxmlformats.org/officeDocument/2006/relationships/image" Target="../media/image385.png"/><Relationship Id="rId11" Type="http://schemas.openxmlformats.org/officeDocument/2006/relationships/image" Target="../media/image376.png"/><Relationship Id="rId24" Type="http://schemas.openxmlformats.org/officeDocument/2006/relationships/customXml" Target="../ink/ink383.xml"/><Relationship Id="rId32" Type="http://schemas.openxmlformats.org/officeDocument/2006/relationships/customXml" Target="../ink/ink387.xml"/><Relationship Id="rId37" Type="http://schemas.openxmlformats.org/officeDocument/2006/relationships/image" Target="../media/image389.png"/><Relationship Id="rId40" Type="http://schemas.openxmlformats.org/officeDocument/2006/relationships/customXml" Target="../ink/ink391.xml"/><Relationship Id="rId45" Type="http://schemas.openxmlformats.org/officeDocument/2006/relationships/image" Target="../media/image393.png"/><Relationship Id="rId53" Type="http://schemas.openxmlformats.org/officeDocument/2006/relationships/image" Target="../media/image397.png"/><Relationship Id="rId58" Type="http://schemas.openxmlformats.org/officeDocument/2006/relationships/customXml" Target="../ink/ink400.xml"/><Relationship Id="rId66" Type="http://schemas.openxmlformats.org/officeDocument/2006/relationships/customXml" Target="../ink/ink404.xml"/><Relationship Id="rId5" Type="http://schemas.openxmlformats.org/officeDocument/2006/relationships/image" Target="../media/image373.png"/><Relationship Id="rId61" Type="http://schemas.openxmlformats.org/officeDocument/2006/relationships/image" Target="../media/image401.png"/><Relationship Id="rId19" Type="http://schemas.openxmlformats.org/officeDocument/2006/relationships/image" Target="../media/image380.png"/><Relationship Id="rId14" Type="http://schemas.openxmlformats.org/officeDocument/2006/relationships/customXml" Target="../ink/ink378.xml"/><Relationship Id="rId22" Type="http://schemas.openxmlformats.org/officeDocument/2006/relationships/customXml" Target="../ink/ink382.xml"/><Relationship Id="rId27" Type="http://schemas.openxmlformats.org/officeDocument/2006/relationships/image" Target="../media/image384.png"/><Relationship Id="rId30" Type="http://schemas.openxmlformats.org/officeDocument/2006/relationships/customXml" Target="../ink/ink386.xml"/><Relationship Id="rId35" Type="http://schemas.openxmlformats.org/officeDocument/2006/relationships/image" Target="../media/image388.png"/><Relationship Id="rId43" Type="http://schemas.openxmlformats.org/officeDocument/2006/relationships/image" Target="../media/image392.png"/><Relationship Id="rId48" Type="http://schemas.openxmlformats.org/officeDocument/2006/relationships/customXml" Target="../ink/ink395.xml"/><Relationship Id="rId56" Type="http://schemas.openxmlformats.org/officeDocument/2006/relationships/customXml" Target="../ink/ink399.xml"/><Relationship Id="rId64" Type="http://schemas.openxmlformats.org/officeDocument/2006/relationships/customXml" Target="../ink/ink403.xml"/><Relationship Id="rId69" Type="http://schemas.openxmlformats.org/officeDocument/2006/relationships/image" Target="../media/image405.png"/><Relationship Id="rId8" Type="http://schemas.openxmlformats.org/officeDocument/2006/relationships/customXml" Target="../ink/ink375.xml"/><Relationship Id="rId51" Type="http://schemas.openxmlformats.org/officeDocument/2006/relationships/image" Target="../media/image396.png"/><Relationship Id="rId3" Type="http://schemas.openxmlformats.org/officeDocument/2006/relationships/image" Target="../media/image372.png"/><Relationship Id="rId12" Type="http://schemas.openxmlformats.org/officeDocument/2006/relationships/customXml" Target="../ink/ink377.xml"/><Relationship Id="rId17" Type="http://schemas.openxmlformats.org/officeDocument/2006/relationships/image" Target="../media/image379.png"/><Relationship Id="rId25" Type="http://schemas.openxmlformats.org/officeDocument/2006/relationships/image" Target="../media/image383.png"/><Relationship Id="rId33" Type="http://schemas.openxmlformats.org/officeDocument/2006/relationships/image" Target="../media/image387.png"/><Relationship Id="rId38" Type="http://schemas.openxmlformats.org/officeDocument/2006/relationships/customXml" Target="../ink/ink390.xml"/><Relationship Id="rId46" Type="http://schemas.openxmlformats.org/officeDocument/2006/relationships/customXml" Target="../ink/ink394.xml"/><Relationship Id="rId59" Type="http://schemas.openxmlformats.org/officeDocument/2006/relationships/image" Target="../media/image400.png"/><Relationship Id="rId67" Type="http://schemas.openxmlformats.org/officeDocument/2006/relationships/image" Target="../media/image404.png"/><Relationship Id="rId20" Type="http://schemas.openxmlformats.org/officeDocument/2006/relationships/customXml" Target="../ink/ink381.xml"/><Relationship Id="rId41" Type="http://schemas.openxmlformats.org/officeDocument/2006/relationships/image" Target="../media/image391.png"/><Relationship Id="rId54" Type="http://schemas.openxmlformats.org/officeDocument/2006/relationships/customXml" Target="../ink/ink398.xml"/><Relationship Id="rId62" Type="http://schemas.openxmlformats.org/officeDocument/2006/relationships/customXml" Target="../ink/ink4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4.xml"/><Relationship Id="rId15" Type="http://schemas.openxmlformats.org/officeDocument/2006/relationships/image" Target="../media/image378.png"/><Relationship Id="rId23" Type="http://schemas.openxmlformats.org/officeDocument/2006/relationships/image" Target="../media/image382.png"/><Relationship Id="rId28" Type="http://schemas.openxmlformats.org/officeDocument/2006/relationships/customXml" Target="../ink/ink385.xml"/><Relationship Id="rId36" Type="http://schemas.openxmlformats.org/officeDocument/2006/relationships/customXml" Target="../ink/ink389.xml"/><Relationship Id="rId49" Type="http://schemas.openxmlformats.org/officeDocument/2006/relationships/image" Target="../media/image395.png"/><Relationship Id="rId57" Type="http://schemas.openxmlformats.org/officeDocument/2006/relationships/image" Target="../media/image399.png"/><Relationship Id="rId10" Type="http://schemas.openxmlformats.org/officeDocument/2006/relationships/customXml" Target="../ink/ink376.xml"/><Relationship Id="rId31" Type="http://schemas.openxmlformats.org/officeDocument/2006/relationships/image" Target="../media/image386.png"/><Relationship Id="rId44" Type="http://schemas.openxmlformats.org/officeDocument/2006/relationships/customXml" Target="../ink/ink393.xml"/><Relationship Id="rId52" Type="http://schemas.openxmlformats.org/officeDocument/2006/relationships/customXml" Target="../ink/ink397.xml"/><Relationship Id="rId60" Type="http://schemas.openxmlformats.org/officeDocument/2006/relationships/customXml" Target="../ink/ink401.xml"/><Relationship Id="rId65" Type="http://schemas.openxmlformats.org/officeDocument/2006/relationships/image" Target="../media/image403.png"/><Relationship Id="rId4" Type="http://schemas.openxmlformats.org/officeDocument/2006/relationships/customXml" Target="../ink/ink373.xml"/><Relationship Id="rId9" Type="http://schemas.openxmlformats.org/officeDocument/2006/relationships/image" Target="../media/image375.png"/><Relationship Id="rId13" Type="http://schemas.openxmlformats.org/officeDocument/2006/relationships/image" Target="../media/image377.png"/><Relationship Id="rId18" Type="http://schemas.openxmlformats.org/officeDocument/2006/relationships/customXml" Target="../ink/ink380.xml"/><Relationship Id="rId39" Type="http://schemas.openxmlformats.org/officeDocument/2006/relationships/image" Target="../media/image390.png"/><Relationship Id="rId34" Type="http://schemas.openxmlformats.org/officeDocument/2006/relationships/customXml" Target="../ink/ink388.xml"/><Relationship Id="rId50" Type="http://schemas.openxmlformats.org/officeDocument/2006/relationships/customXml" Target="../ink/ink396.xml"/><Relationship Id="rId55" Type="http://schemas.openxmlformats.org/officeDocument/2006/relationships/image" Target="../media/image39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png"/><Relationship Id="rId18" Type="http://schemas.openxmlformats.org/officeDocument/2006/relationships/customXml" Target="../ink/ink414.xml"/><Relationship Id="rId26" Type="http://schemas.openxmlformats.org/officeDocument/2006/relationships/customXml" Target="../ink/ink418.xml"/><Relationship Id="rId39" Type="http://schemas.openxmlformats.org/officeDocument/2006/relationships/image" Target="../media/image424.png"/><Relationship Id="rId21" Type="http://schemas.openxmlformats.org/officeDocument/2006/relationships/image" Target="../media/image415.png"/><Relationship Id="rId34" Type="http://schemas.openxmlformats.org/officeDocument/2006/relationships/customXml" Target="../ink/ink422.xml"/><Relationship Id="rId42" Type="http://schemas.openxmlformats.org/officeDocument/2006/relationships/customXml" Target="../ink/ink426.xml"/><Relationship Id="rId47" Type="http://schemas.openxmlformats.org/officeDocument/2006/relationships/image" Target="../media/image428.png"/><Relationship Id="rId7" Type="http://schemas.openxmlformats.org/officeDocument/2006/relationships/image" Target="../media/image408.png"/><Relationship Id="rId2" Type="http://schemas.openxmlformats.org/officeDocument/2006/relationships/customXml" Target="../ink/ink406.xml"/><Relationship Id="rId16" Type="http://schemas.openxmlformats.org/officeDocument/2006/relationships/customXml" Target="../ink/ink413.xml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8.xml"/><Relationship Id="rId11" Type="http://schemas.openxmlformats.org/officeDocument/2006/relationships/image" Target="../media/image410.png"/><Relationship Id="rId24" Type="http://schemas.openxmlformats.org/officeDocument/2006/relationships/customXml" Target="../ink/ink417.xml"/><Relationship Id="rId32" Type="http://schemas.openxmlformats.org/officeDocument/2006/relationships/customXml" Target="../ink/ink421.xml"/><Relationship Id="rId37" Type="http://schemas.openxmlformats.org/officeDocument/2006/relationships/image" Target="../media/image423.png"/><Relationship Id="rId40" Type="http://schemas.openxmlformats.org/officeDocument/2006/relationships/customXml" Target="../ink/ink425.xml"/><Relationship Id="rId45" Type="http://schemas.openxmlformats.org/officeDocument/2006/relationships/image" Target="../media/image427.png"/><Relationship Id="rId5" Type="http://schemas.openxmlformats.org/officeDocument/2006/relationships/image" Target="../media/image407.png"/><Relationship Id="rId15" Type="http://schemas.openxmlformats.org/officeDocument/2006/relationships/image" Target="../media/image412.png"/><Relationship Id="rId23" Type="http://schemas.openxmlformats.org/officeDocument/2006/relationships/image" Target="../media/image416.png"/><Relationship Id="rId28" Type="http://schemas.openxmlformats.org/officeDocument/2006/relationships/customXml" Target="../ink/ink419.xml"/><Relationship Id="rId36" Type="http://schemas.openxmlformats.org/officeDocument/2006/relationships/customXml" Target="../ink/ink423.xml"/><Relationship Id="rId10" Type="http://schemas.openxmlformats.org/officeDocument/2006/relationships/customXml" Target="../ink/ink410.xml"/><Relationship Id="rId19" Type="http://schemas.openxmlformats.org/officeDocument/2006/relationships/image" Target="../media/image414.png"/><Relationship Id="rId31" Type="http://schemas.openxmlformats.org/officeDocument/2006/relationships/image" Target="../media/image420.png"/><Relationship Id="rId44" Type="http://schemas.openxmlformats.org/officeDocument/2006/relationships/customXml" Target="../ink/ink427.xml"/><Relationship Id="rId4" Type="http://schemas.openxmlformats.org/officeDocument/2006/relationships/customXml" Target="../ink/ink407.xml"/><Relationship Id="rId9" Type="http://schemas.openxmlformats.org/officeDocument/2006/relationships/image" Target="../media/image409.png"/><Relationship Id="rId14" Type="http://schemas.openxmlformats.org/officeDocument/2006/relationships/customXml" Target="../ink/ink412.xml"/><Relationship Id="rId22" Type="http://schemas.openxmlformats.org/officeDocument/2006/relationships/customXml" Target="../ink/ink416.xml"/><Relationship Id="rId27" Type="http://schemas.openxmlformats.org/officeDocument/2006/relationships/image" Target="../media/image418.png"/><Relationship Id="rId30" Type="http://schemas.openxmlformats.org/officeDocument/2006/relationships/customXml" Target="../ink/ink4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8" Type="http://schemas.openxmlformats.org/officeDocument/2006/relationships/customXml" Target="../ink/ink409.xml"/><Relationship Id="rId3" Type="http://schemas.openxmlformats.org/officeDocument/2006/relationships/image" Target="../media/image406.png"/><Relationship Id="rId12" Type="http://schemas.openxmlformats.org/officeDocument/2006/relationships/customXml" Target="../ink/ink411.xml"/><Relationship Id="rId17" Type="http://schemas.openxmlformats.org/officeDocument/2006/relationships/image" Target="../media/image413.png"/><Relationship Id="rId25" Type="http://schemas.openxmlformats.org/officeDocument/2006/relationships/image" Target="../media/image417.png"/><Relationship Id="rId33" Type="http://schemas.openxmlformats.org/officeDocument/2006/relationships/image" Target="../media/image421.png"/><Relationship Id="rId38" Type="http://schemas.openxmlformats.org/officeDocument/2006/relationships/customXml" Target="../ink/ink424.xml"/><Relationship Id="rId46" Type="http://schemas.openxmlformats.org/officeDocument/2006/relationships/customXml" Target="../ink/ink428.xml"/><Relationship Id="rId20" Type="http://schemas.openxmlformats.org/officeDocument/2006/relationships/customXml" Target="../ink/ink415.xml"/><Relationship Id="rId41" Type="http://schemas.openxmlformats.org/officeDocument/2006/relationships/image" Target="../media/image42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6.png"/><Relationship Id="rId21" Type="http://schemas.openxmlformats.org/officeDocument/2006/relationships/image" Target="../media/image438.png"/><Relationship Id="rId42" Type="http://schemas.openxmlformats.org/officeDocument/2006/relationships/customXml" Target="../ink/ink449.xml"/><Relationship Id="rId63" Type="http://schemas.openxmlformats.org/officeDocument/2006/relationships/image" Target="../media/image459.png"/><Relationship Id="rId84" Type="http://schemas.openxmlformats.org/officeDocument/2006/relationships/customXml" Target="../ink/ink470.xml"/><Relationship Id="rId138" Type="http://schemas.openxmlformats.org/officeDocument/2006/relationships/customXml" Target="../ink/ink497.xml"/><Relationship Id="rId159" Type="http://schemas.openxmlformats.org/officeDocument/2006/relationships/image" Target="../media/image507.png"/><Relationship Id="rId170" Type="http://schemas.openxmlformats.org/officeDocument/2006/relationships/customXml" Target="../ink/ink513.xml"/><Relationship Id="rId191" Type="http://schemas.openxmlformats.org/officeDocument/2006/relationships/image" Target="../media/image523.png"/><Relationship Id="rId205" Type="http://schemas.openxmlformats.org/officeDocument/2006/relationships/image" Target="../media/image530.png"/><Relationship Id="rId107" Type="http://schemas.openxmlformats.org/officeDocument/2006/relationships/image" Target="../media/image481.png"/><Relationship Id="rId11" Type="http://schemas.openxmlformats.org/officeDocument/2006/relationships/image" Target="../media/image433.png"/><Relationship Id="rId32" Type="http://schemas.openxmlformats.org/officeDocument/2006/relationships/customXml" Target="../ink/ink444.xml"/><Relationship Id="rId53" Type="http://schemas.openxmlformats.org/officeDocument/2006/relationships/image" Target="../media/image454.png"/><Relationship Id="rId74" Type="http://schemas.openxmlformats.org/officeDocument/2006/relationships/customXml" Target="../ink/ink465.xml"/><Relationship Id="rId128" Type="http://schemas.openxmlformats.org/officeDocument/2006/relationships/customXml" Target="../ink/ink492.xml"/><Relationship Id="rId149" Type="http://schemas.openxmlformats.org/officeDocument/2006/relationships/image" Target="../media/image502.png"/><Relationship Id="rId5" Type="http://schemas.openxmlformats.org/officeDocument/2006/relationships/image" Target="../media/image430.png"/><Relationship Id="rId95" Type="http://schemas.openxmlformats.org/officeDocument/2006/relationships/image" Target="../media/image475.png"/><Relationship Id="rId160" Type="http://schemas.openxmlformats.org/officeDocument/2006/relationships/customXml" Target="../ink/ink508.xml"/><Relationship Id="rId181" Type="http://schemas.openxmlformats.org/officeDocument/2006/relationships/image" Target="../media/image518.png"/><Relationship Id="rId22" Type="http://schemas.openxmlformats.org/officeDocument/2006/relationships/customXml" Target="../ink/ink439.xml"/><Relationship Id="rId43" Type="http://schemas.openxmlformats.org/officeDocument/2006/relationships/image" Target="../media/image449.png"/><Relationship Id="rId64" Type="http://schemas.openxmlformats.org/officeDocument/2006/relationships/customXml" Target="../ink/ink460.xml"/><Relationship Id="rId118" Type="http://schemas.openxmlformats.org/officeDocument/2006/relationships/customXml" Target="../ink/ink487.xml"/><Relationship Id="rId139" Type="http://schemas.openxmlformats.org/officeDocument/2006/relationships/image" Target="../media/image497.png"/><Relationship Id="rId85" Type="http://schemas.openxmlformats.org/officeDocument/2006/relationships/image" Target="../media/image470.png"/><Relationship Id="rId150" Type="http://schemas.openxmlformats.org/officeDocument/2006/relationships/customXml" Target="../ink/ink503.xml"/><Relationship Id="rId171" Type="http://schemas.openxmlformats.org/officeDocument/2006/relationships/image" Target="../media/image513.png"/><Relationship Id="rId192" Type="http://schemas.openxmlformats.org/officeDocument/2006/relationships/customXml" Target="../ink/ink524.xml"/><Relationship Id="rId206" Type="http://schemas.openxmlformats.org/officeDocument/2006/relationships/customXml" Target="../ink/ink531.xml"/><Relationship Id="rId12" Type="http://schemas.openxmlformats.org/officeDocument/2006/relationships/customXml" Target="../ink/ink434.xml"/><Relationship Id="rId33" Type="http://schemas.openxmlformats.org/officeDocument/2006/relationships/image" Target="../media/image444.png"/><Relationship Id="rId108" Type="http://schemas.openxmlformats.org/officeDocument/2006/relationships/customXml" Target="../ink/ink482.xml"/><Relationship Id="rId129" Type="http://schemas.openxmlformats.org/officeDocument/2006/relationships/image" Target="../media/image492.png"/><Relationship Id="rId54" Type="http://schemas.openxmlformats.org/officeDocument/2006/relationships/customXml" Target="../ink/ink455.xml"/><Relationship Id="rId75" Type="http://schemas.openxmlformats.org/officeDocument/2006/relationships/image" Target="../media/image465.png"/><Relationship Id="rId96" Type="http://schemas.openxmlformats.org/officeDocument/2006/relationships/customXml" Target="../ink/ink476.xml"/><Relationship Id="rId140" Type="http://schemas.openxmlformats.org/officeDocument/2006/relationships/customXml" Target="../ink/ink498.xml"/><Relationship Id="rId161" Type="http://schemas.openxmlformats.org/officeDocument/2006/relationships/image" Target="../media/image508.png"/><Relationship Id="rId182" Type="http://schemas.openxmlformats.org/officeDocument/2006/relationships/customXml" Target="../ink/ink519.xml"/><Relationship Id="rId6" Type="http://schemas.openxmlformats.org/officeDocument/2006/relationships/customXml" Target="../ink/ink431.xml"/><Relationship Id="rId23" Type="http://schemas.openxmlformats.org/officeDocument/2006/relationships/image" Target="../media/image439.png"/><Relationship Id="rId119" Type="http://schemas.openxmlformats.org/officeDocument/2006/relationships/image" Target="../media/image487.png"/><Relationship Id="rId44" Type="http://schemas.openxmlformats.org/officeDocument/2006/relationships/customXml" Target="../ink/ink450.xml"/><Relationship Id="rId65" Type="http://schemas.openxmlformats.org/officeDocument/2006/relationships/image" Target="../media/image460.png"/><Relationship Id="rId86" Type="http://schemas.openxmlformats.org/officeDocument/2006/relationships/customXml" Target="../ink/ink471.xml"/><Relationship Id="rId130" Type="http://schemas.openxmlformats.org/officeDocument/2006/relationships/customXml" Target="../ink/ink493.xml"/><Relationship Id="rId151" Type="http://schemas.openxmlformats.org/officeDocument/2006/relationships/image" Target="../media/image503.png"/><Relationship Id="rId172" Type="http://schemas.openxmlformats.org/officeDocument/2006/relationships/customXml" Target="../ink/ink514.xml"/><Relationship Id="rId193" Type="http://schemas.openxmlformats.org/officeDocument/2006/relationships/image" Target="../media/image524.png"/><Relationship Id="rId207" Type="http://schemas.openxmlformats.org/officeDocument/2006/relationships/image" Target="../media/image531.png"/><Relationship Id="rId13" Type="http://schemas.openxmlformats.org/officeDocument/2006/relationships/image" Target="../media/image434.png"/><Relationship Id="rId109" Type="http://schemas.openxmlformats.org/officeDocument/2006/relationships/image" Target="../media/image482.png"/><Relationship Id="rId34" Type="http://schemas.openxmlformats.org/officeDocument/2006/relationships/customXml" Target="../ink/ink445.xml"/><Relationship Id="rId55" Type="http://schemas.openxmlformats.org/officeDocument/2006/relationships/image" Target="../media/image455.png"/><Relationship Id="rId76" Type="http://schemas.openxmlformats.org/officeDocument/2006/relationships/customXml" Target="../ink/ink466.xml"/><Relationship Id="rId97" Type="http://schemas.openxmlformats.org/officeDocument/2006/relationships/image" Target="../media/image476.png"/><Relationship Id="rId120" Type="http://schemas.openxmlformats.org/officeDocument/2006/relationships/customXml" Target="../ink/ink488.xml"/><Relationship Id="rId141" Type="http://schemas.openxmlformats.org/officeDocument/2006/relationships/image" Target="../media/image498.png"/><Relationship Id="rId7" Type="http://schemas.openxmlformats.org/officeDocument/2006/relationships/image" Target="../media/image431.png"/><Relationship Id="rId162" Type="http://schemas.openxmlformats.org/officeDocument/2006/relationships/customXml" Target="../ink/ink509.xml"/><Relationship Id="rId183" Type="http://schemas.openxmlformats.org/officeDocument/2006/relationships/image" Target="../media/image519.png"/><Relationship Id="rId24" Type="http://schemas.openxmlformats.org/officeDocument/2006/relationships/customXml" Target="../ink/ink440.xml"/><Relationship Id="rId40" Type="http://schemas.openxmlformats.org/officeDocument/2006/relationships/customXml" Target="../ink/ink448.xml"/><Relationship Id="rId45" Type="http://schemas.openxmlformats.org/officeDocument/2006/relationships/image" Target="../media/image450.png"/><Relationship Id="rId66" Type="http://schemas.openxmlformats.org/officeDocument/2006/relationships/customXml" Target="../ink/ink461.xml"/><Relationship Id="rId87" Type="http://schemas.openxmlformats.org/officeDocument/2006/relationships/image" Target="../media/image471.png"/><Relationship Id="rId110" Type="http://schemas.openxmlformats.org/officeDocument/2006/relationships/customXml" Target="../ink/ink483.xml"/><Relationship Id="rId115" Type="http://schemas.openxmlformats.org/officeDocument/2006/relationships/image" Target="../media/image485.png"/><Relationship Id="rId131" Type="http://schemas.openxmlformats.org/officeDocument/2006/relationships/image" Target="../media/image493.png"/><Relationship Id="rId136" Type="http://schemas.openxmlformats.org/officeDocument/2006/relationships/customXml" Target="../ink/ink496.xml"/><Relationship Id="rId157" Type="http://schemas.openxmlformats.org/officeDocument/2006/relationships/image" Target="../media/image506.png"/><Relationship Id="rId178" Type="http://schemas.openxmlformats.org/officeDocument/2006/relationships/customXml" Target="../ink/ink517.xml"/><Relationship Id="rId61" Type="http://schemas.openxmlformats.org/officeDocument/2006/relationships/image" Target="../media/image458.png"/><Relationship Id="rId82" Type="http://schemas.openxmlformats.org/officeDocument/2006/relationships/customXml" Target="../ink/ink469.xml"/><Relationship Id="rId152" Type="http://schemas.openxmlformats.org/officeDocument/2006/relationships/customXml" Target="../ink/ink504.xml"/><Relationship Id="rId173" Type="http://schemas.openxmlformats.org/officeDocument/2006/relationships/image" Target="../media/image514.png"/><Relationship Id="rId194" Type="http://schemas.openxmlformats.org/officeDocument/2006/relationships/customXml" Target="../ink/ink525.xml"/><Relationship Id="rId199" Type="http://schemas.openxmlformats.org/officeDocument/2006/relationships/image" Target="../media/image527.png"/><Relationship Id="rId203" Type="http://schemas.openxmlformats.org/officeDocument/2006/relationships/image" Target="../media/image529.png"/><Relationship Id="rId19" Type="http://schemas.openxmlformats.org/officeDocument/2006/relationships/image" Target="../media/image437.png"/><Relationship Id="rId14" Type="http://schemas.openxmlformats.org/officeDocument/2006/relationships/customXml" Target="../ink/ink435.xml"/><Relationship Id="rId30" Type="http://schemas.openxmlformats.org/officeDocument/2006/relationships/customXml" Target="../ink/ink443.xml"/><Relationship Id="rId35" Type="http://schemas.openxmlformats.org/officeDocument/2006/relationships/image" Target="../media/image445.png"/><Relationship Id="rId56" Type="http://schemas.openxmlformats.org/officeDocument/2006/relationships/customXml" Target="../ink/ink456.xml"/><Relationship Id="rId77" Type="http://schemas.openxmlformats.org/officeDocument/2006/relationships/image" Target="../media/image466.png"/><Relationship Id="rId100" Type="http://schemas.openxmlformats.org/officeDocument/2006/relationships/customXml" Target="../ink/ink478.xml"/><Relationship Id="rId105" Type="http://schemas.openxmlformats.org/officeDocument/2006/relationships/image" Target="../media/image480.png"/><Relationship Id="rId126" Type="http://schemas.openxmlformats.org/officeDocument/2006/relationships/customXml" Target="../ink/ink491.xml"/><Relationship Id="rId147" Type="http://schemas.openxmlformats.org/officeDocument/2006/relationships/image" Target="../media/image501.png"/><Relationship Id="rId168" Type="http://schemas.openxmlformats.org/officeDocument/2006/relationships/customXml" Target="../ink/ink512.xml"/><Relationship Id="rId8" Type="http://schemas.openxmlformats.org/officeDocument/2006/relationships/customXml" Target="../ink/ink432.xml"/><Relationship Id="rId51" Type="http://schemas.openxmlformats.org/officeDocument/2006/relationships/image" Target="../media/image453.png"/><Relationship Id="rId72" Type="http://schemas.openxmlformats.org/officeDocument/2006/relationships/customXml" Target="../ink/ink464.xml"/><Relationship Id="rId93" Type="http://schemas.openxmlformats.org/officeDocument/2006/relationships/image" Target="../media/image474.png"/><Relationship Id="rId98" Type="http://schemas.openxmlformats.org/officeDocument/2006/relationships/customXml" Target="../ink/ink477.xml"/><Relationship Id="rId121" Type="http://schemas.openxmlformats.org/officeDocument/2006/relationships/image" Target="../media/image488.png"/><Relationship Id="rId142" Type="http://schemas.openxmlformats.org/officeDocument/2006/relationships/customXml" Target="../ink/ink499.xml"/><Relationship Id="rId163" Type="http://schemas.openxmlformats.org/officeDocument/2006/relationships/image" Target="../media/image509.png"/><Relationship Id="rId184" Type="http://schemas.openxmlformats.org/officeDocument/2006/relationships/customXml" Target="../ink/ink520.xml"/><Relationship Id="rId189" Type="http://schemas.openxmlformats.org/officeDocument/2006/relationships/image" Target="../media/image522.png"/><Relationship Id="rId3" Type="http://schemas.openxmlformats.org/officeDocument/2006/relationships/image" Target="../media/image429.png"/><Relationship Id="rId25" Type="http://schemas.openxmlformats.org/officeDocument/2006/relationships/image" Target="../media/image440.png"/><Relationship Id="rId46" Type="http://schemas.openxmlformats.org/officeDocument/2006/relationships/customXml" Target="../ink/ink451.xml"/><Relationship Id="rId67" Type="http://schemas.openxmlformats.org/officeDocument/2006/relationships/image" Target="../media/image461.png"/><Relationship Id="rId116" Type="http://schemas.openxmlformats.org/officeDocument/2006/relationships/customXml" Target="../ink/ink486.xml"/><Relationship Id="rId137" Type="http://schemas.openxmlformats.org/officeDocument/2006/relationships/image" Target="../media/image496.png"/><Relationship Id="rId158" Type="http://schemas.openxmlformats.org/officeDocument/2006/relationships/customXml" Target="../ink/ink507.xml"/><Relationship Id="rId20" Type="http://schemas.openxmlformats.org/officeDocument/2006/relationships/customXml" Target="../ink/ink438.xml"/><Relationship Id="rId41" Type="http://schemas.openxmlformats.org/officeDocument/2006/relationships/image" Target="../media/image448.png"/><Relationship Id="rId62" Type="http://schemas.openxmlformats.org/officeDocument/2006/relationships/customXml" Target="../ink/ink459.xml"/><Relationship Id="rId83" Type="http://schemas.openxmlformats.org/officeDocument/2006/relationships/image" Target="../media/image469.png"/><Relationship Id="rId88" Type="http://schemas.openxmlformats.org/officeDocument/2006/relationships/customXml" Target="../ink/ink472.xml"/><Relationship Id="rId111" Type="http://schemas.openxmlformats.org/officeDocument/2006/relationships/image" Target="../media/image483.png"/><Relationship Id="rId132" Type="http://schemas.openxmlformats.org/officeDocument/2006/relationships/customXml" Target="../ink/ink494.xml"/><Relationship Id="rId153" Type="http://schemas.openxmlformats.org/officeDocument/2006/relationships/image" Target="../media/image504.png"/><Relationship Id="rId174" Type="http://schemas.openxmlformats.org/officeDocument/2006/relationships/customXml" Target="../ink/ink515.xml"/><Relationship Id="rId179" Type="http://schemas.openxmlformats.org/officeDocument/2006/relationships/image" Target="../media/image517.png"/><Relationship Id="rId195" Type="http://schemas.openxmlformats.org/officeDocument/2006/relationships/image" Target="../media/image525.png"/><Relationship Id="rId190" Type="http://schemas.openxmlformats.org/officeDocument/2006/relationships/customXml" Target="../ink/ink523.xml"/><Relationship Id="rId204" Type="http://schemas.openxmlformats.org/officeDocument/2006/relationships/customXml" Target="../ink/ink530.xml"/><Relationship Id="rId15" Type="http://schemas.openxmlformats.org/officeDocument/2006/relationships/image" Target="../media/image435.png"/><Relationship Id="rId36" Type="http://schemas.openxmlformats.org/officeDocument/2006/relationships/customXml" Target="../ink/ink446.xml"/><Relationship Id="rId57" Type="http://schemas.openxmlformats.org/officeDocument/2006/relationships/image" Target="../media/image456.png"/><Relationship Id="rId106" Type="http://schemas.openxmlformats.org/officeDocument/2006/relationships/customXml" Target="../ink/ink481.xml"/><Relationship Id="rId127" Type="http://schemas.openxmlformats.org/officeDocument/2006/relationships/image" Target="../media/image491.png"/><Relationship Id="rId10" Type="http://schemas.openxmlformats.org/officeDocument/2006/relationships/customXml" Target="../ink/ink433.xml"/><Relationship Id="rId31" Type="http://schemas.openxmlformats.org/officeDocument/2006/relationships/image" Target="../media/image443.png"/><Relationship Id="rId52" Type="http://schemas.openxmlformats.org/officeDocument/2006/relationships/customXml" Target="../ink/ink454.xml"/><Relationship Id="rId73" Type="http://schemas.openxmlformats.org/officeDocument/2006/relationships/image" Target="../media/image464.png"/><Relationship Id="rId78" Type="http://schemas.openxmlformats.org/officeDocument/2006/relationships/customXml" Target="../ink/ink467.xml"/><Relationship Id="rId94" Type="http://schemas.openxmlformats.org/officeDocument/2006/relationships/customXml" Target="../ink/ink475.xml"/><Relationship Id="rId99" Type="http://schemas.openxmlformats.org/officeDocument/2006/relationships/image" Target="../media/image477.png"/><Relationship Id="rId101" Type="http://schemas.openxmlformats.org/officeDocument/2006/relationships/image" Target="../media/image478.png"/><Relationship Id="rId122" Type="http://schemas.openxmlformats.org/officeDocument/2006/relationships/customXml" Target="../ink/ink489.xml"/><Relationship Id="rId143" Type="http://schemas.openxmlformats.org/officeDocument/2006/relationships/image" Target="../media/image499.png"/><Relationship Id="rId148" Type="http://schemas.openxmlformats.org/officeDocument/2006/relationships/customXml" Target="../ink/ink502.xml"/><Relationship Id="rId164" Type="http://schemas.openxmlformats.org/officeDocument/2006/relationships/customXml" Target="../ink/ink510.xml"/><Relationship Id="rId169" Type="http://schemas.openxmlformats.org/officeDocument/2006/relationships/image" Target="../media/image512.png"/><Relationship Id="rId185" Type="http://schemas.openxmlformats.org/officeDocument/2006/relationships/image" Target="../media/image520.png"/><Relationship Id="rId4" Type="http://schemas.openxmlformats.org/officeDocument/2006/relationships/customXml" Target="../ink/ink430.xml"/><Relationship Id="rId9" Type="http://schemas.openxmlformats.org/officeDocument/2006/relationships/image" Target="../media/image432.png"/><Relationship Id="rId180" Type="http://schemas.openxmlformats.org/officeDocument/2006/relationships/customXml" Target="../ink/ink518.xml"/><Relationship Id="rId26" Type="http://schemas.openxmlformats.org/officeDocument/2006/relationships/customXml" Target="../ink/ink441.xml"/><Relationship Id="rId47" Type="http://schemas.openxmlformats.org/officeDocument/2006/relationships/image" Target="../media/image451.png"/><Relationship Id="rId68" Type="http://schemas.openxmlformats.org/officeDocument/2006/relationships/customXml" Target="../ink/ink462.xml"/><Relationship Id="rId89" Type="http://schemas.openxmlformats.org/officeDocument/2006/relationships/image" Target="../media/image472.png"/><Relationship Id="rId112" Type="http://schemas.openxmlformats.org/officeDocument/2006/relationships/customXml" Target="../ink/ink484.xml"/><Relationship Id="rId133" Type="http://schemas.openxmlformats.org/officeDocument/2006/relationships/image" Target="../media/image494.png"/><Relationship Id="rId154" Type="http://schemas.openxmlformats.org/officeDocument/2006/relationships/customXml" Target="../ink/ink505.xml"/><Relationship Id="rId175" Type="http://schemas.openxmlformats.org/officeDocument/2006/relationships/image" Target="../media/image515.png"/><Relationship Id="rId196" Type="http://schemas.openxmlformats.org/officeDocument/2006/relationships/customXml" Target="../ink/ink526.xml"/><Relationship Id="rId200" Type="http://schemas.openxmlformats.org/officeDocument/2006/relationships/customXml" Target="../ink/ink528.xml"/><Relationship Id="rId16" Type="http://schemas.openxmlformats.org/officeDocument/2006/relationships/customXml" Target="../ink/ink436.xml"/><Relationship Id="rId37" Type="http://schemas.openxmlformats.org/officeDocument/2006/relationships/image" Target="../media/image446.png"/><Relationship Id="rId58" Type="http://schemas.openxmlformats.org/officeDocument/2006/relationships/customXml" Target="../ink/ink457.xml"/><Relationship Id="rId79" Type="http://schemas.openxmlformats.org/officeDocument/2006/relationships/image" Target="../media/image467.png"/><Relationship Id="rId102" Type="http://schemas.openxmlformats.org/officeDocument/2006/relationships/customXml" Target="../ink/ink479.xml"/><Relationship Id="rId123" Type="http://schemas.openxmlformats.org/officeDocument/2006/relationships/image" Target="../media/image489.png"/><Relationship Id="rId144" Type="http://schemas.openxmlformats.org/officeDocument/2006/relationships/customXml" Target="../ink/ink500.xml"/><Relationship Id="rId90" Type="http://schemas.openxmlformats.org/officeDocument/2006/relationships/customXml" Target="../ink/ink473.xml"/><Relationship Id="rId165" Type="http://schemas.openxmlformats.org/officeDocument/2006/relationships/image" Target="../media/image510.png"/><Relationship Id="rId186" Type="http://schemas.openxmlformats.org/officeDocument/2006/relationships/customXml" Target="../ink/ink521.xml"/><Relationship Id="rId27" Type="http://schemas.openxmlformats.org/officeDocument/2006/relationships/image" Target="../media/image441.png"/><Relationship Id="rId48" Type="http://schemas.openxmlformats.org/officeDocument/2006/relationships/customXml" Target="../ink/ink452.xml"/><Relationship Id="rId69" Type="http://schemas.openxmlformats.org/officeDocument/2006/relationships/image" Target="../media/image462.png"/><Relationship Id="rId113" Type="http://schemas.openxmlformats.org/officeDocument/2006/relationships/image" Target="../media/image484.png"/><Relationship Id="rId134" Type="http://schemas.openxmlformats.org/officeDocument/2006/relationships/customXml" Target="../ink/ink495.xml"/><Relationship Id="rId80" Type="http://schemas.openxmlformats.org/officeDocument/2006/relationships/customXml" Target="../ink/ink468.xml"/><Relationship Id="rId155" Type="http://schemas.openxmlformats.org/officeDocument/2006/relationships/image" Target="../media/image505.png"/><Relationship Id="rId176" Type="http://schemas.openxmlformats.org/officeDocument/2006/relationships/customXml" Target="../ink/ink516.xml"/><Relationship Id="rId197" Type="http://schemas.openxmlformats.org/officeDocument/2006/relationships/image" Target="../media/image526.png"/><Relationship Id="rId201" Type="http://schemas.openxmlformats.org/officeDocument/2006/relationships/image" Target="../media/image528.png"/><Relationship Id="rId17" Type="http://schemas.openxmlformats.org/officeDocument/2006/relationships/image" Target="../media/image436.png"/><Relationship Id="rId38" Type="http://schemas.openxmlformats.org/officeDocument/2006/relationships/customXml" Target="../ink/ink447.xml"/><Relationship Id="rId59" Type="http://schemas.openxmlformats.org/officeDocument/2006/relationships/image" Target="../media/image457.png"/><Relationship Id="rId103" Type="http://schemas.openxmlformats.org/officeDocument/2006/relationships/image" Target="../media/image479.png"/><Relationship Id="rId124" Type="http://schemas.openxmlformats.org/officeDocument/2006/relationships/customXml" Target="../ink/ink490.xml"/><Relationship Id="rId70" Type="http://schemas.openxmlformats.org/officeDocument/2006/relationships/customXml" Target="../ink/ink463.xml"/><Relationship Id="rId91" Type="http://schemas.openxmlformats.org/officeDocument/2006/relationships/image" Target="../media/image473.png"/><Relationship Id="rId145" Type="http://schemas.openxmlformats.org/officeDocument/2006/relationships/image" Target="../media/image500.png"/><Relationship Id="rId166" Type="http://schemas.openxmlformats.org/officeDocument/2006/relationships/customXml" Target="../ink/ink511.xml"/><Relationship Id="rId187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442.xml"/><Relationship Id="rId49" Type="http://schemas.openxmlformats.org/officeDocument/2006/relationships/image" Target="../media/image452.png"/><Relationship Id="rId114" Type="http://schemas.openxmlformats.org/officeDocument/2006/relationships/customXml" Target="../ink/ink485.xml"/><Relationship Id="rId60" Type="http://schemas.openxmlformats.org/officeDocument/2006/relationships/customXml" Target="../ink/ink458.xml"/><Relationship Id="rId81" Type="http://schemas.openxmlformats.org/officeDocument/2006/relationships/image" Target="../media/image468.png"/><Relationship Id="rId135" Type="http://schemas.openxmlformats.org/officeDocument/2006/relationships/image" Target="../media/image495.png"/><Relationship Id="rId156" Type="http://schemas.openxmlformats.org/officeDocument/2006/relationships/customXml" Target="../ink/ink506.xml"/><Relationship Id="rId177" Type="http://schemas.openxmlformats.org/officeDocument/2006/relationships/image" Target="../media/image516.png"/><Relationship Id="rId198" Type="http://schemas.openxmlformats.org/officeDocument/2006/relationships/customXml" Target="../ink/ink527.xml"/><Relationship Id="rId202" Type="http://schemas.openxmlformats.org/officeDocument/2006/relationships/customXml" Target="../ink/ink529.xml"/><Relationship Id="rId18" Type="http://schemas.openxmlformats.org/officeDocument/2006/relationships/customXml" Target="../ink/ink437.xml"/><Relationship Id="rId39" Type="http://schemas.openxmlformats.org/officeDocument/2006/relationships/image" Target="../media/image447.png"/><Relationship Id="rId50" Type="http://schemas.openxmlformats.org/officeDocument/2006/relationships/customXml" Target="../ink/ink453.xml"/><Relationship Id="rId104" Type="http://schemas.openxmlformats.org/officeDocument/2006/relationships/customXml" Target="../ink/ink480.xml"/><Relationship Id="rId125" Type="http://schemas.openxmlformats.org/officeDocument/2006/relationships/image" Target="../media/image490.png"/><Relationship Id="rId146" Type="http://schemas.openxmlformats.org/officeDocument/2006/relationships/customXml" Target="../ink/ink501.xml"/><Relationship Id="rId167" Type="http://schemas.openxmlformats.org/officeDocument/2006/relationships/image" Target="../media/image511.png"/><Relationship Id="rId188" Type="http://schemas.openxmlformats.org/officeDocument/2006/relationships/customXml" Target="../ink/ink522.xml"/><Relationship Id="rId71" Type="http://schemas.openxmlformats.org/officeDocument/2006/relationships/image" Target="../media/image463.png"/><Relationship Id="rId92" Type="http://schemas.openxmlformats.org/officeDocument/2006/relationships/customXml" Target="../ink/ink474.xml"/><Relationship Id="rId2" Type="http://schemas.openxmlformats.org/officeDocument/2006/relationships/customXml" Target="../ink/ink429.xml"/><Relationship Id="rId29" Type="http://schemas.openxmlformats.org/officeDocument/2006/relationships/image" Target="../media/image4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墨迹 34">
                <a:extLst>
                  <a:ext uri="{FF2B5EF4-FFF2-40B4-BE49-F238E27FC236}">
                    <a16:creationId xmlns:a16="http://schemas.microsoft.com/office/drawing/2014/main" id="{0AA67A79-3826-9443-AC60-87FB6341ED84}"/>
                  </a:ext>
                </a:extLst>
              </p14:cNvPr>
              <p14:cNvContentPartPr/>
              <p14:nvPr/>
            </p14:nvContentPartPr>
            <p14:xfrm>
              <a:off x="6525460" y="340849"/>
              <a:ext cx="317160" cy="529920"/>
            </p14:xfrm>
          </p:contentPart>
        </mc:Choice>
        <mc:Fallback>
          <p:pic>
            <p:nvPicPr>
              <p:cNvPr id="27" name="墨迹 34">
                <a:extLst>
                  <a:ext uri="{FF2B5EF4-FFF2-40B4-BE49-F238E27FC236}">
                    <a16:creationId xmlns:a16="http://schemas.microsoft.com/office/drawing/2014/main" id="{0AA67A79-3826-9443-AC60-87FB6341ED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7900" y="333284"/>
                <a:ext cx="332280" cy="545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墨迹 35">
                <a:extLst>
                  <a:ext uri="{FF2B5EF4-FFF2-40B4-BE49-F238E27FC236}">
                    <a16:creationId xmlns:a16="http://schemas.microsoft.com/office/drawing/2014/main" id="{1362BB18-BDCE-734E-9FA5-BB82C5C71067}"/>
                  </a:ext>
                </a:extLst>
              </p14:cNvPr>
              <p14:cNvContentPartPr/>
              <p14:nvPr/>
            </p14:nvContentPartPr>
            <p14:xfrm>
              <a:off x="5896540" y="378289"/>
              <a:ext cx="395280" cy="585720"/>
            </p14:xfrm>
          </p:contentPart>
        </mc:Choice>
        <mc:Fallback>
          <p:pic>
            <p:nvPicPr>
              <p:cNvPr id="28" name="墨迹 35">
                <a:extLst>
                  <a:ext uri="{FF2B5EF4-FFF2-40B4-BE49-F238E27FC236}">
                    <a16:creationId xmlns:a16="http://schemas.microsoft.com/office/drawing/2014/main" id="{1362BB18-BDCE-734E-9FA5-BB82C5C710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8980" y="370729"/>
                <a:ext cx="4104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墨迹 36">
                <a:extLst>
                  <a:ext uri="{FF2B5EF4-FFF2-40B4-BE49-F238E27FC236}">
                    <a16:creationId xmlns:a16="http://schemas.microsoft.com/office/drawing/2014/main" id="{64E53B2F-E7E6-A043-8543-7B9E0175C3A1}"/>
                  </a:ext>
                </a:extLst>
              </p14:cNvPr>
              <p14:cNvContentPartPr/>
              <p14:nvPr/>
            </p14:nvContentPartPr>
            <p14:xfrm>
              <a:off x="5314780" y="496729"/>
              <a:ext cx="301320" cy="299160"/>
            </p14:xfrm>
          </p:contentPart>
        </mc:Choice>
        <mc:Fallback>
          <p:pic>
            <p:nvPicPr>
              <p:cNvPr id="29" name="墨迹 36">
                <a:extLst>
                  <a:ext uri="{FF2B5EF4-FFF2-40B4-BE49-F238E27FC236}">
                    <a16:creationId xmlns:a16="http://schemas.microsoft.com/office/drawing/2014/main" id="{64E53B2F-E7E6-A043-8543-7B9E0175C3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7220" y="489169"/>
                <a:ext cx="316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墨迹 37">
                <a:extLst>
                  <a:ext uri="{FF2B5EF4-FFF2-40B4-BE49-F238E27FC236}">
                    <a16:creationId xmlns:a16="http://schemas.microsoft.com/office/drawing/2014/main" id="{13348FC2-049B-2B42-88C0-110CE3B29D5B}"/>
                  </a:ext>
                </a:extLst>
              </p14:cNvPr>
              <p14:cNvContentPartPr/>
              <p14:nvPr/>
            </p14:nvContentPartPr>
            <p14:xfrm>
              <a:off x="4645180" y="347329"/>
              <a:ext cx="367560" cy="716400"/>
            </p14:xfrm>
          </p:contentPart>
        </mc:Choice>
        <mc:Fallback>
          <p:pic>
            <p:nvPicPr>
              <p:cNvPr id="30" name="墨迹 37">
                <a:extLst>
                  <a:ext uri="{FF2B5EF4-FFF2-40B4-BE49-F238E27FC236}">
                    <a16:creationId xmlns:a16="http://schemas.microsoft.com/office/drawing/2014/main" id="{13348FC2-049B-2B42-88C0-110CE3B29D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7620" y="339769"/>
                <a:ext cx="3826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墨迹 38">
                <a:extLst>
                  <a:ext uri="{FF2B5EF4-FFF2-40B4-BE49-F238E27FC236}">
                    <a16:creationId xmlns:a16="http://schemas.microsoft.com/office/drawing/2014/main" id="{CC1FF633-0B04-3B47-80AD-9D8B8780E634}"/>
                  </a:ext>
                </a:extLst>
              </p14:cNvPr>
              <p14:cNvContentPartPr/>
              <p14:nvPr/>
            </p14:nvContentPartPr>
            <p14:xfrm>
              <a:off x="3692620" y="278569"/>
              <a:ext cx="585720" cy="859320"/>
            </p14:xfrm>
          </p:contentPart>
        </mc:Choice>
        <mc:Fallback>
          <p:pic>
            <p:nvPicPr>
              <p:cNvPr id="31" name="墨迹 38">
                <a:extLst>
                  <a:ext uri="{FF2B5EF4-FFF2-40B4-BE49-F238E27FC236}">
                    <a16:creationId xmlns:a16="http://schemas.microsoft.com/office/drawing/2014/main" id="{CC1FF633-0B04-3B47-80AD-9D8B8780E6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5420" y="271009"/>
                <a:ext cx="60048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9">
                <a:extLst>
                  <a:ext uri="{FF2B5EF4-FFF2-40B4-BE49-F238E27FC236}">
                    <a16:creationId xmlns:a16="http://schemas.microsoft.com/office/drawing/2014/main" id="{8ABCDD23-8D02-F647-874E-813FBFC59DDF}"/>
                  </a:ext>
                </a:extLst>
              </p14:cNvPr>
              <p14:cNvContentPartPr/>
              <p14:nvPr/>
            </p14:nvContentPartPr>
            <p14:xfrm>
              <a:off x="2615860" y="241489"/>
              <a:ext cx="255600" cy="790560"/>
            </p14:xfrm>
          </p:contentPart>
        </mc:Choice>
        <mc:Fallback>
          <p:pic>
            <p:nvPicPr>
              <p:cNvPr id="32" name="墨迹 39">
                <a:extLst>
                  <a:ext uri="{FF2B5EF4-FFF2-40B4-BE49-F238E27FC236}">
                    <a16:creationId xmlns:a16="http://schemas.microsoft.com/office/drawing/2014/main" id="{8ABCDD23-8D02-F647-874E-813FBFC59D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8300" y="233932"/>
                <a:ext cx="270720" cy="80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40">
                <a:extLst>
                  <a:ext uri="{FF2B5EF4-FFF2-40B4-BE49-F238E27FC236}">
                    <a16:creationId xmlns:a16="http://schemas.microsoft.com/office/drawing/2014/main" id="{8EFFA2BC-DBAF-9243-A235-631C5EB94EDC}"/>
                  </a:ext>
                </a:extLst>
              </p14:cNvPr>
              <p14:cNvContentPartPr/>
              <p14:nvPr/>
            </p14:nvContentPartPr>
            <p14:xfrm>
              <a:off x="2092780" y="627409"/>
              <a:ext cx="156240" cy="137160"/>
            </p14:xfrm>
          </p:contentPart>
        </mc:Choice>
        <mc:Fallback>
          <p:pic>
            <p:nvPicPr>
              <p:cNvPr id="33" name="墨迹 40">
                <a:extLst>
                  <a:ext uri="{FF2B5EF4-FFF2-40B4-BE49-F238E27FC236}">
                    <a16:creationId xmlns:a16="http://schemas.microsoft.com/office/drawing/2014/main" id="{8EFFA2BC-DBAF-9243-A235-631C5EB94E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5203" y="619849"/>
                <a:ext cx="171395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41">
                <a:extLst>
                  <a:ext uri="{FF2B5EF4-FFF2-40B4-BE49-F238E27FC236}">
                    <a16:creationId xmlns:a16="http://schemas.microsoft.com/office/drawing/2014/main" id="{A7721B9B-3684-7E4F-9830-5EE2B09C97EC}"/>
                  </a:ext>
                </a:extLst>
              </p14:cNvPr>
              <p14:cNvContentPartPr/>
              <p14:nvPr/>
            </p14:nvContentPartPr>
            <p14:xfrm>
              <a:off x="1202500" y="247609"/>
              <a:ext cx="405000" cy="853200"/>
            </p14:xfrm>
          </p:contentPart>
        </mc:Choice>
        <mc:Fallback>
          <p:pic>
            <p:nvPicPr>
              <p:cNvPr id="34" name="墨迹 41">
                <a:extLst>
                  <a:ext uri="{FF2B5EF4-FFF2-40B4-BE49-F238E27FC236}">
                    <a16:creationId xmlns:a16="http://schemas.microsoft.com/office/drawing/2014/main" id="{A7721B9B-3684-7E4F-9830-5EE2B09C97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4940" y="240049"/>
                <a:ext cx="42012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4" name="墨迹 68">
                <a:extLst>
                  <a:ext uri="{FF2B5EF4-FFF2-40B4-BE49-F238E27FC236}">
                    <a16:creationId xmlns:a16="http://schemas.microsoft.com/office/drawing/2014/main" id="{06E0A239-276C-3A41-9ED9-4587F834758E}"/>
                  </a:ext>
                </a:extLst>
              </p14:cNvPr>
              <p14:cNvContentPartPr/>
              <p14:nvPr/>
            </p14:nvContentPartPr>
            <p14:xfrm>
              <a:off x="4290580" y="1492849"/>
              <a:ext cx="2017080" cy="853200"/>
            </p14:xfrm>
          </p:contentPart>
        </mc:Choice>
        <mc:Fallback>
          <p:pic>
            <p:nvPicPr>
              <p:cNvPr id="64" name="墨迹 68">
                <a:extLst>
                  <a:ext uri="{FF2B5EF4-FFF2-40B4-BE49-F238E27FC236}">
                    <a16:creationId xmlns:a16="http://schemas.microsoft.com/office/drawing/2014/main" id="{06E0A239-276C-3A41-9ED9-4587F834758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83021" y="1485289"/>
                <a:ext cx="2032197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9">
                <a:extLst>
                  <a:ext uri="{FF2B5EF4-FFF2-40B4-BE49-F238E27FC236}">
                    <a16:creationId xmlns:a16="http://schemas.microsoft.com/office/drawing/2014/main" id="{7BB2300F-A4D3-6A49-BC74-E678A2ABA410}"/>
                  </a:ext>
                </a:extLst>
              </p14:cNvPr>
              <p14:cNvContentPartPr/>
              <p14:nvPr/>
            </p14:nvContentPartPr>
            <p14:xfrm>
              <a:off x="3493540" y="1642249"/>
              <a:ext cx="504000" cy="429840"/>
            </p14:xfrm>
          </p:contentPart>
        </mc:Choice>
        <mc:Fallback>
          <p:pic>
            <p:nvPicPr>
              <p:cNvPr id="65" name="墨迹 69">
                <a:extLst>
                  <a:ext uri="{FF2B5EF4-FFF2-40B4-BE49-F238E27FC236}">
                    <a16:creationId xmlns:a16="http://schemas.microsoft.com/office/drawing/2014/main" id="{7BB2300F-A4D3-6A49-BC74-E678A2ABA4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5980" y="1634689"/>
                <a:ext cx="5191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70">
                <a:extLst>
                  <a:ext uri="{FF2B5EF4-FFF2-40B4-BE49-F238E27FC236}">
                    <a16:creationId xmlns:a16="http://schemas.microsoft.com/office/drawing/2014/main" id="{1FAA203C-9B4C-D943-843B-ED566380789E}"/>
                  </a:ext>
                </a:extLst>
              </p14:cNvPr>
              <p14:cNvContentPartPr/>
              <p14:nvPr/>
            </p14:nvContentPartPr>
            <p14:xfrm>
              <a:off x="2952100" y="1554769"/>
              <a:ext cx="279720" cy="641520"/>
            </p14:xfrm>
          </p:contentPart>
        </mc:Choice>
        <mc:Fallback>
          <p:pic>
            <p:nvPicPr>
              <p:cNvPr id="66" name="墨迹 70">
                <a:extLst>
                  <a:ext uri="{FF2B5EF4-FFF2-40B4-BE49-F238E27FC236}">
                    <a16:creationId xmlns:a16="http://schemas.microsoft.com/office/drawing/2014/main" id="{1FAA203C-9B4C-D943-843B-ED56638078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44540" y="1547569"/>
                <a:ext cx="2948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71">
                <a:extLst>
                  <a:ext uri="{FF2B5EF4-FFF2-40B4-BE49-F238E27FC236}">
                    <a16:creationId xmlns:a16="http://schemas.microsoft.com/office/drawing/2014/main" id="{77A2362A-9F68-6E4E-AF39-51CF2992EF5B}"/>
                  </a:ext>
                </a:extLst>
              </p14:cNvPr>
              <p14:cNvContentPartPr/>
              <p14:nvPr/>
            </p14:nvContentPartPr>
            <p14:xfrm>
              <a:off x="2119060" y="1487089"/>
              <a:ext cx="528120" cy="591120"/>
            </p14:xfrm>
          </p:contentPart>
        </mc:Choice>
        <mc:Fallback>
          <p:pic>
            <p:nvPicPr>
              <p:cNvPr id="67" name="墨迹 71">
                <a:extLst>
                  <a:ext uri="{FF2B5EF4-FFF2-40B4-BE49-F238E27FC236}">
                    <a16:creationId xmlns:a16="http://schemas.microsoft.com/office/drawing/2014/main" id="{77A2362A-9F68-6E4E-AF39-51CF2992EF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1500" y="1479529"/>
                <a:ext cx="5432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800017F6-A3C6-7645-9D8D-D16BE2F6CB01}"/>
                  </a:ext>
                </a:extLst>
              </p14:cNvPr>
              <p14:cNvContentPartPr/>
              <p14:nvPr/>
            </p14:nvContentPartPr>
            <p14:xfrm>
              <a:off x="822700" y="1617049"/>
              <a:ext cx="1030320" cy="60372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800017F6-A3C6-7645-9D8D-D16BE2F6CB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5140" y="1609489"/>
                <a:ext cx="10454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9" name="墨迹 92">
                <a:extLst>
                  <a:ext uri="{FF2B5EF4-FFF2-40B4-BE49-F238E27FC236}">
                    <a16:creationId xmlns:a16="http://schemas.microsoft.com/office/drawing/2014/main" id="{12E728F2-959F-7040-9187-AA138FE43150}"/>
                  </a:ext>
                </a:extLst>
              </p14:cNvPr>
              <p14:cNvContentPartPr/>
              <p14:nvPr/>
            </p14:nvContentPartPr>
            <p14:xfrm>
              <a:off x="3717820" y="2563489"/>
              <a:ext cx="1046160" cy="678960"/>
            </p14:xfrm>
          </p:contentPart>
        </mc:Choice>
        <mc:Fallback>
          <p:pic>
            <p:nvPicPr>
              <p:cNvPr id="89" name="墨迹 92">
                <a:extLst>
                  <a:ext uri="{FF2B5EF4-FFF2-40B4-BE49-F238E27FC236}">
                    <a16:creationId xmlns:a16="http://schemas.microsoft.com/office/drawing/2014/main" id="{12E728F2-959F-7040-9187-AA138FE431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0260" y="2555929"/>
                <a:ext cx="10612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0" name="墨迹 93">
                <a:extLst>
                  <a:ext uri="{FF2B5EF4-FFF2-40B4-BE49-F238E27FC236}">
                    <a16:creationId xmlns:a16="http://schemas.microsoft.com/office/drawing/2014/main" id="{57DD930C-9D51-3445-90C7-BA725484822C}"/>
                  </a:ext>
                </a:extLst>
              </p14:cNvPr>
              <p14:cNvContentPartPr/>
              <p14:nvPr/>
            </p14:nvContentPartPr>
            <p14:xfrm>
              <a:off x="3045340" y="2569609"/>
              <a:ext cx="367920" cy="492480"/>
            </p14:xfrm>
          </p:contentPart>
        </mc:Choice>
        <mc:Fallback>
          <p:pic>
            <p:nvPicPr>
              <p:cNvPr id="90" name="墨迹 93">
                <a:extLst>
                  <a:ext uri="{FF2B5EF4-FFF2-40B4-BE49-F238E27FC236}">
                    <a16:creationId xmlns:a16="http://schemas.microsoft.com/office/drawing/2014/main" id="{57DD930C-9D51-3445-90C7-BA72548482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7773" y="2562043"/>
                <a:ext cx="383055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墨迹 94">
                <a:extLst>
                  <a:ext uri="{FF2B5EF4-FFF2-40B4-BE49-F238E27FC236}">
                    <a16:creationId xmlns:a16="http://schemas.microsoft.com/office/drawing/2014/main" id="{24DD16BD-9724-E44A-BAAB-F73AF24A4E1D}"/>
                  </a:ext>
                </a:extLst>
              </p14:cNvPr>
              <p14:cNvContentPartPr/>
              <p14:nvPr/>
            </p14:nvContentPartPr>
            <p14:xfrm>
              <a:off x="2049220" y="2669329"/>
              <a:ext cx="616680" cy="311760"/>
            </p14:xfrm>
          </p:contentPart>
        </mc:Choice>
        <mc:Fallback>
          <p:pic>
            <p:nvPicPr>
              <p:cNvPr id="91" name="墨迹 94">
                <a:extLst>
                  <a:ext uri="{FF2B5EF4-FFF2-40B4-BE49-F238E27FC236}">
                    <a16:creationId xmlns:a16="http://schemas.microsoft.com/office/drawing/2014/main" id="{24DD16BD-9724-E44A-BAAB-F73AF24A4E1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1660" y="2661769"/>
                <a:ext cx="6318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" name="墨迹 95">
                <a:extLst>
                  <a:ext uri="{FF2B5EF4-FFF2-40B4-BE49-F238E27FC236}">
                    <a16:creationId xmlns:a16="http://schemas.microsoft.com/office/drawing/2014/main" id="{261B4697-8926-0448-B2D7-98B31E400DEF}"/>
                  </a:ext>
                </a:extLst>
              </p14:cNvPr>
              <p14:cNvContentPartPr/>
              <p14:nvPr/>
            </p14:nvContentPartPr>
            <p14:xfrm>
              <a:off x="779140" y="2663209"/>
              <a:ext cx="729000" cy="398880"/>
            </p14:xfrm>
          </p:contentPart>
        </mc:Choice>
        <mc:Fallback>
          <p:pic>
            <p:nvPicPr>
              <p:cNvPr id="92" name="墨迹 95">
                <a:extLst>
                  <a:ext uri="{FF2B5EF4-FFF2-40B4-BE49-F238E27FC236}">
                    <a16:creationId xmlns:a16="http://schemas.microsoft.com/office/drawing/2014/main" id="{261B4697-8926-0448-B2D7-98B31E400D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1576" y="2655649"/>
                <a:ext cx="744127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57A5C617-10A0-2744-9766-9FE6CBB9E76C}"/>
                  </a:ext>
                </a:extLst>
              </p14:cNvPr>
              <p14:cNvContentPartPr/>
              <p14:nvPr/>
            </p14:nvContentPartPr>
            <p14:xfrm>
              <a:off x="1582300" y="3540889"/>
              <a:ext cx="187200" cy="3675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57A5C617-10A0-2744-9766-9FE6CBB9E7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74740" y="3533329"/>
                <a:ext cx="202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4ECDD921-0B93-5140-85F3-F13DB4BA6D9A}"/>
                  </a:ext>
                </a:extLst>
              </p14:cNvPr>
              <p14:cNvContentPartPr/>
              <p14:nvPr/>
            </p14:nvContentPartPr>
            <p14:xfrm>
              <a:off x="2030500" y="3796129"/>
              <a:ext cx="43920" cy="13104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4ECDD921-0B93-5140-85F3-F13DB4BA6D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2940" y="3788569"/>
                <a:ext cx="590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04C39269-E0E7-0A4B-B3FF-DC625929FC27}"/>
                  </a:ext>
                </a:extLst>
              </p14:cNvPr>
              <p14:cNvContentPartPr/>
              <p14:nvPr/>
            </p14:nvContentPartPr>
            <p14:xfrm>
              <a:off x="3294460" y="3814849"/>
              <a:ext cx="24480" cy="565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04C39269-E0E7-0A4B-B3FF-DC625929FC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6900" y="3807289"/>
                <a:ext cx="39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E09BE694-4D24-D540-8253-22462B048242}"/>
                  </a:ext>
                </a:extLst>
              </p14:cNvPr>
              <p14:cNvContentPartPr/>
              <p14:nvPr/>
            </p14:nvContentPartPr>
            <p14:xfrm>
              <a:off x="5516740" y="3675169"/>
              <a:ext cx="56520" cy="936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E09BE694-4D24-D540-8253-22462B0482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09180" y="3667609"/>
                <a:ext cx="71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FDEBD513-F9A7-214D-BA5F-B645881954BB}"/>
                  </a:ext>
                </a:extLst>
              </p14:cNvPr>
              <p14:cNvContentPartPr/>
              <p14:nvPr/>
            </p14:nvContentPartPr>
            <p14:xfrm>
              <a:off x="5990140" y="3410209"/>
              <a:ext cx="491400" cy="46080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FDEBD513-F9A7-214D-BA5F-B645881954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82580" y="3402655"/>
                <a:ext cx="50652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878C3A43-9BD9-8B4F-A4CA-9FA46BB65C3F}"/>
                  </a:ext>
                </a:extLst>
              </p14:cNvPr>
              <p14:cNvContentPartPr/>
              <p14:nvPr/>
            </p14:nvContentPartPr>
            <p14:xfrm>
              <a:off x="4838860" y="3677689"/>
              <a:ext cx="441720" cy="5004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878C3A43-9BD9-8B4F-A4CA-9FA46BB65C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31300" y="3670129"/>
                <a:ext cx="456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39465E6D-E923-1F40-8C23-47AD3BA57324}"/>
                  </a:ext>
                </a:extLst>
              </p14:cNvPr>
              <p14:cNvContentPartPr/>
              <p14:nvPr/>
            </p14:nvContentPartPr>
            <p14:xfrm>
              <a:off x="3550420" y="3478609"/>
              <a:ext cx="702720" cy="45468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39465E6D-E923-1F40-8C23-47AD3BA5732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42864" y="3471049"/>
                <a:ext cx="717832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6" name="墨迹 119">
                <a:extLst>
                  <a:ext uri="{FF2B5EF4-FFF2-40B4-BE49-F238E27FC236}">
                    <a16:creationId xmlns:a16="http://schemas.microsoft.com/office/drawing/2014/main" id="{1B77D8DC-154B-1A41-B935-5C422CE97593}"/>
                  </a:ext>
                </a:extLst>
              </p14:cNvPr>
              <p14:cNvContentPartPr/>
              <p14:nvPr/>
            </p14:nvContentPartPr>
            <p14:xfrm>
              <a:off x="2609380" y="3491209"/>
              <a:ext cx="342720" cy="435960"/>
            </p14:xfrm>
          </p:contentPart>
        </mc:Choice>
        <mc:Fallback>
          <p:pic>
            <p:nvPicPr>
              <p:cNvPr id="116" name="墨迹 119">
                <a:extLst>
                  <a:ext uri="{FF2B5EF4-FFF2-40B4-BE49-F238E27FC236}">
                    <a16:creationId xmlns:a16="http://schemas.microsoft.com/office/drawing/2014/main" id="{1B77D8DC-154B-1A41-B935-5C422CE975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02180" y="3483655"/>
                <a:ext cx="35784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445D0B51-1890-D44F-82CE-845019FC4320}"/>
                  </a:ext>
                </a:extLst>
              </p14:cNvPr>
              <p14:cNvContentPartPr/>
              <p14:nvPr/>
            </p14:nvContentPartPr>
            <p14:xfrm>
              <a:off x="6892660" y="3964249"/>
              <a:ext cx="68760" cy="565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445D0B51-1890-D44F-82CE-845019FC43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85100" y="3956689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7">
                <a:extLst>
                  <a:ext uri="{FF2B5EF4-FFF2-40B4-BE49-F238E27FC236}">
                    <a16:creationId xmlns:a16="http://schemas.microsoft.com/office/drawing/2014/main" id="{B75A6B68-1545-7544-9972-816F71D0FC57}"/>
                  </a:ext>
                </a:extLst>
              </p14:cNvPr>
              <p14:cNvContentPartPr/>
              <p14:nvPr/>
            </p14:nvContentPartPr>
            <p14:xfrm>
              <a:off x="10136980" y="3404089"/>
              <a:ext cx="298440" cy="747360"/>
            </p14:xfrm>
          </p:contentPart>
        </mc:Choice>
        <mc:Fallback>
          <p:pic>
            <p:nvPicPr>
              <p:cNvPr id="134" name="墨迹 137">
                <a:extLst>
                  <a:ext uri="{FF2B5EF4-FFF2-40B4-BE49-F238E27FC236}">
                    <a16:creationId xmlns:a16="http://schemas.microsoft.com/office/drawing/2014/main" id="{B75A6B68-1545-7544-9972-816F71D0FC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29420" y="3396529"/>
                <a:ext cx="31356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5" name="墨迹 138">
                <a:extLst>
                  <a:ext uri="{FF2B5EF4-FFF2-40B4-BE49-F238E27FC236}">
                    <a16:creationId xmlns:a16="http://schemas.microsoft.com/office/drawing/2014/main" id="{76B608C6-A8DA-234E-BC37-A7B44E18B005}"/>
                  </a:ext>
                </a:extLst>
              </p14:cNvPr>
              <p14:cNvContentPartPr/>
              <p14:nvPr/>
            </p14:nvContentPartPr>
            <p14:xfrm>
              <a:off x="9532180" y="3578329"/>
              <a:ext cx="336600" cy="199440"/>
            </p14:xfrm>
          </p:contentPart>
        </mc:Choice>
        <mc:Fallback>
          <p:pic>
            <p:nvPicPr>
              <p:cNvPr id="135" name="墨迹 138">
                <a:extLst>
                  <a:ext uri="{FF2B5EF4-FFF2-40B4-BE49-F238E27FC236}">
                    <a16:creationId xmlns:a16="http://schemas.microsoft.com/office/drawing/2014/main" id="{76B608C6-A8DA-234E-BC37-A7B44E18B0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24620" y="3570769"/>
                <a:ext cx="351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墨迹 139">
                <a:extLst>
                  <a:ext uri="{FF2B5EF4-FFF2-40B4-BE49-F238E27FC236}">
                    <a16:creationId xmlns:a16="http://schemas.microsoft.com/office/drawing/2014/main" id="{22261744-3DFC-4342-90E0-CE5AE889C1C2}"/>
                  </a:ext>
                </a:extLst>
              </p14:cNvPr>
              <p14:cNvContentPartPr/>
              <p14:nvPr/>
            </p14:nvContentPartPr>
            <p14:xfrm>
              <a:off x="8722900" y="3404089"/>
              <a:ext cx="405000" cy="604080"/>
            </p14:xfrm>
          </p:contentPart>
        </mc:Choice>
        <mc:Fallback>
          <p:pic>
            <p:nvPicPr>
              <p:cNvPr id="136" name="墨迹 139">
                <a:extLst>
                  <a:ext uri="{FF2B5EF4-FFF2-40B4-BE49-F238E27FC236}">
                    <a16:creationId xmlns:a16="http://schemas.microsoft.com/office/drawing/2014/main" id="{22261744-3DFC-4342-90E0-CE5AE889C1C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15340" y="3396529"/>
                <a:ext cx="4201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墨迹 140">
                <a:extLst>
                  <a:ext uri="{FF2B5EF4-FFF2-40B4-BE49-F238E27FC236}">
                    <a16:creationId xmlns:a16="http://schemas.microsoft.com/office/drawing/2014/main" id="{B123C1B8-6808-F34B-940D-BDB14006D92A}"/>
                  </a:ext>
                </a:extLst>
              </p14:cNvPr>
              <p14:cNvContentPartPr/>
              <p14:nvPr/>
            </p14:nvContentPartPr>
            <p14:xfrm>
              <a:off x="7558660" y="3484729"/>
              <a:ext cx="872280" cy="311760"/>
            </p14:xfrm>
          </p:contentPart>
        </mc:Choice>
        <mc:Fallback>
          <p:pic>
            <p:nvPicPr>
              <p:cNvPr id="137" name="墨迹 140">
                <a:extLst>
                  <a:ext uri="{FF2B5EF4-FFF2-40B4-BE49-F238E27FC236}">
                    <a16:creationId xmlns:a16="http://schemas.microsoft.com/office/drawing/2014/main" id="{B123C1B8-6808-F34B-940D-BDB14006D9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51097" y="3477169"/>
                <a:ext cx="887406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5" name="墨迹 145">
                <a:extLst>
                  <a:ext uri="{FF2B5EF4-FFF2-40B4-BE49-F238E27FC236}">
                    <a16:creationId xmlns:a16="http://schemas.microsoft.com/office/drawing/2014/main" id="{2CAE7401-49F6-FD41-9AFE-4C7498E936C7}"/>
                  </a:ext>
                </a:extLst>
              </p14:cNvPr>
              <p14:cNvContentPartPr/>
              <p14:nvPr/>
            </p14:nvContentPartPr>
            <p14:xfrm>
              <a:off x="1501300" y="4586689"/>
              <a:ext cx="591840" cy="523440"/>
            </p14:xfrm>
          </p:contentPart>
        </mc:Choice>
        <mc:Fallback>
          <p:pic>
            <p:nvPicPr>
              <p:cNvPr id="145" name="墨迹 145">
                <a:extLst>
                  <a:ext uri="{FF2B5EF4-FFF2-40B4-BE49-F238E27FC236}">
                    <a16:creationId xmlns:a16="http://schemas.microsoft.com/office/drawing/2014/main" id="{2CAE7401-49F6-FD41-9AFE-4C7498E936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93740" y="4579129"/>
                <a:ext cx="6069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D4B4A0C2-1E48-0F4C-8804-9383F8927E3B}"/>
                  </a:ext>
                </a:extLst>
              </p14:cNvPr>
              <p14:cNvContentPartPr/>
              <p14:nvPr/>
            </p14:nvContentPartPr>
            <p14:xfrm>
              <a:off x="2902060" y="4618009"/>
              <a:ext cx="68760" cy="3178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D4B4A0C2-1E48-0F4C-8804-9383F8927E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94500" y="4610449"/>
                <a:ext cx="838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E3BB1DED-9CC0-4947-A75A-6196E7C031C7}"/>
                  </a:ext>
                </a:extLst>
              </p14:cNvPr>
              <p14:cNvContentPartPr/>
              <p14:nvPr/>
            </p14:nvContentPartPr>
            <p14:xfrm>
              <a:off x="6133060" y="4757689"/>
              <a:ext cx="93600" cy="2880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E3BB1DED-9CC0-4947-A75A-6196E7C031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25500" y="4750129"/>
                <a:ext cx="108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7563FCE9-319E-E348-ABF1-154DFF1009DD}"/>
                  </a:ext>
                </a:extLst>
              </p14:cNvPr>
              <p14:cNvContentPartPr/>
              <p14:nvPr/>
            </p14:nvContentPartPr>
            <p14:xfrm>
              <a:off x="6917500" y="4618009"/>
              <a:ext cx="19080" cy="17460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7563FCE9-319E-E348-ABF1-154DFF1009D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09940" y="4610449"/>
                <a:ext cx="34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269122D7-CB2F-DA4E-B99E-BC4DA7FE4DB2}"/>
                  </a:ext>
                </a:extLst>
              </p14:cNvPr>
              <p14:cNvContentPartPr/>
              <p14:nvPr/>
            </p14:nvContentPartPr>
            <p14:xfrm>
              <a:off x="7770340" y="4512169"/>
              <a:ext cx="25200" cy="64764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269122D7-CB2F-DA4E-B99E-BC4DA7FE4D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62780" y="4504609"/>
                <a:ext cx="403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0" name="墨迹 177">
                <a:extLst>
                  <a:ext uri="{FF2B5EF4-FFF2-40B4-BE49-F238E27FC236}">
                    <a16:creationId xmlns:a16="http://schemas.microsoft.com/office/drawing/2014/main" id="{88AF4856-08C0-CB48-8BAF-84AFBBE16634}"/>
                  </a:ext>
                </a:extLst>
              </p14:cNvPr>
              <p14:cNvContentPartPr/>
              <p14:nvPr/>
            </p14:nvContentPartPr>
            <p14:xfrm>
              <a:off x="7129180" y="4530889"/>
              <a:ext cx="417240" cy="377280"/>
            </p14:xfrm>
          </p:contentPart>
        </mc:Choice>
        <mc:Fallback>
          <p:pic>
            <p:nvPicPr>
              <p:cNvPr id="170" name="墨迹 177">
                <a:extLst>
                  <a:ext uri="{FF2B5EF4-FFF2-40B4-BE49-F238E27FC236}">
                    <a16:creationId xmlns:a16="http://schemas.microsoft.com/office/drawing/2014/main" id="{88AF4856-08C0-CB48-8BAF-84AFBBE1663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21627" y="4523329"/>
                <a:ext cx="431987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1" name="墨迹 178">
                <a:extLst>
                  <a:ext uri="{FF2B5EF4-FFF2-40B4-BE49-F238E27FC236}">
                    <a16:creationId xmlns:a16="http://schemas.microsoft.com/office/drawing/2014/main" id="{46507319-487C-6C4C-A451-88BEE6AF6DAA}"/>
                  </a:ext>
                </a:extLst>
              </p14:cNvPr>
              <p14:cNvContentPartPr/>
              <p14:nvPr/>
            </p14:nvContentPartPr>
            <p14:xfrm>
              <a:off x="6470740" y="4636729"/>
              <a:ext cx="244440" cy="162360"/>
            </p14:xfrm>
          </p:contentPart>
        </mc:Choice>
        <mc:Fallback>
          <p:pic>
            <p:nvPicPr>
              <p:cNvPr id="171" name="墨迹 178">
                <a:extLst>
                  <a:ext uri="{FF2B5EF4-FFF2-40B4-BE49-F238E27FC236}">
                    <a16:creationId xmlns:a16="http://schemas.microsoft.com/office/drawing/2014/main" id="{46507319-487C-6C4C-A451-88BEE6AF6DA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63180" y="4629169"/>
                <a:ext cx="259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2" name="墨迹 179">
                <a:extLst>
                  <a:ext uri="{FF2B5EF4-FFF2-40B4-BE49-F238E27FC236}">
                    <a16:creationId xmlns:a16="http://schemas.microsoft.com/office/drawing/2014/main" id="{B7EC079A-95A4-7740-A22D-EA2F1C1F35D0}"/>
                  </a:ext>
                </a:extLst>
              </p14:cNvPr>
              <p14:cNvContentPartPr/>
              <p14:nvPr/>
            </p14:nvContentPartPr>
            <p14:xfrm>
              <a:off x="5647420" y="4779649"/>
              <a:ext cx="312120" cy="50040"/>
            </p14:xfrm>
          </p:contentPart>
        </mc:Choice>
        <mc:Fallback>
          <p:pic>
            <p:nvPicPr>
              <p:cNvPr id="172" name="墨迹 179">
                <a:extLst>
                  <a:ext uri="{FF2B5EF4-FFF2-40B4-BE49-F238E27FC236}">
                    <a16:creationId xmlns:a16="http://schemas.microsoft.com/office/drawing/2014/main" id="{B7EC079A-95A4-7740-A22D-EA2F1C1F35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640212" y="4772089"/>
                <a:ext cx="327257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3" name="墨迹 180">
                <a:extLst>
                  <a:ext uri="{FF2B5EF4-FFF2-40B4-BE49-F238E27FC236}">
                    <a16:creationId xmlns:a16="http://schemas.microsoft.com/office/drawing/2014/main" id="{463222B9-637D-B14A-B6CA-D97D247F252A}"/>
                  </a:ext>
                </a:extLst>
              </p14:cNvPr>
              <p14:cNvContentPartPr/>
              <p14:nvPr/>
            </p14:nvContentPartPr>
            <p14:xfrm>
              <a:off x="5330260" y="4736089"/>
              <a:ext cx="149760" cy="180720"/>
            </p14:xfrm>
          </p:contentPart>
        </mc:Choice>
        <mc:Fallback>
          <p:pic>
            <p:nvPicPr>
              <p:cNvPr id="173" name="墨迹 180">
                <a:extLst>
                  <a:ext uri="{FF2B5EF4-FFF2-40B4-BE49-F238E27FC236}">
                    <a16:creationId xmlns:a16="http://schemas.microsoft.com/office/drawing/2014/main" id="{463222B9-637D-B14A-B6CA-D97D247F252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22700" y="4728529"/>
                <a:ext cx="164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4" name="墨迹 181">
                <a:extLst>
                  <a:ext uri="{FF2B5EF4-FFF2-40B4-BE49-F238E27FC236}">
                    <a16:creationId xmlns:a16="http://schemas.microsoft.com/office/drawing/2014/main" id="{07E8C026-541B-A54C-B105-B0D3BF900EFE}"/>
                  </a:ext>
                </a:extLst>
              </p14:cNvPr>
              <p14:cNvContentPartPr/>
              <p14:nvPr/>
            </p14:nvContentPartPr>
            <p14:xfrm>
              <a:off x="4533220" y="4555729"/>
              <a:ext cx="492120" cy="380160"/>
            </p14:xfrm>
          </p:contentPart>
        </mc:Choice>
        <mc:Fallback>
          <p:pic>
            <p:nvPicPr>
              <p:cNvPr id="174" name="墨迹 181">
                <a:extLst>
                  <a:ext uri="{FF2B5EF4-FFF2-40B4-BE49-F238E27FC236}">
                    <a16:creationId xmlns:a16="http://schemas.microsoft.com/office/drawing/2014/main" id="{07E8C026-541B-A54C-B105-B0D3BF900EF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25660" y="4548169"/>
                <a:ext cx="507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5" name="墨迹 182">
                <a:extLst>
                  <a:ext uri="{FF2B5EF4-FFF2-40B4-BE49-F238E27FC236}">
                    <a16:creationId xmlns:a16="http://schemas.microsoft.com/office/drawing/2014/main" id="{53B4C275-89D6-454B-9033-4FBC3805A926}"/>
                  </a:ext>
                </a:extLst>
              </p14:cNvPr>
              <p14:cNvContentPartPr/>
              <p14:nvPr/>
            </p14:nvContentPartPr>
            <p14:xfrm>
              <a:off x="3950740" y="4605409"/>
              <a:ext cx="415080" cy="286920"/>
            </p14:xfrm>
          </p:contentPart>
        </mc:Choice>
        <mc:Fallback>
          <p:pic>
            <p:nvPicPr>
              <p:cNvPr id="175" name="墨迹 182">
                <a:extLst>
                  <a:ext uri="{FF2B5EF4-FFF2-40B4-BE49-F238E27FC236}">
                    <a16:creationId xmlns:a16="http://schemas.microsoft.com/office/drawing/2014/main" id="{53B4C275-89D6-454B-9033-4FBC3805A92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43173" y="4597840"/>
                <a:ext cx="430213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6" name="墨迹 183">
                <a:extLst>
                  <a:ext uri="{FF2B5EF4-FFF2-40B4-BE49-F238E27FC236}">
                    <a16:creationId xmlns:a16="http://schemas.microsoft.com/office/drawing/2014/main" id="{D2AF990C-D7EF-0E48-A6DC-579F9944B766}"/>
                  </a:ext>
                </a:extLst>
              </p14:cNvPr>
              <p14:cNvContentPartPr/>
              <p14:nvPr/>
            </p14:nvContentPartPr>
            <p14:xfrm>
              <a:off x="3169900" y="4549249"/>
              <a:ext cx="479520" cy="423720"/>
            </p14:xfrm>
          </p:contentPart>
        </mc:Choice>
        <mc:Fallback>
          <p:pic>
            <p:nvPicPr>
              <p:cNvPr id="176" name="墨迹 183">
                <a:extLst>
                  <a:ext uri="{FF2B5EF4-FFF2-40B4-BE49-F238E27FC236}">
                    <a16:creationId xmlns:a16="http://schemas.microsoft.com/office/drawing/2014/main" id="{D2AF990C-D7EF-0E48-A6DC-579F9944B76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62346" y="4542049"/>
                <a:ext cx="494269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7" name="墨迹 184">
                <a:extLst>
                  <a:ext uri="{FF2B5EF4-FFF2-40B4-BE49-F238E27FC236}">
                    <a16:creationId xmlns:a16="http://schemas.microsoft.com/office/drawing/2014/main" id="{F4292C59-1915-354D-B2EB-D36F106B4D43}"/>
                  </a:ext>
                </a:extLst>
              </p14:cNvPr>
              <p14:cNvContentPartPr/>
              <p14:nvPr/>
            </p14:nvContentPartPr>
            <p14:xfrm>
              <a:off x="2410300" y="4686409"/>
              <a:ext cx="266040" cy="181080"/>
            </p14:xfrm>
          </p:contentPart>
        </mc:Choice>
        <mc:Fallback>
          <p:pic>
            <p:nvPicPr>
              <p:cNvPr id="177" name="墨迹 184">
                <a:extLst>
                  <a:ext uri="{FF2B5EF4-FFF2-40B4-BE49-F238E27FC236}">
                    <a16:creationId xmlns:a16="http://schemas.microsoft.com/office/drawing/2014/main" id="{F4292C59-1915-354D-B2EB-D36F106B4D4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02740" y="4678834"/>
                <a:ext cx="281160" cy="19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2" name="墨迹 193">
                <a:extLst>
                  <a:ext uri="{FF2B5EF4-FFF2-40B4-BE49-F238E27FC236}">
                    <a16:creationId xmlns:a16="http://schemas.microsoft.com/office/drawing/2014/main" id="{65D1536A-A8DA-5448-A979-558C03C346DB}"/>
                  </a:ext>
                </a:extLst>
              </p14:cNvPr>
              <p14:cNvContentPartPr/>
              <p14:nvPr/>
            </p14:nvContentPartPr>
            <p14:xfrm>
              <a:off x="1850140" y="5620249"/>
              <a:ext cx="25200" cy="131040"/>
            </p14:xfrm>
          </p:contentPart>
        </mc:Choice>
        <mc:Fallback>
          <p:pic>
            <p:nvPicPr>
              <p:cNvPr id="192" name="墨迹 193">
                <a:extLst>
                  <a:ext uri="{FF2B5EF4-FFF2-40B4-BE49-F238E27FC236}">
                    <a16:creationId xmlns:a16="http://schemas.microsoft.com/office/drawing/2014/main" id="{65D1536A-A8DA-5448-A979-558C03C346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42580" y="5612689"/>
                <a:ext cx="4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3" name="墨迹 194">
                <a:extLst>
                  <a:ext uri="{FF2B5EF4-FFF2-40B4-BE49-F238E27FC236}">
                    <a16:creationId xmlns:a16="http://schemas.microsoft.com/office/drawing/2014/main" id="{0E3754B5-81F2-A74F-8729-86AC72A5608A}"/>
                  </a:ext>
                </a:extLst>
              </p14:cNvPr>
              <p14:cNvContentPartPr/>
              <p14:nvPr/>
            </p14:nvContentPartPr>
            <p14:xfrm>
              <a:off x="972100" y="5271409"/>
              <a:ext cx="691560" cy="635400"/>
            </p14:xfrm>
          </p:contentPart>
        </mc:Choice>
        <mc:Fallback>
          <p:pic>
            <p:nvPicPr>
              <p:cNvPr id="193" name="墨迹 194">
                <a:extLst>
                  <a:ext uri="{FF2B5EF4-FFF2-40B4-BE49-F238E27FC236}">
                    <a16:creationId xmlns:a16="http://schemas.microsoft.com/office/drawing/2014/main" id="{0E3754B5-81F2-A74F-8729-86AC72A5608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4540" y="5264209"/>
                <a:ext cx="70632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0" name="墨迹 212">
                <a:extLst>
                  <a:ext uri="{FF2B5EF4-FFF2-40B4-BE49-F238E27FC236}">
                    <a16:creationId xmlns:a16="http://schemas.microsoft.com/office/drawing/2014/main" id="{A85C0FB7-A43D-0849-A1C6-1879BA572E32}"/>
                  </a:ext>
                </a:extLst>
              </p14:cNvPr>
              <p14:cNvContentPartPr/>
              <p14:nvPr/>
            </p14:nvContentPartPr>
            <p14:xfrm>
              <a:off x="3474820" y="5165569"/>
              <a:ext cx="1015200" cy="461160"/>
            </p14:xfrm>
          </p:contentPart>
        </mc:Choice>
        <mc:Fallback>
          <p:pic>
            <p:nvPicPr>
              <p:cNvPr id="210" name="墨迹 212">
                <a:extLst>
                  <a:ext uri="{FF2B5EF4-FFF2-40B4-BE49-F238E27FC236}">
                    <a16:creationId xmlns:a16="http://schemas.microsoft.com/office/drawing/2014/main" id="{A85C0FB7-A43D-0849-A1C6-1879BA572E3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67260" y="5158369"/>
                <a:ext cx="10303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1" name="墨迹 213">
                <a:extLst>
                  <a:ext uri="{FF2B5EF4-FFF2-40B4-BE49-F238E27FC236}">
                    <a16:creationId xmlns:a16="http://schemas.microsoft.com/office/drawing/2014/main" id="{1035F745-E2D0-784D-A854-DE0548472CB5}"/>
                  </a:ext>
                </a:extLst>
              </p14:cNvPr>
              <p14:cNvContentPartPr/>
              <p14:nvPr/>
            </p14:nvContentPartPr>
            <p14:xfrm>
              <a:off x="2771380" y="5165569"/>
              <a:ext cx="473760" cy="453960"/>
            </p14:xfrm>
          </p:contentPart>
        </mc:Choice>
        <mc:Fallback>
          <p:pic>
            <p:nvPicPr>
              <p:cNvPr id="211" name="墨迹 213">
                <a:extLst>
                  <a:ext uri="{FF2B5EF4-FFF2-40B4-BE49-F238E27FC236}">
                    <a16:creationId xmlns:a16="http://schemas.microsoft.com/office/drawing/2014/main" id="{1035F745-E2D0-784D-A854-DE0548472CB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63814" y="5158369"/>
                <a:ext cx="488891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2" name="墨迹 214">
                <a:extLst>
                  <a:ext uri="{FF2B5EF4-FFF2-40B4-BE49-F238E27FC236}">
                    <a16:creationId xmlns:a16="http://schemas.microsoft.com/office/drawing/2014/main" id="{A7861B44-52BA-8041-886C-71D0D9191AEC}"/>
                  </a:ext>
                </a:extLst>
              </p14:cNvPr>
              <p14:cNvContentPartPr/>
              <p14:nvPr/>
            </p14:nvContentPartPr>
            <p14:xfrm>
              <a:off x="2379340" y="5308849"/>
              <a:ext cx="187200" cy="317880"/>
            </p14:xfrm>
          </p:contentPart>
        </mc:Choice>
        <mc:Fallback>
          <p:pic>
            <p:nvPicPr>
              <p:cNvPr id="212" name="墨迹 214">
                <a:extLst>
                  <a:ext uri="{FF2B5EF4-FFF2-40B4-BE49-F238E27FC236}">
                    <a16:creationId xmlns:a16="http://schemas.microsoft.com/office/drawing/2014/main" id="{A7861B44-52BA-8041-886C-71D0D9191AE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71780" y="5301289"/>
                <a:ext cx="202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F5608CF5-8C11-9A44-A1CF-E131C1BD6B17}"/>
                  </a:ext>
                </a:extLst>
              </p14:cNvPr>
              <p14:cNvContentPartPr/>
              <p14:nvPr/>
            </p14:nvContentPartPr>
            <p14:xfrm>
              <a:off x="4900420" y="5159449"/>
              <a:ext cx="137160" cy="8470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F5608CF5-8C11-9A44-A1CF-E131C1BD6B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92860" y="5151889"/>
                <a:ext cx="15228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1522FF59-52D3-8D43-8DD7-6A20B86E1A07}"/>
                  </a:ext>
                </a:extLst>
              </p14:cNvPr>
              <p14:cNvContentPartPr/>
              <p14:nvPr/>
            </p14:nvContentPartPr>
            <p14:xfrm>
              <a:off x="5859100" y="5172049"/>
              <a:ext cx="249480" cy="3553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1522FF59-52D3-8D43-8DD7-6A20B86E1A0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51540" y="5164489"/>
                <a:ext cx="2646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9ED87E4D-7F7F-0740-9C30-F1652AC8EF46}"/>
                  </a:ext>
                </a:extLst>
              </p14:cNvPr>
              <p14:cNvContentPartPr/>
              <p14:nvPr/>
            </p14:nvContentPartPr>
            <p14:xfrm>
              <a:off x="5267980" y="5091049"/>
              <a:ext cx="324000" cy="523080"/>
            </p14:xfrm>
          </p:contentPart>
        </mc:Choice>
        <mc:Fallback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9ED87E4D-7F7F-0740-9C30-F1652AC8EF4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60420" y="5083494"/>
                <a:ext cx="33912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9305AD35-4945-1545-BBB3-03E3EDE96BCC}"/>
                  </a:ext>
                </a:extLst>
              </p14:cNvPr>
              <p14:cNvContentPartPr/>
              <p14:nvPr/>
            </p14:nvContentPartPr>
            <p14:xfrm>
              <a:off x="5971420" y="5800609"/>
              <a:ext cx="193320" cy="3117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9305AD35-4945-1545-BBB3-03E3EDE96BC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63860" y="5793049"/>
                <a:ext cx="208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9" name="墨迹 229">
                <a:extLst>
                  <a:ext uri="{FF2B5EF4-FFF2-40B4-BE49-F238E27FC236}">
                    <a16:creationId xmlns:a16="http://schemas.microsoft.com/office/drawing/2014/main" id="{32AB0AF9-98A3-EE4E-8C27-33D2FA5E0503}"/>
                  </a:ext>
                </a:extLst>
              </p14:cNvPr>
              <p14:cNvContentPartPr/>
              <p14:nvPr/>
            </p14:nvContentPartPr>
            <p14:xfrm>
              <a:off x="5242780" y="5800609"/>
              <a:ext cx="398880" cy="317880"/>
            </p14:xfrm>
          </p:contentPart>
        </mc:Choice>
        <mc:Fallback>
          <p:pic>
            <p:nvPicPr>
              <p:cNvPr id="229" name="墨迹 229">
                <a:extLst>
                  <a:ext uri="{FF2B5EF4-FFF2-40B4-BE49-F238E27FC236}">
                    <a16:creationId xmlns:a16="http://schemas.microsoft.com/office/drawing/2014/main" id="{32AB0AF9-98A3-EE4E-8C27-33D2FA5E050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235220" y="5793049"/>
                <a:ext cx="4140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462C2344-8C2E-D446-AD6D-BF68C737D701}"/>
                  </a:ext>
                </a:extLst>
              </p14:cNvPr>
              <p14:cNvContentPartPr/>
              <p14:nvPr/>
            </p14:nvContentPartPr>
            <p14:xfrm>
              <a:off x="6512860" y="5389849"/>
              <a:ext cx="635400" cy="46116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462C2344-8C2E-D446-AD6D-BF68C737D70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505300" y="5382289"/>
                <a:ext cx="6505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0" name="墨迹 240">
                <a:extLst>
                  <a:ext uri="{FF2B5EF4-FFF2-40B4-BE49-F238E27FC236}">
                    <a16:creationId xmlns:a16="http://schemas.microsoft.com/office/drawing/2014/main" id="{0E4B39EF-F705-A144-B66D-7DBB54BB756D}"/>
                  </a:ext>
                </a:extLst>
              </p14:cNvPr>
              <p14:cNvContentPartPr/>
              <p14:nvPr/>
            </p14:nvContentPartPr>
            <p14:xfrm>
              <a:off x="8032060" y="4916809"/>
              <a:ext cx="797400" cy="859320"/>
            </p14:xfrm>
          </p:contentPart>
        </mc:Choice>
        <mc:Fallback>
          <p:pic>
            <p:nvPicPr>
              <p:cNvPr id="240" name="墨迹 240">
                <a:extLst>
                  <a:ext uri="{FF2B5EF4-FFF2-40B4-BE49-F238E27FC236}">
                    <a16:creationId xmlns:a16="http://schemas.microsoft.com/office/drawing/2014/main" id="{0E4B39EF-F705-A144-B66D-7DBB54BB756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24500" y="4909249"/>
                <a:ext cx="8121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0B20049A-C21C-B84C-AA8E-E21298C182ED}"/>
                  </a:ext>
                </a:extLst>
              </p14:cNvPr>
              <p14:cNvContentPartPr/>
              <p14:nvPr/>
            </p14:nvContentPartPr>
            <p14:xfrm>
              <a:off x="8990740" y="4823209"/>
              <a:ext cx="461160" cy="73836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0B20049A-C21C-B84C-AA8E-E21298C182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983180" y="4815649"/>
                <a:ext cx="47628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9" name="墨迹 260">
                <a:extLst>
                  <a:ext uri="{FF2B5EF4-FFF2-40B4-BE49-F238E27FC236}">
                    <a16:creationId xmlns:a16="http://schemas.microsoft.com/office/drawing/2014/main" id="{7D1461E9-3724-8A4A-9BF3-2A39B0CC8FB0}"/>
                  </a:ext>
                </a:extLst>
              </p14:cNvPr>
              <p14:cNvContentPartPr/>
              <p14:nvPr/>
            </p14:nvContentPartPr>
            <p14:xfrm>
              <a:off x="10739980" y="4798369"/>
              <a:ext cx="617040" cy="535680"/>
            </p14:xfrm>
          </p:contentPart>
        </mc:Choice>
        <mc:Fallback>
          <p:pic>
            <p:nvPicPr>
              <p:cNvPr id="259" name="墨迹 260">
                <a:extLst>
                  <a:ext uri="{FF2B5EF4-FFF2-40B4-BE49-F238E27FC236}">
                    <a16:creationId xmlns:a16="http://schemas.microsoft.com/office/drawing/2014/main" id="{7D1461E9-3724-8A4A-9BF3-2A39B0CC8FB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732416" y="4790809"/>
                <a:ext cx="632169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0" name="墨迹 261">
                <a:extLst>
                  <a:ext uri="{FF2B5EF4-FFF2-40B4-BE49-F238E27FC236}">
                    <a16:creationId xmlns:a16="http://schemas.microsoft.com/office/drawing/2014/main" id="{A2DAA8ED-9997-F340-98E2-32CCE553FA1B}"/>
                  </a:ext>
                </a:extLst>
              </p14:cNvPr>
              <p14:cNvContentPartPr/>
              <p14:nvPr/>
            </p14:nvContentPartPr>
            <p14:xfrm>
              <a:off x="9651340" y="4916809"/>
              <a:ext cx="815040" cy="416520"/>
            </p14:xfrm>
          </p:contentPart>
        </mc:Choice>
        <mc:Fallback>
          <p:pic>
            <p:nvPicPr>
              <p:cNvPr id="260" name="墨迹 261">
                <a:extLst>
                  <a:ext uri="{FF2B5EF4-FFF2-40B4-BE49-F238E27FC236}">
                    <a16:creationId xmlns:a16="http://schemas.microsoft.com/office/drawing/2014/main" id="{A2DAA8ED-9997-F340-98E2-32CCE553FA1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43780" y="4909256"/>
                <a:ext cx="830160" cy="4316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700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29438B6-8239-8A4E-8B7D-4DC9F8DA0FD7}"/>
                  </a:ext>
                </a:extLst>
              </p14:cNvPr>
              <p14:cNvContentPartPr/>
              <p14:nvPr/>
            </p14:nvContentPartPr>
            <p14:xfrm>
              <a:off x="6263740" y="658369"/>
              <a:ext cx="280440" cy="6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29438B6-8239-8A4E-8B7D-4DC9F8DA0F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6540" y="650809"/>
                <a:ext cx="295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9965B6B8-D6CA-3B4C-BF6A-E3A1C42688CC}"/>
                  </a:ext>
                </a:extLst>
              </p14:cNvPr>
              <p14:cNvContentPartPr/>
              <p14:nvPr/>
            </p14:nvContentPartPr>
            <p14:xfrm>
              <a:off x="6842980" y="677089"/>
              <a:ext cx="112320" cy="313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9965B6B8-D6CA-3B4C-BF6A-E3A1C42688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5420" y="669529"/>
                <a:ext cx="127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A6813684-882F-B44E-8956-88304643E4C9}"/>
                  </a:ext>
                </a:extLst>
              </p14:cNvPr>
              <p14:cNvContentPartPr/>
              <p14:nvPr/>
            </p14:nvContentPartPr>
            <p14:xfrm>
              <a:off x="5348620" y="652249"/>
              <a:ext cx="542160" cy="4392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A6813684-882F-B44E-8956-88304643E4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1055" y="644689"/>
                <a:ext cx="55729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D8C76276-07DB-6A4A-A2EA-29E0C6352ACF}"/>
                  </a:ext>
                </a:extLst>
              </p14:cNvPr>
              <p14:cNvContentPartPr/>
              <p14:nvPr/>
            </p14:nvContentPartPr>
            <p14:xfrm>
              <a:off x="3955060" y="347329"/>
              <a:ext cx="846000" cy="61632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D8C76276-07DB-6A4A-A2EA-29E0C6352A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7503" y="339773"/>
                <a:ext cx="861114" cy="631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7">
                <a:extLst>
                  <a:ext uri="{FF2B5EF4-FFF2-40B4-BE49-F238E27FC236}">
                    <a16:creationId xmlns:a16="http://schemas.microsoft.com/office/drawing/2014/main" id="{14623611-24D1-624E-A1A7-51BEE7C4F04D}"/>
                  </a:ext>
                </a:extLst>
              </p14:cNvPr>
              <p14:cNvContentPartPr/>
              <p14:nvPr/>
            </p14:nvContentPartPr>
            <p14:xfrm>
              <a:off x="1140220" y="303769"/>
              <a:ext cx="2465640" cy="579240"/>
            </p14:xfrm>
          </p:contentPart>
        </mc:Choice>
        <mc:Fallback>
          <p:pic>
            <p:nvPicPr>
              <p:cNvPr id="25" name="墨迹 27">
                <a:extLst>
                  <a:ext uri="{FF2B5EF4-FFF2-40B4-BE49-F238E27FC236}">
                    <a16:creationId xmlns:a16="http://schemas.microsoft.com/office/drawing/2014/main" id="{14623611-24D1-624E-A1A7-51BEE7C4F0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2660" y="296209"/>
                <a:ext cx="24807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C025D27E-4189-424E-9C8B-890CCD5051E6}"/>
                  </a:ext>
                </a:extLst>
              </p14:cNvPr>
              <p14:cNvContentPartPr/>
              <p14:nvPr/>
            </p14:nvContentPartPr>
            <p14:xfrm>
              <a:off x="1756540" y="1449289"/>
              <a:ext cx="37800" cy="4672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C025D27E-4189-424E-9C8B-890CCD5051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8980" y="1441729"/>
                <a:ext cx="529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D6CCF0DA-AACB-3E4A-A5B4-A3F04A7CF265}"/>
                  </a:ext>
                </a:extLst>
              </p14:cNvPr>
              <p14:cNvContentPartPr/>
              <p14:nvPr/>
            </p14:nvContentPartPr>
            <p14:xfrm>
              <a:off x="3568420" y="1480249"/>
              <a:ext cx="68760" cy="2865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D6CCF0DA-AACB-3E4A-A5B4-A3F04A7CF2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0860" y="1472689"/>
                <a:ext cx="83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墨迹 44">
                <a:extLst>
                  <a:ext uri="{FF2B5EF4-FFF2-40B4-BE49-F238E27FC236}">
                    <a16:creationId xmlns:a16="http://schemas.microsoft.com/office/drawing/2014/main" id="{48D0CFD7-CBA3-B649-AC60-4BE000621854}"/>
                  </a:ext>
                </a:extLst>
              </p14:cNvPr>
              <p14:cNvContentPartPr/>
              <p14:nvPr/>
            </p14:nvContentPartPr>
            <p14:xfrm>
              <a:off x="3867220" y="1380529"/>
              <a:ext cx="933840" cy="522720"/>
            </p14:xfrm>
          </p:contentPart>
        </mc:Choice>
        <mc:Fallback>
          <p:pic>
            <p:nvPicPr>
              <p:cNvPr id="42" name="墨迹 44">
                <a:extLst>
                  <a:ext uri="{FF2B5EF4-FFF2-40B4-BE49-F238E27FC236}">
                    <a16:creationId xmlns:a16="http://schemas.microsoft.com/office/drawing/2014/main" id="{48D0CFD7-CBA3-B649-AC60-4BE0006218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9663" y="1372969"/>
                <a:ext cx="948954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5">
                <a:extLst>
                  <a:ext uri="{FF2B5EF4-FFF2-40B4-BE49-F238E27FC236}">
                    <a16:creationId xmlns:a16="http://schemas.microsoft.com/office/drawing/2014/main" id="{D3A87646-6D86-4E49-A4C9-361838F4CE8F}"/>
                  </a:ext>
                </a:extLst>
              </p14:cNvPr>
              <p14:cNvContentPartPr/>
              <p14:nvPr/>
            </p14:nvContentPartPr>
            <p14:xfrm>
              <a:off x="2895940" y="1548649"/>
              <a:ext cx="324000" cy="212040"/>
            </p14:xfrm>
          </p:contentPart>
        </mc:Choice>
        <mc:Fallback>
          <p:pic>
            <p:nvPicPr>
              <p:cNvPr id="43" name="墨迹 45">
                <a:extLst>
                  <a:ext uri="{FF2B5EF4-FFF2-40B4-BE49-F238E27FC236}">
                    <a16:creationId xmlns:a16="http://schemas.microsoft.com/office/drawing/2014/main" id="{D3A87646-6D86-4E49-A4C9-361838F4CE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88380" y="1541089"/>
                <a:ext cx="339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6">
                <a:extLst>
                  <a:ext uri="{FF2B5EF4-FFF2-40B4-BE49-F238E27FC236}">
                    <a16:creationId xmlns:a16="http://schemas.microsoft.com/office/drawing/2014/main" id="{43D46326-DB3F-B34E-AF81-123A8D32FCCA}"/>
                  </a:ext>
                </a:extLst>
              </p14:cNvPr>
              <p14:cNvContentPartPr/>
              <p14:nvPr/>
            </p14:nvContentPartPr>
            <p14:xfrm>
              <a:off x="2061820" y="1405369"/>
              <a:ext cx="460800" cy="529560"/>
            </p14:xfrm>
          </p:contentPart>
        </mc:Choice>
        <mc:Fallback>
          <p:pic>
            <p:nvPicPr>
              <p:cNvPr id="44" name="墨迹 46">
                <a:extLst>
                  <a:ext uri="{FF2B5EF4-FFF2-40B4-BE49-F238E27FC236}">
                    <a16:creationId xmlns:a16="http://schemas.microsoft.com/office/drawing/2014/main" id="{43D46326-DB3F-B34E-AF81-123A8D32FC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4266" y="1398169"/>
                <a:ext cx="475908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墨迹 61">
                <a:extLst>
                  <a:ext uri="{FF2B5EF4-FFF2-40B4-BE49-F238E27FC236}">
                    <a16:creationId xmlns:a16="http://schemas.microsoft.com/office/drawing/2014/main" id="{D510BFB3-DCFC-B34E-BB99-2E9E10EB1DFB}"/>
                  </a:ext>
                </a:extLst>
              </p14:cNvPr>
              <p14:cNvContentPartPr/>
              <p14:nvPr/>
            </p14:nvContentPartPr>
            <p14:xfrm>
              <a:off x="7067620" y="1486369"/>
              <a:ext cx="696960" cy="504720"/>
            </p14:xfrm>
          </p:contentPart>
        </mc:Choice>
        <mc:Fallback>
          <p:pic>
            <p:nvPicPr>
              <p:cNvPr id="59" name="墨迹 61">
                <a:extLst>
                  <a:ext uri="{FF2B5EF4-FFF2-40B4-BE49-F238E27FC236}">
                    <a16:creationId xmlns:a16="http://schemas.microsoft.com/office/drawing/2014/main" id="{D510BFB3-DCFC-B34E-BB99-2E9E10EB1D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60060" y="1478809"/>
                <a:ext cx="7120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62">
                <a:extLst>
                  <a:ext uri="{FF2B5EF4-FFF2-40B4-BE49-F238E27FC236}">
                    <a16:creationId xmlns:a16="http://schemas.microsoft.com/office/drawing/2014/main" id="{38D135CB-8203-FC41-9B2D-C6B1C4B39D06}"/>
                  </a:ext>
                </a:extLst>
              </p14:cNvPr>
              <p14:cNvContentPartPr/>
              <p14:nvPr/>
            </p14:nvContentPartPr>
            <p14:xfrm>
              <a:off x="6338620" y="1542529"/>
              <a:ext cx="436320" cy="354960"/>
            </p14:xfrm>
          </p:contentPart>
        </mc:Choice>
        <mc:Fallback>
          <p:pic>
            <p:nvPicPr>
              <p:cNvPr id="60" name="墨迹 62">
                <a:extLst>
                  <a:ext uri="{FF2B5EF4-FFF2-40B4-BE49-F238E27FC236}">
                    <a16:creationId xmlns:a16="http://schemas.microsoft.com/office/drawing/2014/main" id="{38D135CB-8203-FC41-9B2D-C6B1C4B39D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31060" y="1534977"/>
                <a:ext cx="45108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墨迹 63">
                <a:extLst>
                  <a:ext uri="{FF2B5EF4-FFF2-40B4-BE49-F238E27FC236}">
                    <a16:creationId xmlns:a16="http://schemas.microsoft.com/office/drawing/2014/main" id="{DEA03E19-BE85-3B44-A97E-A95A490720D4}"/>
                  </a:ext>
                </a:extLst>
              </p14:cNvPr>
              <p14:cNvContentPartPr/>
              <p14:nvPr/>
            </p14:nvContentPartPr>
            <p14:xfrm>
              <a:off x="5043700" y="1380529"/>
              <a:ext cx="996840" cy="744120"/>
            </p14:xfrm>
          </p:contentPart>
        </mc:Choice>
        <mc:Fallback>
          <p:pic>
            <p:nvPicPr>
              <p:cNvPr id="61" name="墨迹 63">
                <a:extLst>
                  <a:ext uri="{FF2B5EF4-FFF2-40B4-BE49-F238E27FC236}">
                    <a16:creationId xmlns:a16="http://schemas.microsoft.com/office/drawing/2014/main" id="{DEA03E19-BE85-3B44-A97E-A95A490720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6137" y="1372969"/>
                <a:ext cx="1011965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1F674319-EB61-204E-8F94-BF3B52CAF6FE}"/>
                  </a:ext>
                </a:extLst>
              </p14:cNvPr>
              <p14:cNvContentPartPr/>
              <p14:nvPr/>
            </p14:nvContentPartPr>
            <p14:xfrm>
              <a:off x="1828540" y="2824849"/>
              <a:ext cx="239760" cy="129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1F674319-EB61-204E-8F94-BF3B52CAF6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20980" y="2817289"/>
                <a:ext cx="254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5BDA506A-5132-6542-BA34-646103A5A7EF}"/>
                  </a:ext>
                </a:extLst>
              </p14:cNvPr>
              <p14:cNvContentPartPr/>
              <p14:nvPr/>
            </p14:nvContentPartPr>
            <p14:xfrm>
              <a:off x="2491300" y="2737729"/>
              <a:ext cx="50040" cy="19980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5BDA506A-5132-6542-BA34-646103A5A7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83740" y="2730155"/>
                <a:ext cx="65160" cy="214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墨迹 81">
                <a:extLst>
                  <a:ext uri="{FF2B5EF4-FFF2-40B4-BE49-F238E27FC236}">
                    <a16:creationId xmlns:a16="http://schemas.microsoft.com/office/drawing/2014/main" id="{FB8B8411-731B-3444-ACB5-F3C6606EA7DB}"/>
                  </a:ext>
                </a:extLst>
              </p14:cNvPr>
              <p14:cNvContentPartPr/>
              <p14:nvPr/>
            </p14:nvContentPartPr>
            <p14:xfrm>
              <a:off x="1825300" y="2644489"/>
              <a:ext cx="149760" cy="56520"/>
            </p14:xfrm>
          </p:contentPart>
        </mc:Choice>
        <mc:Fallback>
          <p:pic>
            <p:nvPicPr>
              <p:cNvPr id="78" name="墨迹 81">
                <a:extLst>
                  <a:ext uri="{FF2B5EF4-FFF2-40B4-BE49-F238E27FC236}">
                    <a16:creationId xmlns:a16="http://schemas.microsoft.com/office/drawing/2014/main" id="{FB8B8411-731B-3444-ACB5-F3C6606EA7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17740" y="2636929"/>
                <a:ext cx="164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墨迹 82">
                <a:extLst>
                  <a:ext uri="{FF2B5EF4-FFF2-40B4-BE49-F238E27FC236}">
                    <a16:creationId xmlns:a16="http://schemas.microsoft.com/office/drawing/2014/main" id="{2D06C2C5-CE3E-0146-A493-AD8DAEA1C654}"/>
                  </a:ext>
                </a:extLst>
              </p14:cNvPr>
              <p14:cNvContentPartPr/>
              <p14:nvPr/>
            </p14:nvContentPartPr>
            <p14:xfrm>
              <a:off x="1152820" y="2477089"/>
              <a:ext cx="378000" cy="491400"/>
            </p14:xfrm>
          </p:contentPart>
        </mc:Choice>
        <mc:Fallback>
          <p:pic>
            <p:nvPicPr>
              <p:cNvPr id="79" name="墨迹 82">
                <a:extLst>
                  <a:ext uri="{FF2B5EF4-FFF2-40B4-BE49-F238E27FC236}">
                    <a16:creationId xmlns:a16="http://schemas.microsoft.com/office/drawing/2014/main" id="{2D06C2C5-CE3E-0146-A493-AD8DAEA1C6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5260" y="2469529"/>
                <a:ext cx="3931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6928B25D-FBE8-884F-8958-E82FF98384A3}"/>
                  </a:ext>
                </a:extLst>
              </p14:cNvPr>
              <p14:cNvContentPartPr/>
              <p14:nvPr/>
            </p14:nvContentPartPr>
            <p14:xfrm>
              <a:off x="685900" y="2352529"/>
              <a:ext cx="255600" cy="54108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6928B25D-FBE8-884F-8958-E82FF98384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340" y="2344974"/>
                <a:ext cx="270720" cy="555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49FC3104-CE09-4642-BC03-25E857DA4058}"/>
                  </a:ext>
                </a:extLst>
              </p14:cNvPr>
              <p14:cNvContentPartPr/>
              <p14:nvPr/>
            </p14:nvContentPartPr>
            <p14:xfrm>
              <a:off x="9644500" y="2813329"/>
              <a:ext cx="716040" cy="51624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49FC3104-CE09-4642-BC03-25E857DA405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36944" y="2805769"/>
                <a:ext cx="731152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580A7058-FDC3-0F4B-B551-CC6236F6A4F8}"/>
                  </a:ext>
                </a:extLst>
              </p14:cNvPr>
              <p14:cNvContentPartPr/>
              <p14:nvPr/>
            </p14:nvContentPartPr>
            <p14:xfrm>
              <a:off x="8667100" y="2911969"/>
              <a:ext cx="118800" cy="2246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580A7058-FDC3-0F4B-B551-CC6236F6A4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57020" y="2901889"/>
                <a:ext cx="138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CDD96A21-69C1-5B42-98DC-5EE30C08E21F}"/>
                  </a:ext>
                </a:extLst>
              </p14:cNvPr>
              <p14:cNvContentPartPr/>
              <p14:nvPr/>
            </p14:nvContentPartPr>
            <p14:xfrm>
              <a:off x="9034300" y="2900449"/>
              <a:ext cx="249480" cy="2610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CDD96A21-69C1-5B42-98DC-5EE30C08E2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26740" y="2892889"/>
                <a:ext cx="2646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7CE1D9FE-02B4-1841-979F-41A1EF48BD24}"/>
                  </a:ext>
                </a:extLst>
              </p14:cNvPr>
              <p14:cNvContentPartPr/>
              <p14:nvPr/>
            </p14:nvContentPartPr>
            <p14:xfrm>
              <a:off x="2279620" y="3266929"/>
              <a:ext cx="12960" cy="648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7CE1D9FE-02B4-1841-979F-41A1EF48BD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72060" y="3259369"/>
                <a:ext cx="27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692F31C-2264-F045-978C-BB2B787C2117}"/>
                  </a:ext>
                </a:extLst>
              </p14:cNvPr>
              <p14:cNvContentPartPr/>
              <p14:nvPr/>
            </p14:nvContentPartPr>
            <p14:xfrm>
              <a:off x="1320940" y="3584449"/>
              <a:ext cx="199440" cy="2682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692F31C-2264-F045-978C-BB2B787C21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3380" y="3576889"/>
                <a:ext cx="214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F1E8F239-757F-0E4B-B9C5-FF66B81877AD}"/>
                  </a:ext>
                </a:extLst>
              </p14:cNvPr>
              <p14:cNvContentPartPr/>
              <p14:nvPr/>
            </p14:nvContentPartPr>
            <p14:xfrm>
              <a:off x="1745020" y="3666169"/>
              <a:ext cx="373320" cy="1303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F1E8F239-757F-0E4B-B9C5-FF66B81877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37460" y="3658609"/>
                <a:ext cx="388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5F3A8976-8563-2540-A175-190339E93BAF}"/>
                  </a:ext>
                </a:extLst>
              </p14:cNvPr>
              <p14:cNvContentPartPr/>
              <p14:nvPr/>
            </p14:nvContentPartPr>
            <p14:xfrm>
              <a:off x="2391580" y="3447649"/>
              <a:ext cx="137160" cy="71640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5F3A8976-8563-2540-A175-190339E93B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84020" y="3440089"/>
                <a:ext cx="1522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7BE2674-ADA4-A84F-96B8-0FEDA5935A0E}"/>
                  </a:ext>
                </a:extLst>
              </p14:cNvPr>
              <p14:cNvContentPartPr/>
              <p14:nvPr/>
            </p14:nvContentPartPr>
            <p14:xfrm>
              <a:off x="6207940" y="3447649"/>
              <a:ext cx="68760" cy="500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7BE2674-ADA4-A84F-96B8-0FEDA5935A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00380" y="3440089"/>
                <a:ext cx="83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219506BC-D996-074A-9DB0-796460E738CA}"/>
                  </a:ext>
                </a:extLst>
              </p14:cNvPr>
              <p14:cNvContentPartPr/>
              <p14:nvPr/>
            </p14:nvContentPartPr>
            <p14:xfrm>
              <a:off x="6164380" y="3652849"/>
              <a:ext cx="380160" cy="17388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219506BC-D996-074A-9DB0-796460E738C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56820" y="3645289"/>
                <a:ext cx="395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5" name="墨迹 129">
                <a:extLst>
                  <a:ext uri="{FF2B5EF4-FFF2-40B4-BE49-F238E27FC236}">
                    <a16:creationId xmlns:a16="http://schemas.microsoft.com/office/drawing/2014/main" id="{0E8BFC6E-00AD-254F-8EAC-7DD9C94EBD3B}"/>
                  </a:ext>
                </a:extLst>
              </p14:cNvPr>
              <p14:cNvContentPartPr/>
              <p14:nvPr/>
            </p14:nvContentPartPr>
            <p14:xfrm>
              <a:off x="8219260" y="3210769"/>
              <a:ext cx="541440" cy="970920"/>
            </p14:xfrm>
          </p:contentPart>
        </mc:Choice>
        <mc:Fallback>
          <p:pic>
            <p:nvPicPr>
              <p:cNvPr id="125" name="墨迹 129">
                <a:extLst>
                  <a:ext uri="{FF2B5EF4-FFF2-40B4-BE49-F238E27FC236}">
                    <a16:creationId xmlns:a16="http://schemas.microsoft.com/office/drawing/2014/main" id="{0E8BFC6E-00AD-254F-8EAC-7DD9C94EBD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11700" y="3203569"/>
                <a:ext cx="55620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6" name="墨迹 130">
                <a:extLst>
                  <a:ext uri="{FF2B5EF4-FFF2-40B4-BE49-F238E27FC236}">
                    <a16:creationId xmlns:a16="http://schemas.microsoft.com/office/drawing/2014/main" id="{B3598EB8-1191-D741-B074-67FA568B1D48}"/>
                  </a:ext>
                </a:extLst>
              </p14:cNvPr>
              <p14:cNvContentPartPr/>
              <p14:nvPr/>
            </p14:nvContentPartPr>
            <p14:xfrm>
              <a:off x="6799420" y="3273049"/>
              <a:ext cx="1154520" cy="609840"/>
            </p14:xfrm>
          </p:contentPart>
        </mc:Choice>
        <mc:Fallback>
          <p:pic>
            <p:nvPicPr>
              <p:cNvPr id="126" name="墨迹 130">
                <a:extLst>
                  <a:ext uri="{FF2B5EF4-FFF2-40B4-BE49-F238E27FC236}">
                    <a16:creationId xmlns:a16="http://schemas.microsoft.com/office/drawing/2014/main" id="{B3598EB8-1191-D741-B074-67FA568B1D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91862" y="3265489"/>
                <a:ext cx="1169635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7" name="墨迹 131">
                <a:extLst>
                  <a:ext uri="{FF2B5EF4-FFF2-40B4-BE49-F238E27FC236}">
                    <a16:creationId xmlns:a16="http://schemas.microsoft.com/office/drawing/2014/main" id="{25CEE464-820D-524A-8DB6-BB764894711D}"/>
                  </a:ext>
                </a:extLst>
              </p14:cNvPr>
              <p14:cNvContentPartPr/>
              <p14:nvPr/>
            </p14:nvContentPartPr>
            <p14:xfrm>
              <a:off x="4558060" y="3354769"/>
              <a:ext cx="1295280" cy="590400"/>
            </p14:xfrm>
          </p:contentPart>
        </mc:Choice>
        <mc:Fallback>
          <p:pic>
            <p:nvPicPr>
              <p:cNvPr id="127" name="墨迹 131">
                <a:extLst>
                  <a:ext uri="{FF2B5EF4-FFF2-40B4-BE49-F238E27FC236}">
                    <a16:creationId xmlns:a16="http://schemas.microsoft.com/office/drawing/2014/main" id="{25CEE464-820D-524A-8DB6-BB76489471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50500" y="3347209"/>
                <a:ext cx="131040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8" name="墨迹 132">
                <a:extLst>
                  <a:ext uri="{FF2B5EF4-FFF2-40B4-BE49-F238E27FC236}">
                    <a16:creationId xmlns:a16="http://schemas.microsoft.com/office/drawing/2014/main" id="{97326B16-373C-3B4C-B791-3E5260719292}"/>
                  </a:ext>
                </a:extLst>
              </p14:cNvPr>
              <p14:cNvContentPartPr/>
              <p14:nvPr/>
            </p14:nvContentPartPr>
            <p14:xfrm>
              <a:off x="3829780" y="3273049"/>
              <a:ext cx="473400" cy="750960"/>
            </p14:xfrm>
          </p:contentPart>
        </mc:Choice>
        <mc:Fallback>
          <p:pic>
            <p:nvPicPr>
              <p:cNvPr id="128" name="墨迹 132">
                <a:extLst>
                  <a:ext uri="{FF2B5EF4-FFF2-40B4-BE49-F238E27FC236}">
                    <a16:creationId xmlns:a16="http://schemas.microsoft.com/office/drawing/2014/main" id="{97326B16-373C-3B4C-B791-3E52607192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22220" y="3265489"/>
                <a:ext cx="48852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9" name="墨迹 133">
                <a:extLst>
                  <a:ext uri="{FF2B5EF4-FFF2-40B4-BE49-F238E27FC236}">
                    <a16:creationId xmlns:a16="http://schemas.microsoft.com/office/drawing/2014/main" id="{FE7D767D-4C21-5B47-92F4-2DEC402BB376}"/>
                  </a:ext>
                </a:extLst>
              </p14:cNvPr>
              <p14:cNvContentPartPr/>
              <p14:nvPr/>
            </p14:nvContentPartPr>
            <p14:xfrm>
              <a:off x="2970460" y="3292489"/>
              <a:ext cx="610560" cy="547560"/>
            </p14:xfrm>
          </p:contentPart>
        </mc:Choice>
        <mc:Fallback>
          <p:pic>
            <p:nvPicPr>
              <p:cNvPr id="129" name="墨迹 133">
                <a:extLst>
                  <a:ext uri="{FF2B5EF4-FFF2-40B4-BE49-F238E27FC236}">
                    <a16:creationId xmlns:a16="http://schemas.microsoft.com/office/drawing/2014/main" id="{FE7D767D-4C21-5B47-92F4-2DEC402BB3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63260" y="3284929"/>
                <a:ext cx="6256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4B192853-E3AE-9E4A-9B87-8B91DB35B6C1}"/>
                  </a:ext>
                </a:extLst>
              </p14:cNvPr>
              <p14:cNvContentPartPr/>
              <p14:nvPr/>
            </p14:nvContentPartPr>
            <p14:xfrm>
              <a:off x="11282500" y="3466729"/>
              <a:ext cx="279360" cy="43488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4B192853-E3AE-9E4A-9B87-8B91DB35B6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74950" y="3459169"/>
                <a:ext cx="294461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5A76C52A-95BF-3542-844B-2C59738AFD60}"/>
                  </a:ext>
                </a:extLst>
              </p14:cNvPr>
              <p14:cNvContentPartPr/>
              <p14:nvPr/>
            </p14:nvContentPartPr>
            <p14:xfrm>
              <a:off x="9999100" y="3329929"/>
              <a:ext cx="952200" cy="60336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5A76C52A-95BF-3542-844B-2C59738AFD6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91540" y="3322374"/>
                <a:ext cx="967320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3" name="墨迹 155">
                <a:extLst>
                  <a:ext uri="{FF2B5EF4-FFF2-40B4-BE49-F238E27FC236}">
                    <a16:creationId xmlns:a16="http://schemas.microsoft.com/office/drawing/2014/main" id="{3A2095FA-9B83-4148-97BF-DE287F8FBBE2}"/>
                  </a:ext>
                </a:extLst>
              </p14:cNvPr>
              <p14:cNvContentPartPr/>
              <p14:nvPr/>
            </p14:nvContentPartPr>
            <p14:xfrm>
              <a:off x="9090820" y="3410209"/>
              <a:ext cx="653760" cy="560880"/>
            </p14:xfrm>
          </p:contentPart>
        </mc:Choice>
        <mc:Fallback>
          <p:pic>
            <p:nvPicPr>
              <p:cNvPr id="153" name="墨迹 155">
                <a:extLst>
                  <a:ext uri="{FF2B5EF4-FFF2-40B4-BE49-F238E27FC236}">
                    <a16:creationId xmlns:a16="http://schemas.microsoft.com/office/drawing/2014/main" id="{3A2095FA-9B83-4148-97BF-DE287F8FBBE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83256" y="3402644"/>
                <a:ext cx="668888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9" name="墨迹 172">
                <a:extLst>
                  <a:ext uri="{FF2B5EF4-FFF2-40B4-BE49-F238E27FC236}">
                    <a16:creationId xmlns:a16="http://schemas.microsoft.com/office/drawing/2014/main" id="{33D0B4E5-CDEF-894C-8D73-8FDA6951FCC4}"/>
                  </a:ext>
                </a:extLst>
              </p14:cNvPr>
              <p14:cNvContentPartPr/>
              <p14:nvPr/>
            </p14:nvContentPartPr>
            <p14:xfrm>
              <a:off x="9495460" y="4879369"/>
              <a:ext cx="342360" cy="224640"/>
            </p14:xfrm>
          </p:contentPart>
        </mc:Choice>
        <mc:Fallback>
          <p:pic>
            <p:nvPicPr>
              <p:cNvPr id="169" name="墨迹 172">
                <a:extLst>
                  <a:ext uri="{FF2B5EF4-FFF2-40B4-BE49-F238E27FC236}">
                    <a16:creationId xmlns:a16="http://schemas.microsoft.com/office/drawing/2014/main" id="{33D0B4E5-CDEF-894C-8D73-8FDA6951FCC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88252" y="4871809"/>
                <a:ext cx="357496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0" name="墨迹 173">
                <a:extLst>
                  <a:ext uri="{FF2B5EF4-FFF2-40B4-BE49-F238E27FC236}">
                    <a16:creationId xmlns:a16="http://schemas.microsoft.com/office/drawing/2014/main" id="{7D04E3D8-DE24-E243-B42F-27EBA39D6262}"/>
                  </a:ext>
                </a:extLst>
              </p14:cNvPr>
              <p14:cNvContentPartPr/>
              <p14:nvPr/>
            </p14:nvContentPartPr>
            <p14:xfrm>
              <a:off x="8791300" y="4916809"/>
              <a:ext cx="286200" cy="268200"/>
            </p14:xfrm>
          </p:contentPart>
        </mc:Choice>
        <mc:Fallback>
          <p:pic>
            <p:nvPicPr>
              <p:cNvPr id="170" name="墨迹 173">
                <a:extLst>
                  <a:ext uri="{FF2B5EF4-FFF2-40B4-BE49-F238E27FC236}">
                    <a16:creationId xmlns:a16="http://schemas.microsoft.com/office/drawing/2014/main" id="{7D04E3D8-DE24-E243-B42F-27EBA39D626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84100" y="4909249"/>
                <a:ext cx="3009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1" name="墨迹 174">
                <a:extLst>
                  <a:ext uri="{FF2B5EF4-FFF2-40B4-BE49-F238E27FC236}">
                    <a16:creationId xmlns:a16="http://schemas.microsoft.com/office/drawing/2014/main" id="{D1273788-324F-2E45-9C96-07E32F104068}"/>
                  </a:ext>
                </a:extLst>
              </p14:cNvPr>
              <p14:cNvContentPartPr/>
              <p14:nvPr/>
            </p14:nvContentPartPr>
            <p14:xfrm>
              <a:off x="8063020" y="4979089"/>
              <a:ext cx="292320" cy="249480"/>
            </p14:xfrm>
          </p:contentPart>
        </mc:Choice>
        <mc:Fallback>
          <p:pic>
            <p:nvPicPr>
              <p:cNvPr id="171" name="墨迹 174">
                <a:extLst>
                  <a:ext uri="{FF2B5EF4-FFF2-40B4-BE49-F238E27FC236}">
                    <a16:creationId xmlns:a16="http://schemas.microsoft.com/office/drawing/2014/main" id="{D1273788-324F-2E45-9C96-07E32F10406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55460" y="4971529"/>
                <a:ext cx="3074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2" name="墨迹 175">
                <a:extLst>
                  <a:ext uri="{FF2B5EF4-FFF2-40B4-BE49-F238E27FC236}">
                    <a16:creationId xmlns:a16="http://schemas.microsoft.com/office/drawing/2014/main" id="{0309AFE3-0FCA-4B4F-A484-485EEC37219C}"/>
                  </a:ext>
                </a:extLst>
              </p14:cNvPr>
              <p14:cNvContentPartPr/>
              <p14:nvPr/>
            </p14:nvContentPartPr>
            <p14:xfrm>
              <a:off x="7266340" y="5047489"/>
              <a:ext cx="416880" cy="293040"/>
            </p14:xfrm>
          </p:contentPart>
        </mc:Choice>
        <mc:Fallback>
          <p:pic>
            <p:nvPicPr>
              <p:cNvPr id="172" name="墨迹 175">
                <a:extLst>
                  <a:ext uri="{FF2B5EF4-FFF2-40B4-BE49-F238E27FC236}">
                    <a16:creationId xmlns:a16="http://schemas.microsoft.com/office/drawing/2014/main" id="{0309AFE3-0FCA-4B4F-A484-485EEC37219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58780" y="5039929"/>
                <a:ext cx="432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2CAB52F2-476C-AA43-887E-412FFAEF1314}"/>
                  </a:ext>
                </a:extLst>
              </p14:cNvPr>
              <p14:cNvContentPartPr/>
              <p14:nvPr/>
            </p14:nvContentPartPr>
            <p14:xfrm>
              <a:off x="8841340" y="6199129"/>
              <a:ext cx="299160" cy="280440"/>
            </p14:xfrm>
          </p:contentPart>
        </mc:Choice>
        <mc:Fallback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2CAB52F2-476C-AA43-887E-412FFAEF13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33780" y="6191569"/>
                <a:ext cx="314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05A85CF7-2A5D-2D47-B00E-EC25BAF23443}"/>
                  </a:ext>
                </a:extLst>
              </p14:cNvPr>
              <p14:cNvContentPartPr/>
              <p14:nvPr/>
            </p14:nvContentPartPr>
            <p14:xfrm>
              <a:off x="8860060" y="5371129"/>
              <a:ext cx="267840" cy="622800"/>
            </p14:xfrm>
          </p:contentPart>
        </mc:Choice>
        <mc:Fallback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05A85CF7-2A5D-2D47-B00E-EC25BAF2344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52510" y="5363569"/>
                <a:ext cx="2825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1733B3BE-47AE-6247-AD38-A3A878D9BF99}"/>
                  </a:ext>
                </a:extLst>
              </p14:cNvPr>
              <p14:cNvContentPartPr/>
              <p14:nvPr/>
            </p14:nvContentPartPr>
            <p14:xfrm>
              <a:off x="8592220" y="6000049"/>
              <a:ext cx="728640" cy="6040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1733B3BE-47AE-6247-AD38-A3A878D9BF9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84660" y="5992489"/>
                <a:ext cx="7437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4B32F277-1C5A-0F47-91C1-73E8AA69635B}"/>
                  </a:ext>
                </a:extLst>
              </p14:cNvPr>
              <p14:cNvContentPartPr/>
              <p14:nvPr/>
            </p14:nvContentPartPr>
            <p14:xfrm>
              <a:off x="9700300" y="5134609"/>
              <a:ext cx="243360" cy="58212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4B32F277-1C5A-0F47-91C1-73E8AA69635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692729" y="5127049"/>
                <a:ext cx="258502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5293A1D2-2F32-DF4F-88AD-BE9CDC5440BF}"/>
                  </a:ext>
                </a:extLst>
              </p14:cNvPr>
              <p14:cNvContentPartPr/>
              <p14:nvPr/>
            </p14:nvContentPartPr>
            <p14:xfrm>
              <a:off x="9800020" y="5781889"/>
              <a:ext cx="172080" cy="3304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5293A1D2-2F32-DF4F-88AD-BE9CDC5440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92460" y="5774689"/>
                <a:ext cx="18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1" name="墨迹 202">
                <a:extLst>
                  <a:ext uri="{FF2B5EF4-FFF2-40B4-BE49-F238E27FC236}">
                    <a16:creationId xmlns:a16="http://schemas.microsoft.com/office/drawing/2014/main" id="{E191E800-9F95-B94F-8C3C-FF924CB7B8F5}"/>
                  </a:ext>
                </a:extLst>
              </p14:cNvPr>
              <p14:cNvContentPartPr/>
              <p14:nvPr/>
            </p14:nvContentPartPr>
            <p14:xfrm>
              <a:off x="7390900" y="5408569"/>
              <a:ext cx="236880" cy="996480"/>
            </p14:xfrm>
          </p:contentPart>
        </mc:Choice>
        <mc:Fallback>
          <p:pic>
            <p:nvPicPr>
              <p:cNvPr id="201" name="墨迹 202">
                <a:extLst>
                  <a:ext uri="{FF2B5EF4-FFF2-40B4-BE49-F238E27FC236}">
                    <a16:creationId xmlns:a16="http://schemas.microsoft.com/office/drawing/2014/main" id="{E191E800-9F95-B94F-8C3C-FF924CB7B8F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83340" y="5401009"/>
                <a:ext cx="25200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2" name="墨迹 203">
                <a:extLst>
                  <a:ext uri="{FF2B5EF4-FFF2-40B4-BE49-F238E27FC236}">
                    <a16:creationId xmlns:a16="http://schemas.microsoft.com/office/drawing/2014/main" id="{E45C538F-A49B-E74F-A0BB-3731F472FE14}"/>
                  </a:ext>
                </a:extLst>
              </p14:cNvPr>
              <p14:cNvContentPartPr/>
              <p14:nvPr/>
            </p14:nvContentPartPr>
            <p14:xfrm>
              <a:off x="8075620" y="5308849"/>
              <a:ext cx="243000" cy="1071360"/>
            </p14:xfrm>
          </p:contentPart>
        </mc:Choice>
        <mc:Fallback>
          <p:pic>
            <p:nvPicPr>
              <p:cNvPr id="202" name="墨迹 203">
                <a:extLst>
                  <a:ext uri="{FF2B5EF4-FFF2-40B4-BE49-F238E27FC236}">
                    <a16:creationId xmlns:a16="http://schemas.microsoft.com/office/drawing/2014/main" id="{E45C538F-A49B-E74F-A0BB-3731F472FE1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68060" y="5301286"/>
                <a:ext cx="258120" cy="1086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493DF563-08CC-4A46-A163-E4D671F7CB30}"/>
                  </a:ext>
                </a:extLst>
              </p14:cNvPr>
              <p14:cNvContentPartPr/>
              <p14:nvPr/>
            </p14:nvContentPartPr>
            <p14:xfrm>
              <a:off x="2864620" y="4281769"/>
              <a:ext cx="579240" cy="47916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493DF563-08CC-4A46-A163-E4D671F7CB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57420" y="4274209"/>
                <a:ext cx="5943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51D9D636-B2F2-C942-A64F-F26CA7D649CB}"/>
                  </a:ext>
                </a:extLst>
              </p14:cNvPr>
              <p14:cNvContentPartPr/>
              <p14:nvPr/>
            </p14:nvContentPartPr>
            <p14:xfrm>
              <a:off x="1905940" y="4462129"/>
              <a:ext cx="230760" cy="35532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51D9D636-B2F2-C942-A64F-F26CA7D649C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898380" y="4454569"/>
                <a:ext cx="245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1" name="墨迹 223">
                <a:extLst>
                  <a:ext uri="{FF2B5EF4-FFF2-40B4-BE49-F238E27FC236}">
                    <a16:creationId xmlns:a16="http://schemas.microsoft.com/office/drawing/2014/main" id="{10F37246-AB6B-A945-A325-9189504F2796}"/>
                  </a:ext>
                </a:extLst>
              </p14:cNvPr>
              <p14:cNvContentPartPr/>
              <p14:nvPr/>
            </p14:nvContentPartPr>
            <p14:xfrm>
              <a:off x="841420" y="4468609"/>
              <a:ext cx="497880" cy="417600"/>
            </p14:xfrm>
          </p:contentPart>
        </mc:Choice>
        <mc:Fallback>
          <p:pic>
            <p:nvPicPr>
              <p:cNvPr id="221" name="墨迹 223">
                <a:extLst>
                  <a:ext uri="{FF2B5EF4-FFF2-40B4-BE49-F238E27FC236}">
                    <a16:creationId xmlns:a16="http://schemas.microsoft.com/office/drawing/2014/main" id="{10F37246-AB6B-A945-A325-9189504F279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3860" y="4461049"/>
                <a:ext cx="5126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3" name="墨迹 234">
                <a:extLst>
                  <a:ext uri="{FF2B5EF4-FFF2-40B4-BE49-F238E27FC236}">
                    <a16:creationId xmlns:a16="http://schemas.microsoft.com/office/drawing/2014/main" id="{B7048812-7E42-8B41-9BAC-C655A99805EB}"/>
                  </a:ext>
                </a:extLst>
              </p14:cNvPr>
              <p14:cNvContentPartPr/>
              <p14:nvPr/>
            </p14:nvContentPartPr>
            <p14:xfrm>
              <a:off x="3518380" y="4175929"/>
              <a:ext cx="610560" cy="681840"/>
            </p14:xfrm>
          </p:contentPart>
        </mc:Choice>
        <mc:Fallback>
          <p:pic>
            <p:nvPicPr>
              <p:cNvPr id="233" name="墨迹 234">
                <a:extLst>
                  <a:ext uri="{FF2B5EF4-FFF2-40B4-BE49-F238E27FC236}">
                    <a16:creationId xmlns:a16="http://schemas.microsoft.com/office/drawing/2014/main" id="{B7048812-7E42-8B41-9BAC-C655A99805E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0820" y="4168369"/>
                <a:ext cx="62568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4" name="墨迹 235">
                <a:extLst>
                  <a:ext uri="{FF2B5EF4-FFF2-40B4-BE49-F238E27FC236}">
                    <a16:creationId xmlns:a16="http://schemas.microsoft.com/office/drawing/2014/main" id="{7458F4E7-9A34-CE47-BF75-C7C81D15D0E8}"/>
                  </a:ext>
                </a:extLst>
              </p14:cNvPr>
              <p14:cNvContentPartPr/>
              <p14:nvPr/>
            </p14:nvContentPartPr>
            <p14:xfrm>
              <a:off x="2261620" y="4468609"/>
              <a:ext cx="547560" cy="379800"/>
            </p14:xfrm>
          </p:contentPart>
        </mc:Choice>
        <mc:Fallback>
          <p:pic>
            <p:nvPicPr>
              <p:cNvPr id="234" name="墨迹 235">
                <a:extLst>
                  <a:ext uri="{FF2B5EF4-FFF2-40B4-BE49-F238E27FC236}">
                    <a16:creationId xmlns:a16="http://schemas.microsoft.com/office/drawing/2014/main" id="{7458F4E7-9A34-CE47-BF75-C7C81D15D0E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54060" y="4461056"/>
                <a:ext cx="562680" cy="39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E197A98D-4491-D648-8B3D-D5E1F90C5833}"/>
                  </a:ext>
                </a:extLst>
              </p14:cNvPr>
              <p14:cNvContentPartPr/>
              <p14:nvPr/>
            </p14:nvContentPartPr>
            <p14:xfrm>
              <a:off x="4421260" y="4549249"/>
              <a:ext cx="610560" cy="62640"/>
            </p14:xfrm>
          </p:contentPart>
        </mc:Choice>
        <mc:Fallback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E197A98D-4491-D648-8B3D-D5E1F90C583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3700" y="4542049"/>
                <a:ext cx="62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5" name="墨迹 245">
                <a:extLst>
                  <a:ext uri="{FF2B5EF4-FFF2-40B4-BE49-F238E27FC236}">
                    <a16:creationId xmlns:a16="http://schemas.microsoft.com/office/drawing/2014/main" id="{70EB1E52-9DB0-6A44-8D9D-6CA7C6371C6C}"/>
                  </a:ext>
                </a:extLst>
              </p14:cNvPr>
              <p14:cNvContentPartPr/>
              <p14:nvPr/>
            </p14:nvContentPartPr>
            <p14:xfrm>
              <a:off x="5330260" y="4350169"/>
              <a:ext cx="1245240" cy="473400"/>
            </p14:xfrm>
          </p:contentPart>
        </mc:Choice>
        <mc:Fallback>
          <p:pic>
            <p:nvPicPr>
              <p:cNvPr id="245" name="墨迹 245">
                <a:extLst>
                  <a:ext uri="{FF2B5EF4-FFF2-40B4-BE49-F238E27FC236}">
                    <a16:creationId xmlns:a16="http://schemas.microsoft.com/office/drawing/2014/main" id="{70EB1E52-9DB0-6A44-8D9D-6CA7C6371C6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22702" y="4342609"/>
                <a:ext cx="1259996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9" name="墨迹 249">
                <a:extLst>
                  <a:ext uri="{FF2B5EF4-FFF2-40B4-BE49-F238E27FC236}">
                    <a16:creationId xmlns:a16="http://schemas.microsoft.com/office/drawing/2014/main" id="{17B19CF4-DB04-4A4B-BF73-4CA4C412CD8B}"/>
                  </a:ext>
                </a:extLst>
              </p14:cNvPr>
              <p14:cNvContentPartPr/>
              <p14:nvPr/>
            </p14:nvContentPartPr>
            <p14:xfrm>
              <a:off x="760420" y="5259169"/>
              <a:ext cx="634680" cy="522720"/>
            </p14:xfrm>
          </p:contentPart>
        </mc:Choice>
        <mc:Fallback>
          <p:pic>
            <p:nvPicPr>
              <p:cNvPr id="249" name="墨迹 249">
                <a:extLst>
                  <a:ext uri="{FF2B5EF4-FFF2-40B4-BE49-F238E27FC236}">
                    <a16:creationId xmlns:a16="http://schemas.microsoft.com/office/drawing/2014/main" id="{17B19CF4-DB04-4A4B-BF73-4CA4C412CD8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3220" y="5251609"/>
                <a:ext cx="6498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83" name="墨迹 285">
                <a:extLst>
                  <a:ext uri="{FF2B5EF4-FFF2-40B4-BE49-F238E27FC236}">
                    <a16:creationId xmlns:a16="http://schemas.microsoft.com/office/drawing/2014/main" id="{68A658CA-4F86-9A41-9E9D-501DFDA800E7}"/>
                  </a:ext>
                </a:extLst>
              </p14:cNvPr>
              <p14:cNvContentPartPr/>
              <p14:nvPr/>
            </p14:nvContentPartPr>
            <p14:xfrm>
              <a:off x="6201820" y="5029489"/>
              <a:ext cx="405000" cy="435240"/>
            </p14:xfrm>
          </p:contentPart>
        </mc:Choice>
        <mc:Fallback>
          <p:pic>
            <p:nvPicPr>
              <p:cNvPr id="283" name="墨迹 285">
                <a:extLst>
                  <a:ext uri="{FF2B5EF4-FFF2-40B4-BE49-F238E27FC236}">
                    <a16:creationId xmlns:a16="http://schemas.microsoft.com/office/drawing/2014/main" id="{68A658CA-4F86-9A41-9E9D-501DFDA800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94260" y="5021935"/>
                <a:ext cx="420120" cy="44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84" name="墨迹 286">
                <a:extLst>
                  <a:ext uri="{FF2B5EF4-FFF2-40B4-BE49-F238E27FC236}">
                    <a16:creationId xmlns:a16="http://schemas.microsoft.com/office/drawing/2014/main" id="{FEA0DA3A-829E-EF40-AAB8-FF54473B7BB3}"/>
                  </a:ext>
                </a:extLst>
              </p14:cNvPr>
              <p14:cNvContentPartPr/>
              <p14:nvPr/>
            </p14:nvContentPartPr>
            <p14:xfrm>
              <a:off x="4857580" y="4953889"/>
              <a:ext cx="1076760" cy="672840"/>
            </p14:xfrm>
          </p:contentPart>
        </mc:Choice>
        <mc:Fallback>
          <p:pic>
            <p:nvPicPr>
              <p:cNvPr id="284" name="墨迹 286">
                <a:extLst>
                  <a:ext uri="{FF2B5EF4-FFF2-40B4-BE49-F238E27FC236}">
                    <a16:creationId xmlns:a16="http://schemas.microsoft.com/office/drawing/2014/main" id="{FEA0DA3A-829E-EF40-AAB8-FF54473B7BB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50020" y="4946689"/>
                <a:ext cx="109188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5" name="墨迹 287">
                <a:extLst>
                  <a:ext uri="{FF2B5EF4-FFF2-40B4-BE49-F238E27FC236}">
                    <a16:creationId xmlns:a16="http://schemas.microsoft.com/office/drawing/2014/main" id="{AA385C60-6B45-CA4D-9C19-093072567EA0}"/>
                  </a:ext>
                </a:extLst>
              </p14:cNvPr>
              <p14:cNvContentPartPr/>
              <p14:nvPr/>
            </p14:nvContentPartPr>
            <p14:xfrm>
              <a:off x="1918540" y="5034889"/>
              <a:ext cx="2670840" cy="827640"/>
            </p14:xfrm>
          </p:contentPart>
        </mc:Choice>
        <mc:Fallback>
          <p:pic>
            <p:nvPicPr>
              <p:cNvPr id="285" name="墨迹 287">
                <a:extLst>
                  <a:ext uri="{FF2B5EF4-FFF2-40B4-BE49-F238E27FC236}">
                    <a16:creationId xmlns:a16="http://schemas.microsoft.com/office/drawing/2014/main" id="{AA385C60-6B45-CA4D-9C19-093072567EA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10981" y="5027329"/>
                <a:ext cx="2685958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96" name="墨迹 296">
                <a:extLst>
                  <a:ext uri="{FF2B5EF4-FFF2-40B4-BE49-F238E27FC236}">
                    <a16:creationId xmlns:a16="http://schemas.microsoft.com/office/drawing/2014/main" id="{B36B79D6-E9B3-F745-9B60-ADBAF13BD0CA}"/>
                  </a:ext>
                </a:extLst>
              </p14:cNvPr>
              <p14:cNvContentPartPr/>
              <p14:nvPr/>
            </p14:nvContentPartPr>
            <p14:xfrm>
              <a:off x="1937260" y="6132169"/>
              <a:ext cx="1780560" cy="789120"/>
            </p14:xfrm>
          </p:contentPart>
        </mc:Choice>
        <mc:Fallback>
          <p:pic>
            <p:nvPicPr>
              <p:cNvPr id="296" name="墨迹 296">
                <a:extLst>
                  <a:ext uri="{FF2B5EF4-FFF2-40B4-BE49-F238E27FC236}">
                    <a16:creationId xmlns:a16="http://schemas.microsoft.com/office/drawing/2014/main" id="{B36B79D6-E9B3-F745-9B60-ADBAF13BD0C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929702" y="6124609"/>
                <a:ext cx="1795677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2" name="墨迹 303">
                <a:extLst>
                  <a:ext uri="{FF2B5EF4-FFF2-40B4-BE49-F238E27FC236}">
                    <a16:creationId xmlns:a16="http://schemas.microsoft.com/office/drawing/2014/main" id="{309E5431-6C94-024A-A277-F038A95FD7B5}"/>
                  </a:ext>
                </a:extLst>
              </p14:cNvPr>
              <p14:cNvContentPartPr/>
              <p14:nvPr/>
            </p14:nvContentPartPr>
            <p14:xfrm>
              <a:off x="4590100" y="6151249"/>
              <a:ext cx="438840" cy="473760"/>
            </p14:xfrm>
          </p:contentPart>
        </mc:Choice>
        <mc:Fallback>
          <p:pic>
            <p:nvPicPr>
              <p:cNvPr id="302" name="墨迹 303">
                <a:extLst>
                  <a:ext uri="{FF2B5EF4-FFF2-40B4-BE49-F238E27FC236}">
                    <a16:creationId xmlns:a16="http://schemas.microsoft.com/office/drawing/2014/main" id="{309E5431-6C94-024A-A277-F038A95FD7B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82540" y="6143683"/>
                <a:ext cx="45396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03" name="墨迹 304">
                <a:extLst>
                  <a:ext uri="{FF2B5EF4-FFF2-40B4-BE49-F238E27FC236}">
                    <a16:creationId xmlns:a16="http://schemas.microsoft.com/office/drawing/2014/main" id="{9722E69B-E891-8D46-9F30-6A644554FB8C}"/>
                  </a:ext>
                </a:extLst>
              </p14:cNvPr>
              <p14:cNvContentPartPr/>
              <p14:nvPr/>
            </p14:nvContentPartPr>
            <p14:xfrm>
              <a:off x="4060180" y="6307129"/>
              <a:ext cx="205560" cy="336600"/>
            </p14:xfrm>
          </p:contentPart>
        </mc:Choice>
        <mc:Fallback>
          <p:pic>
            <p:nvPicPr>
              <p:cNvPr id="303" name="墨迹 304">
                <a:extLst>
                  <a:ext uri="{FF2B5EF4-FFF2-40B4-BE49-F238E27FC236}">
                    <a16:creationId xmlns:a16="http://schemas.microsoft.com/office/drawing/2014/main" id="{9722E69B-E891-8D46-9F30-6A644554FB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52633" y="6299569"/>
                <a:ext cx="220654" cy="3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53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806AF03B-058A-6E44-B4EF-2C8F73B1B51D}"/>
                  </a:ext>
                </a:extLst>
              </p14:cNvPr>
              <p14:cNvContentPartPr/>
              <p14:nvPr/>
            </p14:nvContentPartPr>
            <p14:xfrm>
              <a:off x="1510300" y="857809"/>
              <a:ext cx="53640" cy="16200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806AF03B-058A-6E44-B4EF-2C8F73B1B5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2740" y="850266"/>
                <a:ext cx="6876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C560F001-A89E-5A4C-A1FE-F8367C57F5A0}"/>
                  </a:ext>
                </a:extLst>
              </p14:cNvPr>
              <p14:cNvContentPartPr/>
              <p14:nvPr/>
            </p14:nvContentPartPr>
            <p14:xfrm>
              <a:off x="679780" y="533809"/>
              <a:ext cx="535320" cy="69156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C560F001-A89E-5A4C-A1FE-F8367C57F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25" y="526609"/>
                <a:ext cx="55043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66BE4270-AC2D-8243-A0DD-7A52BEFB3070}"/>
                  </a:ext>
                </a:extLst>
              </p14:cNvPr>
              <p14:cNvContentPartPr/>
              <p14:nvPr/>
            </p14:nvContentPartPr>
            <p14:xfrm>
              <a:off x="1944736" y="546407"/>
              <a:ext cx="1452240" cy="579240"/>
            </p14:xfrm>
          </p:contentPart>
        </mc:Choice>
        <mc:Fallback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66BE4270-AC2D-8243-A0DD-7A52BEFB3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7174" y="538847"/>
                <a:ext cx="1467364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BE74F42D-7330-1448-A8ED-05C547FFF7FE}"/>
                  </a:ext>
                </a:extLst>
              </p14:cNvPr>
              <p14:cNvContentPartPr/>
              <p14:nvPr/>
            </p14:nvContentPartPr>
            <p14:xfrm>
              <a:off x="3551776" y="657287"/>
              <a:ext cx="657360" cy="42336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BE74F42D-7330-1448-A8ED-05C547FFF7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4216" y="649727"/>
                <a:ext cx="6724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1C46080C-F9A8-CA43-B253-8C9D8129038D}"/>
                  </a:ext>
                </a:extLst>
              </p14:cNvPr>
              <p14:cNvContentPartPr/>
              <p14:nvPr/>
            </p14:nvContentPartPr>
            <p14:xfrm>
              <a:off x="4391296" y="1002167"/>
              <a:ext cx="32760" cy="13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1C46080C-F9A8-CA43-B253-8C9D812903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3736" y="994607"/>
                <a:ext cx="47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8E237F4-61D0-E047-91E5-67D9092F183E}"/>
                  </a:ext>
                </a:extLst>
              </p14:cNvPr>
              <p14:cNvContentPartPr/>
              <p14:nvPr/>
            </p14:nvContentPartPr>
            <p14:xfrm>
              <a:off x="4410736" y="1125647"/>
              <a:ext cx="13320" cy="68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8E237F4-61D0-E047-91E5-67D9092F18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3176" y="1118087"/>
                <a:ext cx="28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D5F7868E-566F-AA42-84B2-39CEBD3998BE}"/>
                  </a:ext>
                </a:extLst>
              </p14:cNvPr>
              <p14:cNvContentPartPr/>
              <p14:nvPr/>
            </p14:nvContentPartPr>
            <p14:xfrm>
              <a:off x="4742656" y="514007"/>
              <a:ext cx="2082240" cy="53388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D5F7868E-566F-AA42-84B2-39CEBD3998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5096" y="506447"/>
                <a:ext cx="209736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墨迹 51">
                <a:extLst>
                  <a:ext uri="{FF2B5EF4-FFF2-40B4-BE49-F238E27FC236}">
                    <a16:creationId xmlns:a16="http://schemas.microsoft.com/office/drawing/2014/main" id="{CF29A01E-1813-034E-AF35-E319AB5F1381}"/>
                  </a:ext>
                </a:extLst>
              </p14:cNvPr>
              <p14:cNvContentPartPr/>
              <p14:nvPr/>
            </p14:nvContentPartPr>
            <p14:xfrm>
              <a:off x="6987256" y="501047"/>
              <a:ext cx="865800" cy="624960"/>
            </p14:xfrm>
          </p:contentPart>
        </mc:Choice>
        <mc:Fallback>
          <p:pic>
            <p:nvPicPr>
              <p:cNvPr id="51" name="墨迹 51">
                <a:extLst>
                  <a:ext uri="{FF2B5EF4-FFF2-40B4-BE49-F238E27FC236}">
                    <a16:creationId xmlns:a16="http://schemas.microsoft.com/office/drawing/2014/main" id="{CF29A01E-1813-034E-AF35-E319AB5F13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9696" y="493487"/>
                <a:ext cx="88092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4" name="墨迹 64">
                <a:extLst>
                  <a:ext uri="{FF2B5EF4-FFF2-40B4-BE49-F238E27FC236}">
                    <a16:creationId xmlns:a16="http://schemas.microsoft.com/office/drawing/2014/main" id="{C3AF3735-E57B-B349-B31E-B220BC506FF8}"/>
                  </a:ext>
                </a:extLst>
              </p14:cNvPr>
              <p14:cNvContentPartPr/>
              <p14:nvPr/>
            </p14:nvContentPartPr>
            <p14:xfrm>
              <a:off x="8047816" y="455327"/>
              <a:ext cx="1620360" cy="696600"/>
            </p14:xfrm>
          </p:contentPart>
        </mc:Choice>
        <mc:Fallback>
          <p:pic>
            <p:nvPicPr>
              <p:cNvPr id="64" name="墨迹 64">
                <a:extLst>
                  <a:ext uri="{FF2B5EF4-FFF2-40B4-BE49-F238E27FC236}">
                    <a16:creationId xmlns:a16="http://schemas.microsoft.com/office/drawing/2014/main" id="{C3AF3735-E57B-B349-B31E-B220BC506F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40256" y="447767"/>
                <a:ext cx="16354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6" name="墨迹 77">
                <a:extLst>
                  <a:ext uri="{FF2B5EF4-FFF2-40B4-BE49-F238E27FC236}">
                    <a16:creationId xmlns:a16="http://schemas.microsoft.com/office/drawing/2014/main" id="{E86BB7D7-20AA-2B40-BBF9-EF601D58E3AA}"/>
                  </a:ext>
                </a:extLst>
              </p14:cNvPr>
              <p14:cNvContentPartPr/>
              <p14:nvPr/>
            </p14:nvContentPartPr>
            <p14:xfrm>
              <a:off x="10409416" y="397007"/>
              <a:ext cx="1483560" cy="689760"/>
            </p14:xfrm>
          </p:contentPart>
        </mc:Choice>
        <mc:Fallback>
          <p:pic>
            <p:nvPicPr>
              <p:cNvPr id="76" name="墨迹 77">
                <a:extLst>
                  <a:ext uri="{FF2B5EF4-FFF2-40B4-BE49-F238E27FC236}">
                    <a16:creationId xmlns:a16="http://schemas.microsoft.com/office/drawing/2014/main" id="{E86BB7D7-20AA-2B40-BBF9-EF601D58E3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01858" y="389451"/>
                <a:ext cx="1498316" cy="70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83AE8100-26CB-2445-963D-7BD14D9E049A}"/>
                  </a:ext>
                </a:extLst>
              </p14:cNvPr>
              <p14:cNvContentPartPr/>
              <p14:nvPr/>
            </p14:nvContentPartPr>
            <p14:xfrm>
              <a:off x="9908296" y="937007"/>
              <a:ext cx="65520" cy="14328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83AE8100-26CB-2445-963D-7BD14D9E049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01096" y="929466"/>
                <a:ext cx="80640" cy="15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3471995-B019-4046-89EB-DCD408614751}"/>
                  </a:ext>
                </a:extLst>
              </p14:cNvPr>
              <p14:cNvContentPartPr/>
              <p14:nvPr/>
            </p14:nvContentPartPr>
            <p14:xfrm>
              <a:off x="2016376" y="1847807"/>
              <a:ext cx="169560" cy="327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3471995-B019-4046-89EB-DCD4086147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08816" y="1840247"/>
                <a:ext cx="184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028DE57F-CBBD-E54D-8719-52C9A69B4276}"/>
                  </a:ext>
                </a:extLst>
              </p14:cNvPr>
              <p14:cNvContentPartPr/>
              <p14:nvPr/>
            </p14:nvContentPartPr>
            <p14:xfrm>
              <a:off x="2523976" y="1867247"/>
              <a:ext cx="32760" cy="3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028DE57F-CBBD-E54D-8719-52C9A69B42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6416" y="1859687"/>
                <a:ext cx="478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2318646D-F312-194E-98CF-8EB8612F983F}"/>
                  </a:ext>
                </a:extLst>
              </p14:cNvPr>
              <p14:cNvContentPartPr/>
              <p14:nvPr/>
            </p14:nvContentPartPr>
            <p14:xfrm>
              <a:off x="2572216" y="2036447"/>
              <a:ext cx="23400" cy="68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2318646D-F312-194E-98CF-8EB8612F98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64656" y="2028887"/>
                <a:ext cx="38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C19559BB-EEAB-1542-A4E3-E306523C9132}"/>
                  </a:ext>
                </a:extLst>
              </p14:cNvPr>
              <p14:cNvContentPartPr/>
              <p14:nvPr/>
            </p14:nvContentPartPr>
            <p14:xfrm>
              <a:off x="1424176" y="1672127"/>
              <a:ext cx="326160" cy="42984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C19559BB-EEAB-1542-A4E3-E306523C91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16968" y="1664567"/>
                <a:ext cx="341297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墨迹 91">
                <a:extLst>
                  <a:ext uri="{FF2B5EF4-FFF2-40B4-BE49-F238E27FC236}">
                    <a16:creationId xmlns:a16="http://schemas.microsoft.com/office/drawing/2014/main" id="{B55DC27E-C05B-8443-9A4E-B58FB66BA62E}"/>
                  </a:ext>
                </a:extLst>
              </p14:cNvPr>
              <p14:cNvContentPartPr/>
              <p14:nvPr/>
            </p14:nvContentPartPr>
            <p14:xfrm>
              <a:off x="715336" y="1633247"/>
              <a:ext cx="468720" cy="657360"/>
            </p14:xfrm>
          </p:contentPart>
        </mc:Choice>
        <mc:Fallback>
          <p:pic>
            <p:nvPicPr>
              <p:cNvPr id="90" name="墨迹 91">
                <a:extLst>
                  <a:ext uri="{FF2B5EF4-FFF2-40B4-BE49-F238E27FC236}">
                    <a16:creationId xmlns:a16="http://schemas.microsoft.com/office/drawing/2014/main" id="{B55DC27E-C05B-8443-9A4E-B58FB66BA6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7776" y="1625687"/>
                <a:ext cx="4838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5" name="墨迹 108">
                <a:extLst>
                  <a:ext uri="{FF2B5EF4-FFF2-40B4-BE49-F238E27FC236}">
                    <a16:creationId xmlns:a16="http://schemas.microsoft.com/office/drawing/2014/main" id="{D8087050-CFB0-AB4A-BAD8-C5BACC25E280}"/>
                  </a:ext>
                </a:extLst>
              </p14:cNvPr>
              <p14:cNvContentPartPr/>
              <p14:nvPr/>
            </p14:nvContentPartPr>
            <p14:xfrm>
              <a:off x="10519936" y="2101607"/>
              <a:ext cx="309600" cy="195480"/>
            </p14:xfrm>
          </p:contentPart>
        </mc:Choice>
        <mc:Fallback>
          <p:pic>
            <p:nvPicPr>
              <p:cNvPr id="105" name="墨迹 108">
                <a:extLst>
                  <a:ext uri="{FF2B5EF4-FFF2-40B4-BE49-F238E27FC236}">
                    <a16:creationId xmlns:a16="http://schemas.microsoft.com/office/drawing/2014/main" id="{D8087050-CFB0-AB4A-BAD8-C5BACC25E2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512376" y="2094047"/>
                <a:ext cx="324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" name="墨迹 109">
                <a:extLst>
                  <a:ext uri="{FF2B5EF4-FFF2-40B4-BE49-F238E27FC236}">
                    <a16:creationId xmlns:a16="http://schemas.microsoft.com/office/drawing/2014/main" id="{C38B52BD-4C0B-724B-B528-F0F7E4492D71}"/>
                  </a:ext>
                </a:extLst>
              </p14:cNvPr>
              <p14:cNvContentPartPr/>
              <p14:nvPr/>
            </p14:nvContentPartPr>
            <p14:xfrm>
              <a:off x="9680776" y="2179727"/>
              <a:ext cx="221400" cy="208440"/>
            </p14:xfrm>
          </p:contentPart>
        </mc:Choice>
        <mc:Fallback>
          <p:pic>
            <p:nvPicPr>
              <p:cNvPr id="106" name="墨迹 109">
                <a:extLst>
                  <a:ext uri="{FF2B5EF4-FFF2-40B4-BE49-F238E27FC236}">
                    <a16:creationId xmlns:a16="http://schemas.microsoft.com/office/drawing/2014/main" id="{C38B52BD-4C0B-724B-B528-F0F7E4492D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3216" y="2172167"/>
                <a:ext cx="236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7" name="墨迹 110">
                <a:extLst>
                  <a:ext uri="{FF2B5EF4-FFF2-40B4-BE49-F238E27FC236}">
                    <a16:creationId xmlns:a16="http://schemas.microsoft.com/office/drawing/2014/main" id="{994504B7-A5FB-1E4B-9F71-0D8E6128B28D}"/>
                  </a:ext>
                </a:extLst>
              </p14:cNvPr>
              <p14:cNvContentPartPr/>
              <p14:nvPr/>
            </p14:nvContentPartPr>
            <p14:xfrm>
              <a:off x="8815336" y="2244527"/>
              <a:ext cx="254160" cy="234720"/>
            </p14:xfrm>
          </p:contentPart>
        </mc:Choice>
        <mc:Fallback>
          <p:pic>
            <p:nvPicPr>
              <p:cNvPr id="107" name="墨迹 110">
                <a:extLst>
                  <a:ext uri="{FF2B5EF4-FFF2-40B4-BE49-F238E27FC236}">
                    <a16:creationId xmlns:a16="http://schemas.microsoft.com/office/drawing/2014/main" id="{994504B7-A5FB-1E4B-9F71-0D8E6128B2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07776" y="2237327"/>
                <a:ext cx="2692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8" name="墨迹 111">
                <a:extLst>
                  <a:ext uri="{FF2B5EF4-FFF2-40B4-BE49-F238E27FC236}">
                    <a16:creationId xmlns:a16="http://schemas.microsoft.com/office/drawing/2014/main" id="{D598252E-343D-3B4C-8482-7167F783ACD2}"/>
                  </a:ext>
                </a:extLst>
              </p14:cNvPr>
              <p14:cNvContentPartPr/>
              <p14:nvPr/>
            </p14:nvContentPartPr>
            <p14:xfrm>
              <a:off x="8015056" y="2303207"/>
              <a:ext cx="397080" cy="246960"/>
            </p14:xfrm>
          </p:contentPart>
        </mc:Choice>
        <mc:Fallback>
          <p:pic>
            <p:nvPicPr>
              <p:cNvPr id="108" name="墨迹 111">
                <a:extLst>
                  <a:ext uri="{FF2B5EF4-FFF2-40B4-BE49-F238E27FC236}">
                    <a16:creationId xmlns:a16="http://schemas.microsoft.com/office/drawing/2014/main" id="{D598252E-343D-3B4C-8482-7167F783AC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07496" y="2295647"/>
                <a:ext cx="4122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4B666A67-7A86-C74D-BD44-C95F7C42C81F}"/>
                  </a:ext>
                </a:extLst>
              </p14:cNvPr>
              <p14:cNvContentPartPr/>
              <p14:nvPr/>
            </p14:nvContentPartPr>
            <p14:xfrm>
              <a:off x="10650256" y="2609207"/>
              <a:ext cx="267120" cy="69660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4B666A67-7A86-C74D-BD44-C95F7C42C8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42696" y="2601647"/>
                <a:ext cx="28224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墨迹 124">
                <a:extLst>
                  <a:ext uri="{FF2B5EF4-FFF2-40B4-BE49-F238E27FC236}">
                    <a16:creationId xmlns:a16="http://schemas.microsoft.com/office/drawing/2014/main" id="{9C2D1D03-41EF-FF45-AE27-F1253D9CD2F1}"/>
                  </a:ext>
                </a:extLst>
              </p14:cNvPr>
              <p14:cNvContentPartPr/>
              <p14:nvPr/>
            </p14:nvContentPartPr>
            <p14:xfrm>
              <a:off x="10559176" y="4131647"/>
              <a:ext cx="546840" cy="380520"/>
            </p14:xfrm>
          </p:contentPart>
        </mc:Choice>
        <mc:Fallback>
          <p:pic>
            <p:nvPicPr>
              <p:cNvPr id="123" name="墨迹 124">
                <a:extLst>
                  <a:ext uri="{FF2B5EF4-FFF2-40B4-BE49-F238E27FC236}">
                    <a16:creationId xmlns:a16="http://schemas.microsoft.com/office/drawing/2014/main" id="{9C2D1D03-41EF-FF45-AE27-F1253D9CD2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551616" y="4124087"/>
                <a:ext cx="5619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墨迹 125">
                <a:extLst>
                  <a:ext uri="{FF2B5EF4-FFF2-40B4-BE49-F238E27FC236}">
                    <a16:creationId xmlns:a16="http://schemas.microsoft.com/office/drawing/2014/main" id="{3815D0B1-55DF-FE42-993E-85AEEC044640}"/>
                  </a:ext>
                </a:extLst>
              </p14:cNvPr>
              <p14:cNvContentPartPr/>
              <p14:nvPr/>
            </p14:nvContentPartPr>
            <p14:xfrm>
              <a:off x="10624336" y="3591647"/>
              <a:ext cx="332280" cy="384120"/>
            </p14:xfrm>
          </p:contentPart>
        </mc:Choice>
        <mc:Fallback>
          <p:pic>
            <p:nvPicPr>
              <p:cNvPr id="124" name="墨迹 125">
                <a:extLst>
                  <a:ext uri="{FF2B5EF4-FFF2-40B4-BE49-F238E27FC236}">
                    <a16:creationId xmlns:a16="http://schemas.microsoft.com/office/drawing/2014/main" id="{3815D0B1-55DF-FE42-993E-85AEEC0446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16776" y="3584087"/>
                <a:ext cx="3474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989A3E23-3157-7441-81B2-84B71AD47D1E}"/>
                  </a:ext>
                </a:extLst>
              </p14:cNvPr>
              <p14:cNvContentPartPr/>
              <p14:nvPr/>
            </p14:nvContentPartPr>
            <p14:xfrm>
              <a:off x="9687976" y="2589407"/>
              <a:ext cx="298800" cy="58608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989A3E23-3157-7441-81B2-84B71AD47D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80416" y="2581847"/>
                <a:ext cx="31392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5D5F4C5A-DC42-9E4C-975C-5464C33562B7}"/>
                  </a:ext>
                </a:extLst>
              </p14:cNvPr>
              <p14:cNvContentPartPr/>
              <p14:nvPr/>
            </p14:nvContentPartPr>
            <p14:xfrm>
              <a:off x="8782936" y="2661047"/>
              <a:ext cx="286560" cy="68256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5D5F4C5A-DC42-9E4C-975C-5464C33562B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72856" y="2650972"/>
                <a:ext cx="304200" cy="700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36A82B00-F2A6-1546-B49C-15CF9BBB5F46}"/>
                  </a:ext>
                </a:extLst>
              </p14:cNvPr>
              <p14:cNvContentPartPr/>
              <p14:nvPr/>
            </p14:nvContentPartPr>
            <p14:xfrm>
              <a:off x="9616336" y="3721607"/>
              <a:ext cx="657000" cy="84528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36A82B00-F2A6-1546-B49C-15CF9BBB5F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08772" y="3714047"/>
                <a:ext cx="672128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1" name="墨迹 163">
                <a:extLst>
                  <a:ext uri="{FF2B5EF4-FFF2-40B4-BE49-F238E27FC236}">
                    <a16:creationId xmlns:a16="http://schemas.microsoft.com/office/drawing/2014/main" id="{3961C10D-2D1E-D74C-B26B-0A774332ED8F}"/>
                  </a:ext>
                </a:extLst>
              </p14:cNvPr>
              <p14:cNvContentPartPr/>
              <p14:nvPr/>
            </p14:nvContentPartPr>
            <p14:xfrm>
              <a:off x="7969696" y="3669407"/>
              <a:ext cx="592560" cy="1027800"/>
            </p14:xfrm>
          </p:contentPart>
        </mc:Choice>
        <mc:Fallback>
          <p:pic>
            <p:nvPicPr>
              <p:cNvPr id="161" name="墨迹 163">
                <a:extLst>
                  <a:ext uri="{FF2B5EF4-FFF2-40B4-BE49-F238E27FC236}">
                    <a16:creationId xmlns:a16="http://schemas.microsoft.com/office/drawing/2014/main" id="{3961C10D-2D1E-D74C-B26B-0A774332ED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62136" y="3661847"/>
                <a:ext cx="60732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2" name="墨迹 164">
                <a:extLst>
                  <a:ext uri="{FF2B5EF4-FFF2-40B4-BE49-F238E27FC236}">
                    <a16:creationId xmlns:a16="http://schemas.microsoft.com/office/drawing/2014/main" id="{8F7B90F4-0E77-8748-8C6C-04AEE3BF724C}"/>
                  </a:ext>
                </a:extLst>
              </p14:cNvPr>
              <p14:cNvContentPartPr/>
              <p14:nvPr/>
            </p14:nvContentPartPr>
            <p14:xfrm>
              <a:off x="7979776" y="2778047"/>
              <a:ext cx="309240" cy="742320"/>
            </p14:xfrm>
          </p:contentPart>
        </mc:Choice>
        <mc:Fallback>
          <p:pic>
            <p:nvPicPr>
              <p:cNvPr id="162" name="墨迹 164">
                <a:extLst>
                  <a:ext uri="{FF2B5EF4-FFF2-40B4-BE49-F238E27FC236}">
                    <a16:creationId xmlns:a16="http://schemas.microsoft.com/office/drawing/2014/main" id="{8F7B90F4-0E77-8748-8C6C-04AEE3BF724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72207" y="2770483"/>
                <a:ext cx="324378" cy="757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3" name="墨迹 165">
                <a:extLst>
                  <a:ext uri="{FF2B5EF4-FFF2-40B4-BE49-F238E27FC236}">
                    <a16:creationId xmlns:a16="http://schemas.microsoft.com/office/drawing/2014/main" id="{9D00057D-B054-7949-BFA7-1FB284A37C68}"/>
                  </a:ext>
                </a:extLst>
              </p14:cNvPr>
              <p14:cNvContentPartPr/>
              <p14:nvPr/>
            </p14:nvContentPartPr>
            <p14:xfrm>
              <a:off x="8854576" y="3604607"/>
              <a:ext cx="553320" cy="949680"/>
            </p14:xfrm>
          </p:contentPart>
        </mc:Choice>
        <mc:Fallback>
          <p:pic>
            <p:nvPicPr>
              <p:cNvPr id="163" name="墨迹 165">
                <a:extLst>
                  <a:ext uri="{FF2B5EF4-FFF2-40B4-BE49-F238E27FC236}">
                    <a16:creationId xmlns:a16="http://schemas.microsoft.com/office/drawing/2014/main" id="{9D00057D-B054-7949-BFA7-1FB284A37C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47016" y="3597047"/>
                <a:ext cx="56844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8096299F-6443-9445-A298-304561CD155A}"/>
                  </a:ext>
                </a:extLst>
              </p14:cNvPr>
              <p14:cNvContentPartPr/>
              <p14:nvPr/>
            </p14:nvContentPartPr>
            <p14:xfrm>
              <a:off x="10259656" y="1418327"/>
              <a:ext cx="852840" cy="113256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8096299F-6443-9445-A298-304561CD155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52456" y="1410767"/>
                <a:ext cx="867600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5A080234-C8A0-3947-BAC5-FD4D96701AF6}"/>
                  </a:ext>
                </a:extLst>
              </p14:cNvPr>
              <p14:cNvContentPartPr/>
              <p14:nvPr/>
            </p14:nvContentPartPr>
            <p14:xfrm>
              <a:off x="10787416" y="4957847"/>
              <a:ext cx="331560" cy="43632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5A080234-C8A0-3947-BAC5-FD4D96701AF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79856" y="4950287"/>
                <a:ext cx="3466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E6C96035-F2F2-EF4C-87A3-C38410541393}"/>
                  </a:ext>
                </a:extLst>
              </p14:cNvPr>
              <p14:cNvContentPartPr/>
              <p14:nvPr/>
            </p14:nvContentPartPr>
            <p14:xfrm>
              <a:off x="7260496" y="1379447"/>
              <a:ext cx="2550960" cy="152928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E6C96035-F2F2-EF4C-87A3-C3841054139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52936" y="1371887"/>
                <a:ext cx="2565720" cy="15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4" name="墨迹 184">
                <a:extLst>
                  <a:ext uri="{FF2B5EF4-FFF2-40B4-BE49-F238E27FC236}">
                    <a16:creationId xmlns:a16="http://schemas.microsoft.com/office/drawing/2014/main" id="{31499307-E364-894B-A817-7E0CBC01F243}"/>
                  </a:ext>
                </a:extLst>
              </p14:cNvPr>
              <p14:cNvContentPartPr/>
              <p14:nvPr/>
            </p14:nvContentPartPr>
            <p14:xfrm>
              <a:off x="7911016" y="1672127"/>
              <a:ext cx="423360" cy="943920"/>
            </p14:xfrm>
          </p:contentPart>
        </mc:Choice>
        <mc:Fallback>
          <p:pic>
            <p:nvPicPr>
              <p:cNvPr id="184" name="墨迹 184">
                <a:extLst>
                  <a:ext uri="{FF2B5EF4-FFF2-40B4-BE49-F238E27FC236}">
                    <a16:creationId xmlns:a16="http://schemas.microsoft.com/office/drawing/2014/main" id="{31499307-E364-894B-A817-7E0CBC01F2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03456" y="1664567"/>
                <a:ext cx="438480" cy="9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560C0464-27AC-8C40-A86C-C7553E27D521}"/>
                  </a:ext>
                </a:extLst>
              </p14:cNvPr>
              <p14:cNvContentPartPr/>
              <p14:nvPr/>
            </p14:nvContentPartPr>
            <p14:xfrm>
              <a:off x="8073736" y="5134247"/>
              <a:ext cx="214920" cy="4032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560C0464-27AC-8C40-A86C-C7553E27D5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66176" y="5126687"/>
                <a:ext cx="2300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04310068-DC12-F34A-AEC4-8C4B74E0B594}"/>
                  </a:ext>
                </a:extLst>
              </p14:cNvPr>
              <p14:cNvContentPartPr/>
              <p14:nvPr/>
            </p14:nvContentPartPr>
            <p14:xfrm>
              <a:off x="8021536" y="1685087"/>
              <a:ext cx="259920" cy="2995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04310068-DC12-F34A-AEC4-8C4B74E0B5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13976" y="1677527"/>
                <a:ext cx="2750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2D366267-A5E0-FA46-B9A7-DF0904C82B0D}"/>
                  </a:ext>
                </a:extLst>
              </p14:cNvPr>
              <p14:cNvContentPartPr/>
              <p14:nvPr/>
            </p14:nvContentPartPr>
            <p14:xfrm>
              <a:off x="8665936" y="2140487"/>
              <a:ext cx="403920" cy="3906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2D366267-A5E0-FA46-B9A7-DF0904C82B0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58376" y="2132927"/>
                <a:ext cx="4186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FF7C6471-FDEE-D548-AAF8-EE69866A4D81}"/>
                  </a:ext>
                </a:extLst>
              </p14:cNvPr>
              <p14:cNvContentPartPr/>
              <p14:nvPr/>
            </p14:nvContentPartPr>
            <p14:xfrm>
              <a:off x="8704816" y="1548647"/>
              <a:ext cx="156600" cy="31248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FF7C6471-FDEE-D548-AAF8-EE69866A4D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97256" y="1541087"/>
                <a:ext cx="1717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0CE12E5B-20CB-1A40-AC13-3CB04CABD7DA}"/>
                  </a:ext>
                </a:extLst>
              </p14:cNvPr>
              <p14:cNvContentPartPr/>
              <p14:nvPr/>
            </p14:nvContentPartPr>
            <p14:xfrm>
              <a:off x="8912896" y="4983767"/>
              <a:ext cx="260640" cy="41616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0CE12E5B-20CB-1A40-AC13-3CB04CABD7D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05336" y="4976207"/>
                <a:ext cx="2757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B3B9F55-AE2A-2149-B7C5-6AAB18662968}"/>
                  </a:ext>
                </a:extLst>
              </p14:cNvPr>
              <p14:cNvContentPartPr/>
              <p14:nvPr/>
            </p14:nvContentPartPr>
            <p14:xfrm>
              <a:off x="9537496" y="2088647"/>
              <a:ext cx="410400" cy="3387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B3B9F55-AE2A-2149-B7C5-6AAB1866296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27416" y="2078567"/>
                <a:ext cx="4305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4" name="墨迹 194">
                <a:extLst>
                  <a:ext uri="{FF2B5EF4-FFF2-40B4-BE49-F238E27FC236}">
                    <a16:creationId xmlns:a16="http://schemas.microsoft.com/office/drawing/2014/main" id="{4868522A-06A2-9A46-8B6B-49D235E44C50}"/>
                  </a:ext>
                </a:extLst>
              </p14:cNvPr>
              <p14:cNvContentPartPr/>
              <p14:nvPr/>
            </p14:nvContentPartPr>
            <p14:xfrm>
              <a:off x="9622096" y="1672127"/>
              <a:ext cx="176040" cy="182520"/>
            </p14:xfrm>
          </p:contentPart>
        </mc:Choice>
        <mc:Fallback>
          <p:pic>
            <p:nvPicPr>
              <p:cNvPr id="194" name="墨迹 194">
                <a:extLst>
                  <a:ext uri="{FF2B5EF4-FFF2-40B4-BE49-F238E27FC236}">
                    <a16:creationId xmlns:a16="http://schemas.microsoft.com/office/drawing/2014/main" id="{4868522A-06A2-9A46-8B6B-49D235E44C5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14536" y="1664567"/>
                <a:ext cx="1911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561271B9-4C22-834C-9721-1696D3A67F28}"/>
                  </a:ext>
                </a:extLst>
              </p14:cNvPr>
              <p14:cNvContentPartPr/>
              <p14:nvPr/>
            </p14:nvContentPartPr>
            <p14:xfrm>
              <a:off x="9849976" y="5023007"/>
              <a:ext cx="195480" cy="5925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561271B9-4C22-834C-9721-1696D3A67F2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42416" y="5015447"/>
                <a:ext cx="2106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93129D4A-B366-9741-9B30-08D9327CB896}"/>
                  </a:ext>
                </a:extLst>
              </p14:cNvPr>
              <p14:cNvContentPartPr/>
              <p14:nvPr/>
            </p14:nvContentPartPr>
            <p14:xfrm>
              <a:off x="1463416" y="2713247"/>
              <a:ext cx="364680" cy="49428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93129D4A-B366-9741-9B30-08D9327CB89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55856" y="2705687"/>
                <a:ext cx="3798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5B0B5E70-7349-8843-8C3E-313ABC756B26}"/>
                  </a:ext>
                </a:extLst>
              </p14:cNvPr>
              <p14:cNvContentPartPr/>
              <p14:nvPr/>
            </p14:nvContentPartPr>
            <p14:xfrm>
              <a:off x="2478256" y="2732687"/>
              <a:ext cx="221400" cy="3322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5B0B5E70-7349-8843-8C3E-313ABC756B2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70696" y="2725127"/>
                <a:ext cx="2365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0A26BF29-DB65-A044-AD3D-D6B526A59576}"/>
                  </a:ext>
                </a:extLst>
              </p14:cNvPr>
              <p14:cNvContentPartPr/>
              <p14:nvPr/>
            </p14:nvContentPartPr>
            <p14:xfrm>
              <a:off x="1944736" y="2830967"/>
              <a:ext cx="267120" cy="25992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0A26BF29-DB65-A044-AD3D-D6B526A5957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37176" y="2823407"/>
                <a:ext cx="2822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247B6DE9-CBBB-484E-B44F-7112B0F7FE66}"/>
                  </a:ext>
                </a:extLst>
              </p14:cNvPr>
              <p14:cNvContentPartPr/>
              <p14:nvPr/>
            </p14:nvContentPartPr>
            <p14:xfrm>
              <a:off x="5744536" y="2700287"/>
              <a:ext cx="318600" cy="25416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247B6DE9-CBBB-484E-B44F-7112B0F7FE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36976" y="2692727"/>
                <a:ext cx="3333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BB1E0AD-46E3-C34E-A5D8-4B9869F1D7CA}"/>
                  </a:ext>
                </a:extLst>
              </p14:cNvPr>
              <p14:cNvContentPartPr/>
              <p14:nvPr/>
            </p14:nvContentPartPr>
            <p14:xfrm>
              <a:off x="6017776" y="3185207"/>
              <a:ext cx="26280" cy="6192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BB1E0AD-46E3-C34E-A5D8-4B9869F1D7C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10216" y="3177647"/>
                <a:ext cx="41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7" name="墨迹 219">
                <a:extLst>
                  <a:ext uri="{FF2B5EF4-FFF2-40B4-BE49-F238E27FC236}">
                    <a16:creationId xmlns:a16="http://schemas.microsoft.com/office/drawing/2014/main" id="{E4074BDA-4521-6E42-9FAD-FF022097D2E9}"/>
                  </a:ext>
                </a:extLst>
              </p14:cNvPr>
              <p14:cNvContentPartPr/>
              <p14:nvPr/>
            </p14:nvContentPartPr>
            <p14:xfrm>
              <a:off x="4996096" y="2862647"/>
              <a:ext cx="332280" cy="163080"/>
            </p14:xfrm>
          </p:contentPart>
        </mc:Choice>
        <mc:Fallback>
          <p:pic>
            <p:nvPicPr>
              <p:cNvPr id="217" name="墨迹 219">
                <a:extLst>
                  <a:ext uri="{FF2B5EF4-FFF2-40B4-BE49-F238E27FC236}">
                    <a16:creationId xmlns:a16="http://schemas.microsoft.com/office/drawing/2014/main" id="{E4074BDA-4521-6E42-9FAD-FF022097D2E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88896" y="2855087"/>
                <a:ext cx="347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8" name="墨迹 220">
                <a:extLst>
                  <a:ext uri="{FF2B5EF4-FFF2-40B4-BE49-F238E27FC236}">
                    <a16:creationId xmlns:a16="http://schemas.microsoft.com/office/drawing/2014/main" id="{5AE267C3-33DE-9540-9EFB-C1A2D18D926F}"/>
                  </a:ext>
                </a:extLst>
              </p14:cNvPr>
              <p14:cNvContentPartPr/>
              <p14:nvPr/>
            </p14:nvContentPartPr>
            <p14:xfrm>
              <a:off x="3636376" y="2713247"/>
              <a:ext cx="1054440" cy="572760"/>
            </p14:xfrm>
          </p:contentPart>
        </mc:Choice>
        <mc:Fallback>
          <p:pic>
            <p:nvPicPr>
              <p:cNvPr id="218" name="墨迹 220">
                <a:extLst>
                  <a:ext uri="{FF2B5EF4-FFF2-40B4-BE49-F238E27FC236}">
                    <a16:creationId xmlns:a16="http://schemas.microsoft.com/office/drawing/2014/main" id="{5AE267C3-33DE-9540-9EFB-C1A2D18D926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28816" y="2705687"/>
                <a:ext cx="106956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32DE7588-92B0-2942-BD15-2EE38EEC9914}"/>
                  </a:ext>
                </a:extLst>
              </p14:cNvPr>
              <p14:cNvContentPartPr/>
              <p14:nvPr/>
            </p14:nvContentPartPr>
            <p14:xfrm>
              <a:off x="3102856" y="2817287"/>
              <a:ext cx="293040" cy="26712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32DE7588-92B0-2942-BD15-2EE38EEC99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95296" y="2809727"/>
                <a:ext cx="3081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2CBB3BEE-4DB7-2645-BBFE-CEAA231CC0B9}"/>
                  </a:ext>
                </a:extLst>
              </p14:cNvPr>
              <p14:cNvContentPartPr/>
              <p14:nvPr/>
            </p14:nvContentPartPr>
            <p14:xfrm>
              <a:off x="2100976" y="3858407"/>
              <a:ext cx="169560" cy="3924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2CBB3BEE-4DB7-2645-BBFE-CEAA231CC0B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93416" y="3850847"/>
                <a:ext cx="1846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D3096A3D-0291-744E-9A46-CF1F65ABAB05}"/>
                  </a:ext>
                </a:extLst>
              </p14:cNvPr>
              <p14:cNvContentPartPr/>
              <p14:nvPr/>
            </p14:nvContentPartPr>
            <p14:xfrm>
              <a:off x="2117536" y="3975407"/>
              <a:ext cx="257040" cy="1980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D3096A3D-0291-744E-9A46-CF1F65ABAB0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09976" y="3967847"/>
                <a:ext cx="272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78DD1932-DFB7-AF45-A8D6-1971393A9309}"/>
                  </a:ext>
                </a:extLst>
              </p14:cNvPr>
              <p14:cNvContentPartPr/>
              <p14:nvPr/>
            </p14:nvContentPartPr>
            <p14:xfrm>
              <a:off x="2549896" y="3955967"/>
              <a:ext cx="39240" cy="525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78DD1932-DFB7-AF45-A8D6-1971393A930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42336" y="3948407"/>
                <a:ext cx="543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89F60FCD-F71C-1742-B53F-678F894E9AE3}"/>
                  </a:ext>
                </a:extLst>
              </p14:cNvPr>
              <p14:cNvContentPartPr/>
              <p14:nvPr/>
            </p14:nvContentPartPr>
            <p14:xfrm>
              <a:off x="2608576" y="4118327"/>
              <a:ext cx="6840" cy="1332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89F60FCD-F71C-1742-B53F-678F894E9AE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01016" y="4110767"/>
                <a:ext cx="21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0D3BCD3F-E3D2-3848-ABD6-41EA2FE37BBD}"/>
                  </a:ext>
                </a:extLst>
              </p14:cNvPr>
              <p14:cNvContentPartPr/>
              <p14:nvPr/>
            </p14:nvContentPartPr>
            <p14:xfrm>
              <a:off x="825856" y="3637007"/>
              <a:ext cx="1073880" cy="64440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0D3BCD3F-E3D2-3848-ABD6-41EA2FE37BB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8296" y="3629447"/>
                <a:ext cx="10890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0" name="墨迹 240">
                <a:extLst>
                  <a:ext uri="{FF2B5EF4-FFF2-40B4-BE49-F238E27FC236}">
                    <a16:creationId xmlns:a16="http://schemas.microsoft.com/office/drawing/2014/main" id="{73B7E696-BDC5-4C42-B9F5-6351E9E0857C}"/>
                  </a:ext>
                </a:extLst>
              </p14:cNvPr>
              <p14:cNvContentPartPr/>
              <p14:nvPr/>
            </p14:nvContentPartPr>
            <p14:xfrm>
              <a:off x="1899376" y="4255127"/>
              <a:ext cx="390600" cy="514440"/>
            </p14:xfrm>
          </p:contentPart>
        </mc:Choice>
        <mc:Fallback>
          <p:pic>
            <p:nvPicPr>
              <p:cNvPr id="240" name="墨迹 240">
                <a:extLst>
                  <a:ext uri="{FF2B5EF4-FFF2-40B4-BE49-F238E27FC236}">
                    <a16:creationId xmlns:a16="http://schemas.microsoft.com/office/drawing/2014/main" id="{73B7E696-BDC5-4C42-B9F5-6351E9E0857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91816" y="4247567"/>
                <a:ext cx="4057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FA7F0089-2B76-0648-865F-0F5F983808B6}"/>
                  </a:ext>
                </a:extLst>
              </p14:cNvPr>
              <p14:cNvContentPartPr/>
              <p14:nvPr/>
            </p14:nvContentPartPr>
            <p14:xfrm>
              <a:off x="3324256" y="4528367"/>
              <a:ext cx="52560" cy="262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FA7F0089-2B76-0648-865F-0F5F983808B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16696" y="4520807"/>
                <a:ext cx="67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BE499E53-B146-8A4C-A1D2-EFB4FC7C0CDA}"/>
                  </a:ext>
                </a:extLst>
              </p14:cNvPr>
              <p14:cNvContentPartPr/>
              <p14:nvPr/>
            </p14:nvContentPartPr>
            <p14:xfrm>
              <a:off x="3393016" y="4723487"/>
              <a:ext cx="55440" cy="684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BE499E53-B146-8A4C-A1D2-EFB4FC7C0CD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85456" y="4715927"/>
                <a:ext cx="70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9" name="墨迹 250">
                <a:extLst>
                  <a:ext uri="{FF2B5EF4-FFF2-40B4-BE49-F238E27FC236}">
                    <a16:creationId xmlns:a16="http://schemas.microsoft.com/office/drawing/2014/main" id="{C580053C-CFAA-3F41-9ED4-08735B2363E1}"/>
                  </a:ext>
                </a:extLst>
              </p14:cNvPr>
              <p14:cNvContentPartPr/>
              <p14:nvPr/>
            </p14:nvContentPartPr>
            <p14:xfrm>
              <a:off x="3987736" y="4249367"/>
              <a:ext cx="299520" cy="383400"/>
            </p14:xfrm>
          </p:contentPart>
        </mc:Choice>
        <mc:Fallback>
          <p:pic>
            <p:nvPicPr>
              <p:cNvPr id="249" name="墨迹 250">
                <a:extLst>
                  <a:ext uri="{FF2B5EF4-FFF2-40B4-BE49-F238E27FC236}">
                    <a16:creationId xmlns:a16="http://schemas.microsoft.com/office/drawing/2014/main" id="{C580053C-CFAA-3F41-9ED4-08735B2363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80176" y="4241807"/>
                <a:ext cx="3146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0" name="墨迹 251">
                <a:extLst>
                  <a:ext uri="{FF2B5EF4-FFF2-40B4-BE49-F238E27FC236}">
                    <a16:creationId xmlns:a16="http://schemas.microsoft.com/office/drawing/2014/main" id="{E00632C2-AF62-2449-97F0-3815D7599F35}"/>
                  </a:ext>
                </a:extLst>
              </p14:cNvPr>
              <p14:cNvContentPartPr/>
              <p14:nvPr/>
            </p14:nvContentPartPr>
            <p14:xfrm>
              <a:off x="2413456" y="4229207"/>
              <a:ext cx="702720" cy="442800"/>
            </p14:xfrm>
          </p:contentPart>
        </mc:Choice>
        <mc:Fallback>
          <p:pic>
            <p:nvPicPr>
              <p:cNvPr id="250" name="墨迹 251">
                <a:extLst>
                  <a:ext uri="{FF2B5EF4-FFF2-40B4-BE49-F238E27FC236}">
                    <a16:creationId xmlns:a16="http://schemas.microsoft.com/office/drawing/2014/main" id="{E00632C2-AF62-2449-97F0-3815D7599F3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05900" y="4221647"/>
                <a:ext cx="717832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E4DE4552-6151-0B46-8422-02D959E03F28}"/>
                  </a:ext>
                </a:extLst>
              </p14:cNvPr>
              <p14:cNvContentPartPr/>
              <p14:nvPr/>
            </p14:nvContentPartPr>
            <p14:xfrm>
              <a:off x="3376096" y="5309207"/>
              <a:ext cx="32760" cy="327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E4DE4552-6151-0B46-8422-02D959E03F2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68536" y="5301647"/>
                <a:ext cx="478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DAE86793-0E7E-EB46-B09D-ED941980A305}"/>
                  </a:ext>
                </a:extLst>
              </p14:cNvPr>
              <p14:cNvContentPartPr/>
              <p14:nvPr/>
            </p14:nvContentPartPr>
            <p14:xfrm>
              <a:off x="3428296" y="5465447"/>
              <a:ext cx="19800" cy="13320"/>
            </p14:xfrm>
          </p:contentPart>
        </mc:Choice>
        <mc:Fallback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DAE86793-0E7E-EB46-B09D-ED941980A30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20736" y="5457887"/>
                <a:ext cx="34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0" name="墨迹 261">
                <a:extLst>
                  <a:ext uri="{FF2B5EF4-FFF2-40B4-BE49-F238E27FC236}">
                    <a16:creationId xmlns:a16="http://schemas.microsoft.com/office/drawing/2014/main" id="{AFAD1D30-5662-D043-81C9-6A81FC7719E1}"/>
                  </a:ext>
                </a:extLst>
              </p14:cNvPr>
              <p14:cNvContentPartPr/>
              <p14:nvPr/>
            </p14:nvContentPartPr>
            <p14:xfrm>
              <a:off x="2511016" y="4938407"/>
              <a:ext cx="566280" cy="494640"/>
            </p14:xfrm>
          </p:contentPart>
        </mc:Choice>
        <mc:Fallback>
          <p:pic>
            <p:nvPicPr>
              <p:cNvPr id="260" name="墨迹 261">
                <a:extLst>
                  <a:ext uri="{FF2B5EF4-FFF2-40B4-BE49-F238E27FC236}">
                    <a16:creationId xmlns:a16="http://schemas.microsoft.com/office/drawing/2014/main" id="{AFAD1D30-5662-D043-81C9-6A81FC7719E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03456" y="4930852"/>
                <a:ext cx="581400" cy="509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1" name="墨迹 262">
                <a:extLst>
                  <a:ext uri="{FF2B5EF4-FFF2-40B4-BE49-F238E27FC236}">
                    <a16:creationId xmlns:a16="http://schemas.microsoft.com/office/drawing/2014/main" id="{EA0345C3-5FD4-8842-979F-FE74ED5E9B15}"/>
                  </a:ext>
                </a:extLst>
              </p14:cNvPr>
              <p14:cNvContentPartPr/>
              <p14:nvPr/>
            </p14:nvContentPartPr>
            <p14:xfrm>
              <a:off x="1918816" y="5120567"/>
              <a:ext cx="406800" cy="403920"/>
            </p14:xfrm>
          </p:contentPart>
        </mc:Choice>
        <mc:Fallback>
          <p:pic>
            <p:nvPicPr>
              <p:cNvPr id="261" name="墨迹 262">
                <a:extLst>
                  <a:ext uri="{FF2B5EF4-FFF2-40B4-BE49-F238E27FC236}">
                    <a16:creationId xmlns:a16="http://schemas.microsoft.com/office/drawing/2014/main" id="{EA0345C3-5FD4-8842-979F-FE74ED5E9B1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11256" y="5113007"/>
                <a:ext cx="421560" cy="4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09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8EB6B1F6-F81B-864E-8519-4878A44E3FA0}"/>
                  </a:ext>
                </a:extLst>
              </p14:cNvPr>
              <p14:cNvContentPartPr/>
              <p14:nvPr/>
            </p14:nvContentPartPr>
            <p14:xfrm>
              <a:off x="2260900" y="664849"/>
              <a:ext cx="205920" cy="14976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8EB6B1F6-F81B-864E-8519-4878A44E3F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340" y="657289"/>
                <a:ext cx="221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2">
                <a:extLst>
                  <a:ext uri="{FF2B5EF4-FFF2-40B4-BE49-F238E27FC236}">
                    <a16:creationId xmlns:a16="http://schemas.microsoft.com/office/drawing/2014/main" id="{5A2B5DAE-85BA-ED45-9266-7BD15F104099}"/>
                  </a:ext>
                </a:extLst>
              </p14:cNvPr>
              <p14:cNvContentPartPr/>
              <p14:nvPr/>
            </p14:nvContentPartPr>
            <p14:xfrm>
              <a:off x="854020" y="378289"/>
              <a:ext cx="1108440" cy="790200"/>
            </p14:xfrm>
          </p:contentPart>
        </mc:Choice>
        <mc:Fallback>
          <p:pic>
            <p:nvPicPr>
              <p:cNvPr id="11" name="墨迹 12">
                <a:extLst>
                  <a:ext uri="{FF2B5EF4-FFF2-40B4-BE49-F238E27FC236}">
                    <a16:creationId xmlns:a16="http://schemas.microsoft.com/office/drawing/2014/main" id="{5A2B5DAE-85BA-ED45-9266-7BD15F1040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460" y="370729"/>
                <a:ext cx="112356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7C32188-128F-3647-A970-E2DFFCB1BEF6}"/>
                  </a:ext>
                </a:extLst>
              </p14:cNvPr>
              <p14:cNvContentPartPr/>
              <p14:nvPr/>
            </p14:nvContentPartPr>
            <p14:xfrm>
              <a:off x="2758780" y="677089"/>
              <a:ext cx="37800" cy="37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7C32188-128F-3647-A970-E2DFFCB1BE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1580" y="66952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80845E63-1562-A948-BB07-10B8E5C730CB}"/>
                  </a:ext>
                </a:extLst>
              </p14:cNvPr>
              <p14:cNvContentPartPr/>
              <p14:nvPr/>
            </p14:nvContentPartPr>
            <p14:xfrm>
              <a:off x="2814940" y="857809"/>
              <a:ext cx="25200" cy="64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80845E63-1562-A948-BB07-10B8E5C730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7380" y="85024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6FC8783-AF34-FD42-9810-0CA66A81E8C9}"/>
                  </a:ext>
                </a:extLst>
              </p14:cNvPr>
              <p14:cNvContentPartPr/>
              <p14:nvPr/>
            </p14:nvContentPartPr>
            <p14:xfrm>
              <a:off x="3057940" y="1381249"/>
              <a:ext cx="124920" cy="180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6FC8783-AF34-FD42-9810-0CA66A81E8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0380" y="1373689"/>
                <a:ext cx="140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5">
                <a:extLst>
                  <a:ext uri="{FF2B5EF4-FFF2-40B4-BE49-F238E27FC236}">
                    <a16:creationId xmlns:a16="http://schemas.microsoft.com/office/drawing/2014/main" id="{C17A4130-7F5D-F14C-8041-6A9647BC05CD}"/>
                  </a:ext>
                </a:extLst>
              </p14:cNvPr>
              <p14:cNvContentPartPr/>
              <p14:nvPr/>
            </p14:nvContentPartPr>
            <p14:xfrm>
              <a:off x="3344140" y="1168849"/>
              <a:ext cx="112680" cy="137160"/>
            </p14:xfrm>
          </p:contentPart>
        </mc:Choice>
        <mc:Fallback>
          <p:pic>
            <p:nvPicPr>
              <p:cNvPr id="32" name="墨迹 35">
                <a:extLst>
                  <a:ext uri="{FF2B5EF4-FFF2-40B4-BE49-F238E27FC236}">
                    <a16:creationId xmlns:a16="http://schemas.microsoft.com/office/drawing/2014/main" id="{C17A4130-7F5D-F14C-8041-6A9647BC05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6556" y="1161289"/>
                <a:ext cx="12784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6">
                <a:extLst>
                  <a:ext uri="{FF2B5EF4-FFF2-40B4-BE49-F238E27FC236}">
                    <a16:creationId xmlns:a16="http://schemas.microsoft.com/office/drawing/2014/main" id="{C86494D8-3CBD-E145-9647-539B2F51CE03}"/>
                  </a:ext>
                </a:extLst>
              </p14:cNvPr>
              <p14:cNvContentPartPr/>
              <p14:nvPr/>
            </p14:nvContentPartPr>
            <p14:xfrm>
              <a:off x="2858500" y="1144009"/>
              <a:ext cx="131400" cy="121320"/>
            </p14:xfrm>
          </p:contentPart>
        </mc:Choice>
        <mc:Fallback>
          <p:pic>
            <p:nvPicPr>
              <p:cNvPr id="33" name="墨迹 36">
                <a:extLst>
                  <a:ext uri="{FF2B5EF4-FFF2-40B4-BE49-F238E27FC236}">
                    <a16:creationId xmlns:a16="http://schemas.microsoft.com/office/drawing/2014/main" id="{C86494D8-3CBD-E145-9647-539B2F51CE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0919" y="1136449"/>
                <a:ext cx="146562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AC6E3D44-EDCE-3F45-A5FE-52ED58838265}"/>
                  </a:ext>
                </a:extLst>
              </p14:cNvPr>
              <p14:cNvContentPartPr/>
              <p14:nvPr/>
            </p14:nvContentPartPr>
            <p14:xfrm>
              <a:off x="1763020" y="1187569"/>
              <a:ext cx="915480" cy="52956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AC6E3D44-EDCE-3F45-A5FE-52ED588382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55460" y="1180009"/>
                <a:ext cx="9306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151D3572-0D30-564A-82B1-2138EA675CD8}"/>
                  </a:ext>
                </a:extLst>
              </p14:cNvPr>
              <p14:cNvContentPartPr/>
              <p14:nvPr/>
            </p14:nvContentPartPr>
            <p14:xfrm>
              <a:off x="1009540" y="1306009"/>
              <a:ext cx="324000" cy="31176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151D3572-0D30-564A-82B1-2138EA675C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980" y="1298449"/>
                <a:ext cx="3391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8CC53749-8AF0-EE43-8C1E-66B0181BFB51}"/>
                  </a:ext>
                </a:extLst>
              </p14:cNvPr>
              <p14:cNvContentPartPr/>
              <p14:nvPr/>
            </p14:nvContentPartPr>
            <p14:xfrm>
              <a:off x="10802260" y="907489"/>
              <a:ext cx="208440" cy="1807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8CC53749-8AF0-EE43-8C1E-66B0181BFB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94700" y="899929"/>
                <a:ext cx="223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1B389229-0C0D-9E4F-BDF2-849518BF7268}"/>
                  </a:ext>
                </a:extLst>
              </p14:cNvPr>
              <p14:cNvContentPartPr/>
              <p14:nvPr/>
            </p14:nvContentPartPr>
            <p14:xfrm>
              <a:off x="10136260" y="975889"/>
              <a:ext cx="193320" cy="21816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1B389229-0C0D-9E4F-BDF2-849518BF72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28700" y="968329"/>
                <a:ext cx="208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A82AF141-281A-654A-9B06-C1BCCC402AE8}"/>
                  </a:ext>
                </a:extLst>
              </p14:cNvPr>
              <p14:cNvContentPartPr/>
              <p14:nvPr/>
            </p14:nvContentPartPr>
            <p14:xfrm>
              <a:off x="9681580" y="1019449"/>
              <a:ext cx="199440" cy="21816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A82AF141-281A-654A-9B06-C1BCCC402A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74020" y="1011889"/>
                <a:ext cx="214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8">
                <a:extLst>
                  <a:ext uri="{FF2B5EF4-FFF2-40B4-BE49-F238E27FC236}">
                    <a16:creationId xmlns:a16="http://schemas.microsoft.com/office/drawing/2014/main" id="{2FE786B6-46C0-DF46-97E4-A1B964C5588D}"/>
                  </a:ext>
                </a:extLst>
              </p14:cNvPr>
              <p14:cNvContentPartPr/>
              <p14:nvPr/>
            </p14:nvContentPartPr>
            <p14:xfrm>
              <a:off x="8972020" y="1050769"/>
              <a:ext cx="336600" cy="255600"/>
            </p14:xfrm>
          </p:contentPart>
        </mc:Choice>
        <mc:Fallback>
          <p:pic>
            <p:nvPicPr>
              <p:cNvPr id="55" name="墨迹 58">
                <a:extLst>
                  <a:ext uri="{FF2B5EF4-FFF2-40B4-BE49-F238E27FC236}">
                    <a16:creationId xmlns:a16="http://schemas.microsoft.com/office/drawing/2014/main" id="{2FE786B6-46C0-DF46-97E4-A1B964C558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64460" y="1043209"/>
                <a:ext cx="3517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7937AC14-ABF1-0641-8921-D7A91EC1C9AF}"/>
                  </a:ext>
                </a:extLst>
              </p14:cNvPr>
              <p14:cNvContentPartPr/>
              <p14:nvPr/>
            </p14:nvContentPartPr>
            <p14:xfrm>
              <a:off x="10802260" y="1878769"/>
              <a:ext cx="230760" cy="28044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7937AC14-ABF1-0641-8921-D7A91EC1C9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94700" y="1871209"/>
                <a:ext cx="245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8EFF2E2E-D117-7347-9E03-F7A4F60ACFD1}"/>
                  </a:ext>
                </a:extLst>
              </p14:cNvPr>
              <p14:cNvContentPartPr/>
              <p14:nvPr/>
            </p14:nvContentPartPr>
            <p14:xfrm>
              <a:off x="10820980" y="1187569"/>
              <a:ext cx="224280" cy="37944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8EFF2E2E-D117-7347-9E03-F7A4F60ACF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13432" y="1180009"/>
                <a:ext cx="239016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B54A8170-6836-1A44-BC00-8447E989160F}"/>
                  </a:ext>
                </a:extLst>
              </p14:cNvPr>
              <p14:cNvContentPartPr/>
              <p14:nvPr/>
            </p14:nvContentPartPr>
            <p14:xfrm>
              <a:off x="10179820" y="1336969"/>
              <a:ext cx="212040" cy="33048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B54A8170-6836-1A44-BC00-8447E98916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72260" y="1329409"/>
                <a:ext cx="227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9D830353-BF88-244F-9ABC-B966905D39C3}"/>
                  </a:ext>
                </a:extLst>
              </p14:cNvPr>
              <p14:cNvContentPartPr/>
              <p14:nvPr/>
            </p14:nvContentPartPr>
            <p14:xfrm>
              <a:off x="9081460" y="1374409"/>
              <a:ext cx="152280" cy="27432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9D830353-BF88-244F-9ABC-B966905D39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73918" y="1366849"/>
                <a:ext cx="167364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46236E0F-8A2F-6148-BDA8-BBD770F2C607}"/>
                  </a:ext>
                </a:extLst>
              </p14:cNvPr>
              <p14:cNvContentPartPr/>
              <p14:nvPr/>
            </p14:nvContentPartPr>
            <p14:xfrm>
              <a:off x="9638020" y="1374409"/>
              <a:ext cx="162360" cy="28656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46236E0F-8A2F-6148-BDA8-BBD770F2C60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30460" y="1366849"/>
                <a:ext cx="177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8072C1A3-8ADA-0D4C-AD31-FDFA8B11FB1E}"/>
                  </a:ext>
                </a:extLst>
              </p14:cNvPr>
              <p14:cNvContentPartPr/>
              <p14:nvPr/>
            </p14:nvContentPartPr>
            <p14:xfrm>
              <a:off x="3705220" y="1785169"/>
              <a:ext cx="1431360" cy="52344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8072C1A3-8ADA-0D4C-AD31-FDFA8B11FB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97660" y="1777609"/>
                <a:ext cx="14464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8BAE2C19-4E07-1E4C-88E6-383F5DD34D17}"/>
                  </a:ext>
                </a:extLst>
              </p14:cNvPr>
              <p14:cNvContentPartPr/>
              <p14:nvPr/>
            </p14:nvContentPartPr>
            <p14:xfrm>
              <a:off x="5610340" y="1779049"/>
              <a:ext cx="124920" cy="3366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8BAE2C19-4E07-1E4C-88E6-383F5DD34D1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02780" y="1771489"/>
                <a:ext cx="1400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309DB12A-A246-BF49-9040-6932BA7E59C3}"/>
                  </a:ext>
                </a:extLst>
              </p14:cNvPr>
              <p14:cNvContentPartPr/>
              <p14:nvPr/>
            </p14:nvContentPartPr>
            <p14:xfrm>
              <a:off x="5317660" y="1903609"/>
              <a:ext cx="143640" cy="15588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309DB12A-A246-BF49-9040-6932BA7E59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10100" y="1896049"/>
                <a:ext cx="158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DD3435A9-BF92-DF42-82DC-45A1295D8AAE}"/>
                  </a:ext>
                </a:extLst>
              </p14:cNvPr>
              <p14:cNvContentPartPr/>
              <p14:nvPr/>
            </p14:nvContentPartPr>
            <p14:xfrm>
              <a:off x="2603260" y="3104929"/>
              <a:ext cx="118080" cy="1436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DD3435A9-BF92-DF42-82DC-45A1295D8A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95700" y="3097729"/>
                <a:ext cx="133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C5B412D2-C705-A245-9946-C73BFA8AAC41}"/>
                  </a:ext>
                </a:extLst>
              </p14:cNvPr>
              <p14:cNvContentPartPr/>
              <p14:nvPr/>
            </p14:nvContentPartPr>
            <p14:xfrm>
              <a:off x="2858500" y="2843569"/>
              <a:ext cx="131040" cy="12492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C5B412D2-C705-A245-9946-C73BFA8AAC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50940" y="2836009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D6321E69-74CF-874E-85EF-A5F6C299941D}"/>
                  </a:ext>
                </a:extLst>
              </p14:cNvPr>
              <p14:cNvContentPartPr/>
              <p14:nvPr/>
            </p14:nvContentPartPr>
            <p14:xfrm>
              <a:off x="2348020" y="2806129"/>
              <a:ext cx="162000" cy="6300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D6321E69-74CF-874E-85EF-A5F6C29994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40477" y="2798526"/>
                <a:ext cx="176727" cy="78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A29934F4-B119-3A44-8DB6-23A518D71F8D}"/>
                  </a:ext>
                </a:extLst>
              </p14:cNvPr>
              <p14:cNvContentPartPr/>
              <p14:nvPr/>
            </p14:nvContentPartPr>
            <p14:xfrm>
              <a:off x="1731700" y="2762569"/>
              <a:ext cx="373680" cy="60084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A29934F4-B119-3A44-8DB6-23A518D71F8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24147" y="2755009"/>
                <a:ext cx="388426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94AE906B-C8B9-7E45-85D5-54E078AE0D85}"/>
                  </a:ext>
                </a:extLst>
              </p14:cNvPr>
              <p14:cNvContentPartPr/>
              <p14:nvPr/>
            </p14:nvContentPartPr>
            <p14:xfrm>
              <a:off x="997300" y="2831329"/>
              <a:ext cx="380160" cy="41112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94AE906B-C8B9-7E45-85D5-54E078AE0D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9740" y="2823769"/>
                <a:ext cx="3952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墨迹 124">
                <a:extLst>
                  <a:ext uri="{FF2B5EF4-FFF2-40B4-BE49-F238E27FC236}">
                    <a16:creationId xmlns:a16="http://schemas.microsoft.com/office/drawing/2014/main" id="{998040D1-5BAA-714F-A384-BDDDF961317C}"/>
                  </a:ext>
                </a:extLst>
              </p14:cNvPr>
              <p14:cNvContentPartPr/>
              <p14:nvPr/>
            </p14:nvContentPartPr>
            <p14:xfrm>
              <a:off x="1700740" y="3565729"/>
              <a:ext cx="766080" cy="461160"/>
            </p14:xfrm>
          </p:contentPart>
        </mc:Choice>
        <mc:Fallback>
          <p:pic>
            <p:nvPicPr>
              <p:cNvPr id="124" name="墨迹 124">
                <a:extLst>
                  <a:ext uri="{FF2B5EF4-FFF2-40B4-BE49-F238E27FC236}">
                    <a16:creationId xmlns:a16="http://schemas.microsoft.com/office/drawing/2014/main" id="{998040D1-5BAA-714F-A384-BDDDF96131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93180" y="3558169"/>
                <a:ext cx="781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95C94655-5C5A-FE49-82A1-0D624418CC64}"/>
                  </a:ext>
                </a:extLst>
              </p14:cNvPr>
              <p14:cNvContentPartPr/>
              <p14:nvPr/>
            </p14:nvContentPartPr>
            <p14:xfrm>
              <a:off x="3076300" y="3696409"/>
              <a:ext cx="143640" cy="1994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95C94655-5C5A-FE49-82A1-0D624418CC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9100" y="3688849"/>
                <a:ext cx="1587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506A3599-8BE0-334B-9281-4F3D72970E06}"/>
                  </a:ext>
                </a:extLst>
              </p14:cNvPr>
              <p14:cNvContentPartPr/>
              <p14:nvPr/>
            </p14:nvContentPartPr>
            <p14:xfrm>
              <a:off x="3300580" y="3509929"/>
              <a:ext cx="124920" cy="936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506A3599-8BE0-334B-9281-4F3D72970E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93020" y="3502369"/>
                <a:ext cx="140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D180765B-0C3B-7C4B-9756-D58EB240EBC9}"/>
                  </a:ext>
                </a:extLst>
              </p14:cNvPr>
              <p14:cNvContentPartPr/>
              <p14:nvPr/>
            </p14:nvContentPartPr>
            <p14:xfrm>
              <a:off x="5330260" y="3765169"/>
              <a:ext cx="37800" cy="687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D180765B-0C3B-7C4B-9756-D58EB240EB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22700" y="3757609"/>
                <a:ext cx="52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C5ACEC41-E043-874F-AEAC-0850BE20F9F0}"/>
                  </a:ext>
                </a:extLst>
              </p14:cNvPr>
              <p14:cNvContentPartPr/>
              <p14:nvPr/>
            </p14:nvContentPartPr>
            <p14:xfrm>
              <a:off x="5330260" y="3951649"/>
              <a:ext cx="6480" cy="190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C5ACEC41-E043-874F-AEAC-0850BE20F9F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22700" y="3944089"/>
                <a:ext cx="21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1" name="墨迹 143">
                <a:extLst>
                  <a:ext uri="{FF2B5EF4-FFF2-40B4-BE49-F238E27FC236}">
                    <a16:creationId xmlns:a16="http://schemas.microsoft.com/office/drawing/2014/main" id="{627CF58F-FB76-4F4D-A00E-C58A88729D07}"/>
                  </a:ext>
                </a:extLst>
              </p14:cNvPr>
              <p14:cNvContentPartPr/>
              <p14:nvPr/>
            </p14:nvContentPartPr>
            <p14:xfrm>
              <a:off x="4247020" y="3472489"/>
              <a:ext cx="797040" cy="429840"/>
            </p14:xfrm>
          </p:contentPart>
        </mc:Choice>
        <mc:Fallback>
          <p:pic>
            <p:nvPicPr>
              <p:cNvPr id="141" name="墨迹 143">
                <a:extLst>
                  <a:ext uri="{FF2B5EF4-FFF2-40B4-BE49-F238E27FC236}">
                    <a16:creationId xmlns:a16="http://schemas.microsoft.com/office/drawing/2014/main" id="{627CF58F-FB76-4F4D-A00E-C58A88729D0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39463" y="3464929"/>
                <a:ext cx="811793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墨迹 144">
                <a:extLst>
                  <a:ext uri="{FF2B5EF4-FFF2-40B4-BE49-F238E27FC236}">
                    <a16:creationId xmlns:a16="http://schemas.microsoft.com/office/drawing/2014/main" id="{0346CC10-519B-3E41-8FDE-E331F447DCE3}"/>
                  </a:ext>
                </a:extLst>
              </p14:cNvPr>
              <p14:cNvContentPartPr/>
              <p14:nvPr/>
            </p14:nvContentPartPr>
            <p14:xfrm>
              <a:off x="3692620" y="3559609"/>
              <a:ext cx="349200" cy="386280"/>
            </p14:xfrm>
          </p:contentPart>
        </mc:Choice>
        <mc:Fallback>
          <p:pic>
            <p:nvPicPr>
              <p:cNvPr id="142" name="墨迹 144">
                <a:extLst>
                  <a:ext uri="{FF2B5EF4-FFF2-40B4-BE49-F238E27FC236}">
                    <a16:creationId xmlns:a16="http://schemas.microsoft.com/office/drawing/2014/main" id="{0346CC10-519B-3E41-8FDE-E331F447DC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85413" y="3552049"/>
                <a:ext cx="36433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3" name="墨迹 145">
                <a:extLst>
                  <a:ext uri="{FF2B5EF4-FFF2-40B4-BE49-F238E27FC236}">
                    <a16:creationId xmlns:a16="http://schemas.microsoft.com/office/drawing/2014/main" id="{DC84F103-47C8-DA4C-80C1-87BD678C4556}"/>
                  </a:ext>
                </a:extLst>
              </p14:cNvPr>
              <p14:cNvContentPartPr/>
              <p14:nvPr/>
            </p14:nvContentPartPr>
            <p14:xfrm>
              <a:off x="2839780" y="3590569"/>
              <a:ext cx="87480" cy="100080"/>
            </p14:xfrm>
          </p:contentPart>
        </mc:Choice>
        <mc:Fallback>
          <p:pic>
            <p:nvPicPr>
              <p:cNvPr id="143" name="墨迹 145">
                <a:extLst>
                  <a:ext uri="{FF2B5EF4-FFF2-40B4-BE49-F238E27FC236}">
                    <a16:creationId xmlns:a16="http://schemas.microsoft.com/office/drawing/2014/main" id="{DC84F103-47C8-DA4C-80C1-87BD678C455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32220" y="3583009"/>
                <a:ext cx="102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E11A34E6-5519-7B4F-A919-330CE68E12C9}"/>
                  </a:ext>
                </a:extLst>
              </p14:cNvPr>
              <p14:cNvContentPartPr/>
              <p14:nvPr/>
            </p14:nvContentPartPr>
            <p14:xfrm>
              <a:off x="10086220" y="826489"/>
              <a:ext cx="448560" cy="4363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E11A34E6-5519-7B4F-A919-330CE68E12C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78660" y="818929"/>
                <a:ext cx="463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1" name="墨迹 151">
                <a:extLst>
                  <a:ext uri="{FF2B5EF4-FFF2-40B4-BE49-F238E27FC236}">
                    <a16:creationId xmlns:a16="http://schemas.microsoft.com/office/drawing/2014/main" id="{0E96589C-21F7-664C-9E1B-6C6EC3860A92}"/>
                  </a:ext>
                </a:extLst>
              </p14:cNvPr>
              <p14:cNvContentPartPr/>
              <p14:nvPr/>
            </p14:nvContentPartPr>
            <p14:xfrm>
              <a:off x="6039820" y="3484729"/>
              <a:ext cx="293040" cy="342720"/>
            </p14:xfrm>
          </p:contentPart>
        </mc:Choice>
        <mc:Fallback>
          <p:pic>
            <p:nvPicPr>
              <p:cNvPr id="151" name="墨迹 151">
                <a:extLst>
                  <a:ext uri="{FF2B5EF4-FFF2-40B4-BE49-F238E27FC236}">
                    <a16:creationId xmlns:a16="http://schemas.microsoft.com/office/drawing/2014/main" id="{0E96589C-21F7-664C-9E1B-6C6EC3860A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32260" y="3477169"/>
                <a:ext cx="308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DCE76C19-95B0-A743-974A-407A0939ACBE}"/>
                  </a:ext>
                </a:extLst>
              </p14:cNvPr>
              <p14:cNvContentPartPr/>
              <p14:nvPr/>
            </p14:nvContentPartPr>
            <p14:xfrm>
              <a:off x="6525460" y="3453769"/>
              <a:ext cx="1108440" cy="48600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DCE76C19-95B0-A743-974A-407A0939ACB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17900" y="3446209"/>
                <a:ext cx="1123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243B4A7D-A804-3E4E-A3D5-DAFC6266A298}"/>
                  </a:ext>
                </a:extLst>
              </p14:cNvPr>
              <p14:cNvContentPartPr/>
              <p14:nvPr/>
            </p14:nvContentPartPr>
            <p14:xfrm>
              <a:off x="1725580" y="4151089"/>
              <a:ext cx="3947400" cy="59724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243B4A7D-A804-3E4E-A3D5-DAFC6266A29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18020" y="4143529"/>
                <a:ext cx="39625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A1C08519-2720-DB47-862C-54E55F87042E}"/>
                  </a:ext>
                </a:extLst>
              </p14:cNvPr>
              <p14:cNvContentPartPr/>
              <p14:nvPr/>
            </p14:nvContentPartPr>
            <p14:xfrm>
              <a:off x="6985900" y="4244329"/>
              <a:ext cx="180720" cy="3052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A1C08519-2720-DB47-862C-54E55F8704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78700" y="4236769"/>
                <a:ext cx="1958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1" name="墨迹 193">
                <a:extLst>
                  <a:ext uri="{FF2B5EF4-FFF2-40B4-BE49-F238E27FC236}">
                    <a16:creationId xmlns:a16="http://schemas.microsoft.com/office/drawing/2014/main" id="{92444B6D-53FB-BD42-88B7-C431C3D296F6}"/>
                  </a:ext>
                </a:extLst>
              </p14:cNvPr>
              <p14:cNvContentPartPr/>
              <p14:nvPr/>
            </p14:nvContentPartPr>
            <p14:xfrm>
              <a:off x="7378300" y="4182049"/>
              <a:ext cx="498600" cy="621000"/>
            </p14:xfrm>
          </p:contentPart>
        </mc:Choice>
        <mc:Fallback>
          <p:pic>
            <p:nvPicPr>
              <p:cNvPr id="191" name="墨迹 193">
                <a:extLst>
                  <a:ext uri="{FF2B5EF4-FFF2-40B4-BE49-F238E27FC236}">
                    <a16:creationId xmlns:a16="http://schemas.microsoft.com/office/drawing/2014/main" id="{92444B6D-53FB-BD42-88B7-C431C3D296F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70735" y="4174489"/>
                <a:ext cx="513731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2" name="墨迹 194">
                <a:extLst>
                  <a:ext uri="{FF2B5EF4-FFF2-40B4-BE49-F238E27FC236}">
                    <a16:creationId xmlns:a16="http://schemas.microsoft.com/office/drawing/2014/main" id="{B48D3A9F-9487-1B4A-94DF-97604955452D}"/>
                  </a:ext>
                </a:extLst>
              </p14:cNvPr>
              <p14:cNvContentPartPr/>
              <p14:nvPr/>
            </p14:nvContentPartPr>
            <p14:xfrm>
              <a:off x="6624820" y="4296889"/>
              <a:ext cx="150120" cy="240480"/>
            </p14:xfrm>
          </p:contentPart>
        </mc:Choice>
        <mc:Fallback>
          <p:pic>
            <p:nvPicPr>
              <p:cNvPr id="192" name="墨迹 194">
                <a:extLst>
                  <a:ext uri="{FF2B5EF4-FFF2-40B4-BE49-F238E27FC236}">
                    <a16:creationId xmlns:a16="http://schemas.microsoft.com/office/drawing/2014/main" id="{B48D3A9F-9487-1B4A-94DF-9760495545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17603" y="4289329"/>
                <a:ext cx="165276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3" name="墨迹 195">
                <a:extLst>
                  <a:ext uri="{FF2B5EF4-FFF2-40B4-BE49-F238E27FC236}">
                    <a16:creationId xmlns:a16="http://schemas.microsoft.com/office/drawing/2014/main" id="{7E5F6F84-8E91-0B46-875A-4107BDDCA171}"/>
                  </a:ext>
                </a:extLst>
              </p14:cNvPr>
              <p14:cNvContentPartPr/>
              <p14:nvPr/>
            </p14:nvContentPartPr>
            <p14:xfrm>
              <a:off x="6207940" y="4250449"/>
              <a:ext cx="137160" cy="274320"/>
            </p14:xfrm>
          </p:contentPart>
        </mc:Choice>
        <mc:Fallback>
          <p:pic>
            <p:nvPicPr>
              <p:cNvPr id="193" name="墨迹 195">
                <a:extLst>
                  <a:ext uri="{FF2B5EF4-FFF2-40B4-BE49-F238E27FC236}">
                    <a16:creationId xmlns:a16="http://schemas.microsoft.com/office/drawing/2014/main" id="{7E5F6F84-8E91-0B46-875A-4107BDDCA17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00380" y="4242889"/>
                <a:ext cx="152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FD7E3A81-B9CF-2846-A2C8-8171A31D55FC}"/>
                  </a:ext>
                </a:extLst>
              </p14:cNvPr>
              <p14:cNvContentPartPr/>
              <p14:nvPr/>
            </p14:nvContentPartPr>
            <p14:xfrm>
              <a:off x="7508980" y="1461529"/>
              <a:ext cx="847080" cy="23011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FD7E3A81-B9CF-2846-A2C8-8171A31D55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98900" y="1451449"/>
                <a:ext cx="867240" cy="23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4C7767E9-3B71-4042-8478-C7199984C420}"/>
                  </a:ext>
                </a:extLst>
              </p14:cNvPr>
              <p14:cNvContentPartPr/>
              <p14:nvPr/>
            </p14:nvContentPartPr>
            <p14:xfrm>
              <a:off x="8828740" y="478009"/>
              <a:ext cx="2148120" cy="39240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4C7767E9-3B71-4042-8478-C7199984C4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21180" y="470449"/>
                <a:ext cx="21632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5C6F8832-5D3A-7640-876F-9F26C92073F2}"/>
                  </a:ext>
                </a:extLst>
              </p14:cNvPr>
              <p14:cNvContentPartPr/>
              <p14:nvPr/>
            </p14:nvContentPartPr>
            <p14:xfrm>
              <a:off x="3079900" y="5514409"/>
              <a:ext cx="40320" cy="252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5C6F8832-5D3A-7640-876F-9F26C92073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72340" y="5506849"/>
                <a:ext cx="55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D6395550-D856-3147-BE65-9A3A0E33160D}"/>
                  </a:ext>
                </a:extLst>
              </p14:cNvPr>
              <p14:cNvContentPartPr/>
              <p14:nvPr/>
            </p14:nvContentPartPr>
            <p14:xfrm>
              <a:off x="3138580" y="5664529"/>
              <a:ext cx="25200" cy="122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D6395550-D856-3147-BE65-9A3A0E33160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31020" y="5656969"/>
                <a:ext cx="403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3" name="墨迹 214">
                <a:extLst>
                  <a:ext uri="{FF2B5EF4-FFF2-40B4-BE49-F238E27FC236}">
                    <a16:creationId xmlns:a16="http://schemas.microsoft.com/office/drawing/2014/main" id="{86B784A5-C1BA-704B-9ED6-3A19AA3B6B8A}"/>
                  </a:ext>
                </a:extLst>
              </p14:cNvPr>
              <p14:cNvContentPartPr/>
              <p14:nvPr/>
            </p14:nvContentPartPr>
            <p14:xfrm>
              <a:off x="2510020" y="5271409"/>
              <a:ext cx="193320" cy="305640"/>
            </p14:xfrm>
          </p:contentPart>
        </mc:Choice>
        <mc:Fallback>
          <p:pic>
            <p:nvPicPr>
              <p:cNvPr id="213" name="墨迹 214">
                <a:extLst>
                  <a:ext uri="{FF2B5EF4-FFF2-40B4-BE49-F238E27FC236}">
                    <a16:creationId xmlns:a16="http://schemas.microsoft.com/office/drawing/2014/main" id="{86B784A5-C1BA-704B-9ED6-3A19AA3B6B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02460" y="5264201"/>
                <a:ext cx="20844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4" name="墨迹 215">
                <a:extLst>
                  <a:ext uri="{FF2B5EF4-FFF2-40B4-BE49-F238E27FC236}">
                    <a16:creationId xmlns:a16="http://schemas.microsoft.com/office/drawing/2014/main" id="{D75705B5-F1AE-4046-8814-0DBFF8D64F6F}"/>
                  </a:ext>
                </a:extLst>
              </p14:cNvPr>
              <p14:cNvContentPartPr/>
              <p14:nvPr/>
            </p14:nvContentPartPr>
            <p14:xfrm>
              <a:off x="997660" y="4966489"/>
              <a:ext cx="1220040" cy="884520"/>
            </p14:xfrm>
          </p:contentPart>
        </mc:Choice>
        <mc:Fallback>
          <p:pic>
            <p:nvPicPr>
              <p:cNvPr id="214" name="墨迹 215">
                <a:extLst>
                  <a:ext uri="{FF2B5EF4-FFF2-40B4-BE49-F238E27FC236}">
                    <a16:creationId xmlns:a16="http://schemas.microsoft.com/office/drawing/2014/main" id="{D75705B5-F1AE-4046-8814-0DBFF8D64F6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0460" y="4958929"/>
                <a:ext cx="123480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4B368D39-5AF1-A644-87F0-E286BFF28239}"/>
                  </a:ext>
                </a:extLst>
              </p14:cNvPr>
              <p14:cNvContentPartPr/>
              <p14:nvPr/>
            </p14:nvContentPartPr>
            <p14:xfrm>
              <a:off x="8760340" y="1878769"/>
              <a:ext cx="2172600" cy="86580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4B368D39-5AF1-A644-87F0-E286BFF282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52779" y="1871209"/>
                <a:ext cx="2187723" cy="88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16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979CF532-13D7-4F4B-A364-56BDC3202C09}"/>
                  </a:ext>
                </a:extLst>
              </p14:cNvPr>
              <p14:cNvContentPartPr/>
              <p14:nvPr/>
            </p14:nvContentPartPr>
            <p14:xfrm>
              <a:off x="1505215" y="275601"/>
              <a:ext cx="2963880" cy="88956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979CF532-13D7-4F4B-A364-56BDC3202C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7655" y="268041"/>
                <a:ext cx="297864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7CA0883C-A13A-E344-A9EB-4F8DD5CF51C5}"/>
                  </a:ext>
                </a:extLst>
              </p14:cNvPr>
              <p14:cNvContentPartPr/>
              <p14:nvPr/>
            </p14:nvContentPartPr>
            <p14:xfrm>
              <a:off x="672175" y="534081"/>
              <a:ext cx="542520" cy="18972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7CA0883C-A13A-E344-A9EB-4F8DD5CF51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620" y="526521"/>
                <a:ext cx="55727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6979D2D-CE4A-AB4B-8FC7-188B372B1D8E}"/>
                  </a:ext>
                </a:extLst>
              </p14:cNvPr>
              <p14:cNvContentPartPr/>
              <p14:nvPr/>
            </p14:nvContentPartPr>
            <p14:xfrm>
              <a:off x="3030895" y="1530561"/>
              <a:ext cx="183240" cy="3409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6979D2D-CE4A-AB4B-8FC7-188B372B1D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3335" y="1523001"/>
                <a:ext cx="1983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025DA71-0451-D842-988F-2EB5D1A84147}"/>
                  </a:ext>
                </a:extLst>
              </p14:cNvPr>
              <p14:cNvContentPartPr/>
              <p14:nvPr/>
            </p14:nvContentPartPr>
            <p14:xfrm>
              <a:off x="3529135" y="1801641"/>
              <a:ext cx="50760" cy="1202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025DA71-0451-D842-988F-2EB5D1A841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1575" y="1794081"/>
                <a:ext cx="658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3">
                <a:extLst>
                  <a:ext uri="{FF2B5EF4-FFF2-40B4-BE49-F238E27FC236}">
                    <a16:creationId xmlns:a16="http://schemas.microsoft.com/office/drawing/2014/main" id="{893D9792-5D76-6845-AD33-C19A637F7F80}"/>
                  </a:ext>
                </a:extLst>
              </p14:cNvPr>
              <p14:cNvContentPartPr/>
              <p14:nvPr/>
            </p14:nvContentPartPr>
            <p14:xfrm>
              <a:off x="2532655" y="1417161"/>
              <a:ext cx="221400" cy="511200"/>
            </p14:xfrm>
          </p:contentPart>
        </mc:Choice>
        <mc:Fallback>
          <p:pic>
            <p:nvPicPr>
              <p:cNvPr id="32" name="墨迹 33">
                <a:extLst>
                  <a:ext uri="{FF2B5EF4-FFF2-40B4-BE49-F238E27FC236}">
                    <a16:creationId xmlns:a16="http://schemas.microsoft.com/office/drawing/2014/main" id="{893D9792-5D76-6845-AD33-C19A637F7F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5083" y="1409601"/>
                <a:ext cx="236545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4">
                <a:extLst>
                  <a:ext uri="{FF2B5EF4-FFF2-40B4-BE49-F238E27FC236}">
                    <a16:creationId xmlns:a16="http://schemas.microsoft.com/office/drawing/2014/main" id="{8DC5A3FC-3C2E-6D47-8705-37BD782B9070}"/>
                  </a:ext>
                </a:extLst>
              </p14:cNvPr>
              <p14:cNvContentPartPr/>
              <p14:nvPr/>
            </p14:nvContentPartPr>
            <p14:xfrm>
              <a:off x="1132615" y="1366401"/>
              <a:ext cx="1167120" cy="605880"/>
            </p14:xfrm>
          </p:contentPart>
        </mc:Choice>
        <mc:Fallback>
          <p:pic>
            <p:nvPicPr>
              <p:cNvPr id="33" name="墨迹 34">
                <a:extLst>
                  <a:ext uri="{FF2B5EF4-FFF2-40B4-BE49-F238E27FC236}">
                    <a16:creationId xmlns:a16="http://schemas.microsoft.com/office/drawing/2014/main" id="{8DC5A3FC-3C2E-6D47-8705-37BD782B90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5055" y="1359201"/>
                <a:ext cx="11822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1C66B416-AB2A-6042-ABDD-EC5FE00EC058}"/>
                  </a:ext>
                </a:extLst>
              </p14:cNvPr>
              <p14:cNvContentPartPr/>
              <p14:nvPr/>
            </p14:nvContentPartPr>
            <p14:xfrm>
              <a:off x="4071295" y="1637841"/>
              <a:ext cx="580680" cy="446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1C66B416-AB2A-6042-ABDD-EC5FE00EC0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3735" y="1630281"/>
                <a:ext cx="595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0BC19867-4141-D346-A1A5-A25A25D62638}"/>
                  </a:ext>
                </a:extLst>
              </p14:cNvPr>
              <p14:cNvContentPartPr/>
              <p14:nvPr/>
            </p14:nvContentPartPr>
            <p14:xfrm>
              <a:off x="4979575" y="1240401"/>
              <a:ext cx="1450800" cy="77580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0BC19867-4141-D346-A1A5-A25A25D626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2015" y="1232845"/>
                <a:ext cx="1465920" cy="790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F65983AA-C70F-374B-AB1D-CDCC38ED7439}"/>
                  </a:ext>
                </a:extLst>
              </p14:cNvPr>
              <p14:cNvContentPartPr/>
              <p14:nvPr/>
            </p14:nvContentPartPr>
            <p14:xfrm>
              <a:off x="1000135" y="2533161"/>
              <a:ext cx="435600" cy="30924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F65983AA-C70F-374B-AB1D-CDCC38ED74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2575" y="2525601"/>
                <a:ext cx="4507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075E1A33-BA94-6447-ACE5-63386428114F}"/>
                  </a:ext>
                </a:extLst>
              </p14:cNvPr>
              <p14:cNvContentPartPr/>
              <p14:nvPr/>
            </p14:nvContentPartPr>
            <p14:xfrm>
              <a:off x="4872295" y="2262081"/>
              <a:ext cx="1482480" cy="64368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075E1A33-BA94-6447-ACE5-6338642811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4735" y="2254521"/>
                <a:ext cx="14976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1" name="墨迹 72">
                <a:extLst>
                  <a:ext uri="{FF2B5EF4-FFF2-40B4-BE49-F238E27FC236}">
                    <a16:creationId xmlns:a16="http://schemas.microsoft.com/office/drawing/2014/main" id="{DE8A057B-A77B-9D45-8146-EA2BF11130D1}"/>
                  </a:ext>
                </a:extLst>
              </p14:cNvPr>
              <p14:cNvContentPartPr/>
              <p14:nvPr/>
            </p14:nvContentPartPr>
            <p14:xfrm>
              <a:off x="1946215" y="2337681"/>
              <a:ext cx="2579760" cy="674280"/>
            </p14:xfrm>
          </p:contentPart>
        </mc:Choice>
        <mc:Fallback>
          <p:pic>
            <p:nvPicPr>
              <p:cNvPr id="71" name="墨迹 72">
                <a:extLst>
                  <a:ext uri="{FF2B5EF4-FFF2-40B4-BE49-F238E27FC236}">
                    <a16:creationId xmlns:a16="http://schemas.microsoft.com/office/drawing/2014/main" id="{DE8A057B-A77B-9D45-8146-EA2BF11130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8655" y="2330125"/>
                <a:ext cx="2594880" cy="689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墨迹 76">
                <a:extLst>
                  <a:ext uri="{FF2B5EF4-FFF2-40B4-BE49-F238E27FC236}">
                    <a16:creationId xmlns:a16="http://schemas.microsoft.com/office/drawing/2014/main" id="{3EF7027B-A930-5748-AF45-8A5D0761D5E6}"/>
                  </a:ext>
                </a:extLst>
              </p14:cNvPr>
              <p14:cNvContentPartPr/>
              <p14:nvPr/>
            </p14:nvContentPartPr>
            <p14:xfrm>
              <a:off x="1006255" y="3384561"/>
              <a:ext cx="498600" cy="511200"/>
            </p14:xfrm>
          </p:contentPart>
        </mc:Choice>
        <mc:Fallback>
          <p:pic>
            <p:nvPicPr>
              <p:cNvPr id="76" name="墨迹 76">
                <a:extLst>
                  <a:ext uri="{FF2B5EF4-FFF2-40B4-BE49-F238E27FC236}">
                    <a16:creationId xmlns:a16="http://schemas.microsoft.com/office/drawing/2014/main" id="{3EF7027B-A930-5748-AF45-8A5D0761D5E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9055" y="3377001"/>
                <a:ext cx="5137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2CAD074F-8EEA-AC40-89AF-AF3C545D69A2}"/>
                  </a:ext>
                </a:extLst>
              </p14:cNvPr>
              <p14:cNvContentPartPr/>
              <p14:nvPr/>
            </p14:nvContentPartPr>
            <p14:xfrm>
              <a:off x="2078695" y="3371961"/>
              <a:ext cx="183240" cy="3661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2CAD074F-8EEA-AC40-89AF-AF3C545D69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71135" y="3364401"/>
                <a:ext cx="1983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BF0B5731-C0EC-1042-BA04-C478A3D1CDFF}"/>
                  </a:ext>
                </a:extLst>
              </p14:cNvPr>
              <p14:cNvContentPartPr/>
              <p14:nvPr/>
            </p14:nvContentPartPr>
            <p14:xfrm>
              <a:off x="2513575" y="3371961"/>
              <a:ext cx="1419480" cy="63756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BF0B5731-C0EC-1042-BA04-C478A3D1CD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6015" y="3364397"/>
                <a:ext cx="1434240" cy="652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6F3E2AAE-1FF7-2941-BACF-D90133DB7DCE}"/>
                  </a:ext>
                </a:extLst>
              </p14:cNvPr>
              <p14:cNvContentPartPr/>
              <p14:nvPr/>
            </p14:nvContentPartPr>
            <p14:xfrm>
              <a:off x="4178575" y="3101601"/>
              <a:ext cx="1564200" cy="78444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6F3E2AAE-1FF7-2941-BACF-D90133DB7D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71017" y="3094041"/>
                <a:ext cx="1578957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40012799-3952-1340-ACDF-B2EF482BC989}"/>
                  </a:ext>
                </a:extLst>
              </p14:cNvPr>
              <p14:cNvContentPartPr/>
              <p14:nvPr/>
            </p14:nvContentPartPr>
            <p14:xfrm>
              <a:off x="5919175" y="3094401"/>
              <a:ext cx="1324800" cy="91476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40012799-3952-1340-ACDF-B2EF482BC9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1615" y="3087201"/>
                <a:ext cx="133992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4769BB5D-A07A-DC4C-81A1-CC99C3EDB975}"/>
                  </a:ext>
                </a:extLst>
              </p14:cNvPr>
              <p14:cNvContentPartPr/>
              <p14:nvPr/>
            </p14:nvContentPartPr>
            <p14:xfrm>
              <a:off x="1031815" y="4450521"/>
              <a:ext cx="2188440" cy="104040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4769BB5D-A07A-DC4C-81A1-CC99C3EDB9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4256" y="4442961"/>
                <a:ext cx="2203558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EF71A1DE-55F8-F642-9E75-4CF27501D59C}"/>
                  </a:ext>
                </a:extLst>
              </p14:cNvPr>
              <p14:cNvContentPartPr/>
              <p14:nvPr/>
            </p14:nvContentPartPr>
            <p14:xfrm>
              <a:off x="3718135" y="4576521"/>
              <a:ext cx="1148400" cy="52380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EF71A1DE-55F8-F642-9E75-4CF27501D5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10573" y="4568961"/>
                <a:ext cx="1163525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984631FD-54C6-654A-81D0-7585B9DF0DF4}"/>
                  </a:ext>
                </a:extLst>
              </p14:cNvPr>
              <p14:cNvContentPartPr/>
              <p14:nvPr/>
            </p14:nvContentPartPr>
            <p14:xfrm>
              <a:off x="5049055" y="4538721"/>
              <a:ext cx="471960" cy="44172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984631FD-54C6-654A-81D0-7585B9DF0D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41495" y="4531161"/>
                <a:ext cx="4870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CE9E54C-7FC0-DC4C-9D1F-5F850548A904}"/>
                  </a:ext>
                </a:extLst>
              </p14:cNvPr>
              <p14:cNvContentPartPr/>
              <p14:nvPr/>
            </p14:nvContentPartPr>
            <p14:xfrm>
              <a:off x="5893975" y="4690281"/>
              <a:ext cx="290520" cy="5076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CE9E54C-7FC0-DC4C-9D1F-5F850548A9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6415" y="4682721"/>
                <a:ext cx="3056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95B115B5-E396-3144-9B34-73095A6E9DDC}"/>
                  </a:ext>
                </a:extLst>
              </p14:cNvPr>
              <p14:cNvContentPartPr/>
              <p14:nvPr/>
            </p14:nvContentPartPr>
            <p14:xfrm>
              <a:off x="5982175" y="4835361"/>
              <a:ext cx="284040" cy="759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95B115B5-E396-3144-9B34-73095A6E9D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74615" y="4827801"/>
                <a:ext cx="299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AF623A4E-F634-A247-BCE7-86448CA963CD}"/>
                  </a:ext>
                </a:extLst>
              </p14:cNvPr>
              <p14:cNvContentPartPr/>
              <p14:nvPr/>
            </p14:nvContentPartPr>
            <p14:xfrm>
              <a:off x="6675895" y="4608201"/>
              <a:ext cx="189720" cy="19584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AF623A4E-F634-A247-BCE7-86448CA963C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68335" y="4600641"/>
                <a:ext cx="2044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78207C16-3D07-D048-B8D6-39234A2AEE0B}"/>
                  </a:ext>
                </a:extLst>
              </p14:cNvPr>
              <p14:cNvContentPartPr/>
              <p14:nvPr/>
            </p14:nvContentPartPr>
            <p14:xfrm>
              <a:off x="6745375" y="5024361"/>
              <a:ext cx="25560" cy="5076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78207C16-3D07-D048-B8D6-39234A2AEE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37815" y="5016801"/>
                <a:ext cx="40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77FED77D-5D92-2642-94CE-1CEBBFD4FCED}"/>
                  </a:ext>
                </a:extLst>
              </p14:cNvPr>
              <p14:cNvContentPartPr/>
              <p14:nvPr/>
            </p14:nvContentPartPr>
            <p14:xfrm>
              <a:off x="7388695" y="452001"/>
              <a:ext cx="959040" cy="110952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77FED77D-5D92-2642-94CE-1CEBBFD4FC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81135" y="444441"/>
                <a:ext cx="97416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0B1C25BA-ADE0-D046-B367-C98E1BF12D87}"/>
                  </a:ext>
                </a:extLst>
              </p14:cNvPr>
              <p14:cNvContentPartPr/>
              <p14:nvPr/>
            </p14:nvContentPartPr>
            <p14:xfrm>
              <a:off x="8719975" y="710841"/>
              <a:ext cx="189000" cy="47952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0B1C25BA-ADE0-D046-B367-C98E1BF12D8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12415" y="703281"/>
                <a:ext cx="2037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6" name="墨迹 157">
                <a:extLst>
                  <a:ext uri="{FF2B5EF4-FFF2-40B4-BE49-F238E27FC236}">
                    <a16:creationId xmlns:a16="http://schemas.microsoft.com/office/drawing/2014/main" id="{B3626042-97DD-E14A-80B0-79369F0ED398}"/>
                  </a:ext>
                </a:extLst>
              </p14:cNvPr>
              <p14:cNvContentPartPr/>
              <p14:nvPr/>
            </p14:nvContentPartPr>
            <p14:xfrm>
              <a:off x="10649935" y="565761"/>
              <a:ext cx="1059120" cy="757080"/>
            </p14:xfrm>
          </p:contentPart>
        </mc:Choice>
        <mc:Fallback>
          <p:pic>
            <p:nvPicPr>
              <p:cNvPr id="156" name="墨迹 157">
                <a:extLst>
                  <a:ext uri="{FF2B5EF4-FFF2-40B4-BE49-F238E27FC236}">
                    <a16:creationId xmlns:a16="http://schemas.microsoft.com/office/drawing/2014/main" id="{B3626042-97DD-E14A-80B0-79369F0ED39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42375" y="558201"/>
                <a:ext cx="107424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3436EC64-7BEE-3D4D-B81E-CCEF069F3420}"/>
                  </a:ext>
                </a:extLst>
              </p14:cNvPr>
              <p14:cNvContentPartPr/>
              <p14:nvPr/>
            </p14:nvContentPartPr>
            <p14:xfrm>
              <a:off x="9113815" y="660081"/>
              <a:ext cx="1301760" cy="54900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3436EC64-7BEE-3D4D-B81E-CCEF069F342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06255" y="652881"/>
                <a:ext cx="13165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71310B21-EC07-6844-B4E6-C8DA9ACDFA43}"/>
                  </a:ext>
                </a:extLst>
              </p14:cNvPr>
              <p14:cNvContentPartPr/>
              <p14:nvPr/>
            </p14:nvContentPartPr>
            <p14:xfrm>
              <a:off x="9936415" y="2098281"/>
              <a:ext cx="19440" cy="14508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71310B21-EC07-6844-B4E6-C8DA9ACDFA4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8855" y="2090740"/>
                <a:ext cx="34200" cy="160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B9205CE4-4297-4747-B078-B942ACF1D844}"/>
                  </a:ext>
                </a:extLst>
              </p14:cNvPr>
              <p14:cNvContentPartPr/>
              <p14:nvPr/>
            </p14:nvContentPartPr>
            <p14:xfrm>
              <a:off x="7615855" y="1543161"/>
              <a:ext cx="2100240" cy="105372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B9205CE4-4297-4747-B078-B942ACF1D8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8296" y="1535601"/>
                <a:ext cx="2114997" cy="10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D8717202-75D9-7046-9F8F-084CFA1FF355}"/>
                  </a:ext>
                </a:extLst>
              </p14:cNvPr>
              <p14:cNvContentPartPr/>
              <p14:nvPr/>
            </p14:nvContentPartPr>
            <p14:xfrm>
              <a:off x="8574175" y="2848521"/>
              <a:ext cx="353520" cy="18972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D8717202-75D9-7046-9F8F-084CFA1FF35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66615" y="2840961"/>
                <a:ext cx="3686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CDA9005C-E1DD-7445-835C-1965503F303F}"/>
                  </a:ext>
                </a:extLst>
              </p14:cNvPr>
              <p14:cNvContentPartPr/>
              <p14:nvPr/>
            </p14:nvContentPartPr>
            <p14:xfrm>
              <a:off x="9059815" y="2659521"/>
              <a:ext cx="871560" cy="43488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CDA9005C-E1DD-7445-835C-1965503F303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2252" y="2651961"/>
                <a:ext cx="886686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5" name="墨迹 185">
                <a:extLst>
                  <a:ext uri="{FF2B5EF4-FFF2-40B4-BE49-F238E27FC236}">
                    <a16:creationId xmlns:a16="http://schemas.microsoft.com/office/drawing/2014/main" id="{785DA96A-693C-A54E-B336-660BA6F2E320}"/>
                  </a:ext>
                </a:extLst>
              </p14:cNvPr>
              <p14:cNvContentPartPr/>
              <p14:nvPr/>
            </p14:nvContentPartPr>
            <p14:xfrm>
              <a:off x="8618455" y="3428841"/>
              <a:ext cx="668880" cy="353520"/>
            </p14:xfrm>
          </p:contentPart>
        </mc:Choice>
        <mc:Fallback>
          <p:pic>
            <p:nvPicPr>
              <p:cNvPr id="185" name="墨迹 185">
                <a:extLst>
                  <a:ext uri="{FF2B5EF4-FFF2-40B4-BE49-F238E27FC236}">
                    <a16:creationId xmlns:a16="http://schemas.microsoft.com/office/drawing/2014/main" id="{785DA96A-693C-A54E-B336-660BA6F2E3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10895" y="3421281"/>
                <a:ext cx="6840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1B2E1A30-21BF-CE49-8D7C-1B40E0F558D8}"/>
                  </a:ext>
                </a:extLst>
              </p14:cNvPr>
              <p14:cNvContentPartPr/>
              <p14:nvPr/>
            </p14:nvContentPartPr>
            <p14:xfrm>
              <a:off x="9312175" y="3586521"/>
              <a:ext cx="366120" cy="1580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1B2E1A30-21BF-CE49-8D7C-1B40E0F558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304615" y="3578961"/>
                <a:ext cx="381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1FCAE06F-72F1-C04E-B2BA-FA0124BC9D91}"/>
                  </a:ext>
                </a:extLst>
              </p14:cNvPr>
              <p14:cNvContentPartPr/>
              <p14:nvPr/>
            </p14:nvContentPartPr>
            <p14:xfrm>
              <a:off x="8656255" y="4141641"/>
              <a:ext cx="631080" cy="17064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1FCAE06F-72F1-C04E-B2BA-FA0124BC9D9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48695" y="4134081"/>
                <a:ext cx="6462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66915E76-4094-E543-B595-CFF104F84BFA}"/>
                  </a:ext>
                </a:extLst>
              </p14:cNvPr>
              <p14:cNvContentPartPr/>
              <p14:nvPr/>
            </p14:nvContentPartPr>
            <p14:xfrm>
              <a:off x="9539335" y="3990081"/>
              <a:ext cx="164160" cy="3283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66915E76-4094-E543-B595-CFF104F84B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31775" y="3982521"/>
                <a:ext cx="17928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84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2B508615-77F1-C34D-B479-5B386987BFFF}"/>
                  </a:ext>
                </a:extLst>
              </p14:cNvPr>
              <p14:cNvContentPartPr/>
              <p14:nvPr/>
            </p14:nvContentPartPr>
            <p14:xfrm>
              <a:off x="1127980" y="453169"/>
              <a:ext cx="1276560" cy="62280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2B508615-77F1-C34D-B479-5B386987BF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420" y="445609"/>
                <a:ext cx="12916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01CAFFDC-295E-844D-A196-45ADE5C00F41}"/>
                  </a:ext>
                </a:extLst>
              </p14:cNvPr>
              <p14:cNvContentPartPr/>
              <p14:nvPr/>
            </p14:nvContentPartPr>
            <p14:xfrm>
              <a:off x="3867220" y="814249"/>
              <a:ext cx="473400" cy="39888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01CAFFDC-295E-844D-A196-45ADE5C00F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9660" y="806689"/>
                <a:ext cx="4885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4C6EFAA3-9B50-A644-9307-3851E8B5438E}"/>
                  </a:ext>
                </a:extLst>
              </p14:cNvPr>
              <p14:cNvContentPartPr/>
              <p14:nvPr/>
            </p14:nvContentPartPr>
            <p14:xfrm>
              <a:off x="2920780" y="795529"/>
              <a:ext cx="759600" cy="442440"/>
            </p14:xfrm>
          </p:contentPart>
        </mc:Choice>
        <mc:Fallback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4C6EFAA3-9B50-A644-9307-3851E8B543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3224" y="787969"/>
                <a:ext cx="774713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03A617B-EB45-0E4A-86B8-EBC10DB801B9}"/>
                  </a:ext>
                </a:extLst>
              </p14:cNvPr>
              <p14:cNvContentPartPr/>
              <p14:nvPr/>
            </p14:nvContentPartPr>
            <p14:xfrm>
              <a:off x="4688740" y="932329"/>
              <a:ext cx="230760" cy="190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03A617B-EB45-0E4A-86B8-EBC10DB801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1180" y="924769"/>
                <a:ext cx="245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65DF539-F849-E745-B4DD-9FEB5304FA46}"/>
                  </a:ext>
                </a:extLst>
              </p14:cNvPr>
              <p14:cNvContentPartPr/>
              <p14:nvPr/>
            </p14:nvContentPartPr>
            <p14:xfrm>
              <a:off x="4745620" y="1050769"/>
              <a:ext cx="205200" cy="252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65DF539-F849-E745-B4DD-9FEB5304FA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8060" y="1043209"/>
                <a:ext cx="22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12E2CCF3-CEDA-5544-8859-9421A1EA7593}"/>
                  </a:ext>
                </a:extLst>
              </p14:cNvPr>
              <p14:cNvContentPartPr/>
              <p14:nvPr/>
            </p14:nvContentPartPr>
            <p14:xfrm>
              <a:off x="5267980" y="832969"/>
              <a:ext cx="1575360" cy="28656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12E2CCF3-CEDA-5544-8859-9421A1EA75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0420" y="825409"/>
                <a:ext cx="15904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墨迹 53">
                <a:extLst>
                  <a:ext uri="{FF2B5EF4-FFF2-40B4-BE49-F238E27FC236}">
                    <a16:creationId xmlns:a16="http://schemas.microsoft.com/office/drawing/2014/main" id="{215FD9A9-9DAB-F14C-BC27-7593861A064E}"/>
                  </a:ext>
                </a:extLst>
              </p14:cNvPr>
              <p14:cNvContentPartPr/>
              <p14:nvPr/>
            </p14:nvContentPartPr>
            <p14:xfrm>
              <a:off x="8094340" y="764209"/>
              <a:ext cx="1525320" cy="386280"/>
            </p14:xfrm>
          </p:contentPart>
        </mc:Choice>
        <mc:Fallback>
          <p:pic>
            <p:nvPicPr>
              <p:cNvPr id="51" name="墨迹 53">
                <a:extLst>
                  <a:ext uri="{FF2B5EF4-FFF2-40B4-BE49-F238E27FC236}">
                    <a16:creationId xmlns:a16="http://schemas.microsoft.com/office/drawing/2014/main" id="{215FD9A9-9DAB-F14C-BC27-7593861A06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86782" y="756649"/>
                <a:ext cx="1540436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AAEF5FA1-0092-7547-8AB5-F01F63A63094}"/>
                  </a:ext>
                </a:extLst>
              </p14:cNvPr>
              <p14:cNvContentPartPr/>
              <p14:nvPr/>
            </p14:nvContentPartPr>
            <p14:xfrm>
              <a:off x="7782940" y="901369"/>
              <a:ext cx="143640" cy="16236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AAEF5FA1-0092-7547-8AB5-F01F63A630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5380" y="893809"/>
                <a:ext cx="158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墨迹 55">
                <a:extLst>
                  <a:ext uri="{FF2B5EF4-FFF2-40B4-BE49-F238E27FC236}">
                    <a16:creationId xmlns:a16="http://schemas.microsoft.com/office/drawing/2014/main" id="{D9B38A76-132F-FA47-8286-83D8EDA7F03A}"/>
                  </a:ext>
                </a:extLst>
              </p14:cNvPr>
              <p14:cNvContentPartPr/>
              <p14:nvPr/>
            </p14:nvContentPartPr>
            <p14:xfrm>
              <a:off x="6979780" y="901369"/>
              <a:ext cx="629280" cy="149760"/>
            </p14:xfrm>
          </p:contentPart>
        </mc:Choice>
        <mc:Fallback>
          <p:pic>
            <p:nvPicPr>
              <p:cNvPr id="53" name="墨迹 55">
                <a:extLst>
                  <a:ext uri="{FF2B5EF4-FFF2-40B4-BE49-F238E27FC236}">
                    <a16:creationId xmlns:a16="http://schemas.microsoft.com/office/drawing/2014/main" id="{D9B38A76-132F-FA47-8286-83D8EDA7F0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2220" y="893809"/>
                <a:ext cx="644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8F8F2E3-3E91-CC44-9FB0-679ACBA2D681}"/>
                  </a:ext>
                </a:extLst>
              </p14:cNvPr>
              <p14:cNvContentPartPr/>
              <p14:nvPr/>
            </p14:nvContentPartPr>
            <p14:xfrm>
              <a:off x="2292220" y="1848169"/>
              <a:ext cx="274320" cy="3607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8F8F2E3-3E91-CC44-9FB0-679ACBA2D6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4660" y="1840609"/>
                <a:ext cx="2894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BCEC9EA-A83F-4446-B0E1-8C3618723CCA}"/>
                  </a:ext>
                </a:extLst>
              </p14:cNvPr>
              <p14:cNvContentPartPr/>
              <p14:nvPr/>
            </p14:nvContentPartPr>
            <p14:xfrm>
              <a:off x="2808820" y="1866169"/>
              <a:ext cx="155880" cy="1436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BCEC9EA-A83F-4446-B0E1-8C3618723C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1260" y="1858609"/>
                <a:ext cx="171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5F0BE9D4-FDA7-9F48-A800-7734D0986DC2}"/>
                  </a:ext>
                </a:extLst>
              </p14:cNvPr>
              <p14:cNvContentPartPr/>
              <p14:nvPr/>
            </p14:nvContentPartPr>
            <p14:xfrm>
              <a:off x="2802700" y="2102689"/>
              <a:ext cx="149760" cy="439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5F0BE9D4-FDA7-9F48-A800-7734D0986DC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95140" y="2095129"/>
                <a:ext cx="164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9C83B45E-C265-7E4C-A216-EBABFB3BD175}"/>
                  </a:ext>
                </a:extLst>
              </p14:cNvPr>
              <p14:cNvContentPartPr/>
              <p14:nvPr/>
            </p14:nvContentPartPr>
            <p14:xfrm>
              <a:off x="3194740" y="1909729"/>
              <a:ext cx="205920" cy="2120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9C83B45E-C265-7E4C-A216-EBABFB3BD1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7180" y="1902169"/>
                <a:ext cx="221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438A9C2C-E4DB-FA4A-B538-5DEA55618AE6}"/>
                  </a:ext>
                </a:extLst>
              </p14:cNvPr>
              <p14:cNvContentPartPr/>
              <p14:nvPr/>
            </p14:nvContentPartPr>
            <p14:xfrm>
              <a:off x="884980" y="1729369"/>
              <a:ext cx="1139760" cy="71604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438A9C2C-E4DB-FA4A-B538-5DEA55618AE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7420" y="1721813"/>
                <a:ext cx="1154520" cy="73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072B69D0-368D-A14E-A21A-1EE8AABA6A0C}"/>
                  </a:ext>
                </a:extLst>
              </p14:cNvPr>
              <p14:cNvContentPartPr/>
              <p14:nvPr/>
            </p14:nvContentPartPr>
            <p14:xfrm>
              <a:off x="985420" y="2669329"/>
              <a:ext cx="858600" cy="39240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072B69D0-368D-A14E-A21A-1EE8AABA6A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7863" y="2661769"/>
                <a:ext cx="873354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9891981D-B9CC-DE4F-B296-05AFE986E6B8}"/>
                  </a:ext>
                </a:extLst>
              </p14:cNvPr>
              <p14:cNvContentPartPr/>
              <p14:nvPr/>
            </p14:nvContentPartPr>
            <p14:xfrm>
              <a:off x="1843660" y="3080089"/>
              <a:ext cx="19080" cy="5652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9891981D-B9CC-DE4F-B296-05AFE986E6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6100" y="3072529"/>
                <a:ext cx="34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264A602C-74DF-9341-964C-60F742302A86}"/>
                  </a:ext>
                </a:extLst>
              </p14:cNvPr>
              <p14:cNvContentPartPr/>
              <p14:nvPr/>
            </p14:nvContentPartPr>
            <p14:xfrm>
              <a:off x="10908100" y="2270809"/>
              <a:ext cx="268200" cy="18720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264A602C-74DF-9341-964C-60F742302A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0540" y="2263249"/>
                <a:ext cx="282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A7F8B0D4-FBD4-8A44-9475-DC37E751769A}"/>
                  </a:ext>
                </a:extLst>
              </p14:cNvPr>
              <p14:cNvContentPartPr/>
              <p14:nvPr/>
            </p14:nvContentPartPr>
            <p14:xfrm>
              <a:off x="10104940" y="2395369"/>
              <a:ext cx="293040" cy="18072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A7F8B0D4-FBD4-8A44-9475-DC37E7517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97380" y="2387809"/>
                <a:ext cx="3081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972C278E-4656-BB4D-BAFC-9FAD08731634}"/>
                  </a:ext>
                </a:extLst>
              </p14:cNvPr>
              <p14:cNvContentPartPr/>
              <p14:nvPr/>
            </p14:nvContentPartPr>
            <p14:xfrm>
              <a:off x="8791300" y="2557369"/>
              <a:ext cx="815760" cy="6264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972C278E-4656-BB4D-BAFC-9FAD087316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84100" y="2549809"/>
                <a:ext cx="830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A244091C-62C9-AF45-BC57-728F70E2210F}"/>
                  </a:ext>
                </a:extLst>
              </p14:cNvPr>
              <p14:cNvContentPartPr/>
              <p14:nvPr/>
            </p14:nvContentPartPr>
            <p14:xfrm>
              <a:off x="7695820" y="2507329"/>
              <a:ext cx="647640" cy="24300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A244091C-62C9-AF45-BC57-728F70E221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88260" y="2499769"/>
                <a:ext cx="662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3" name="墨迹 103">
                <a:extLst>
                  <a:ext uri="{FF2B5EF4-FFF2-40B4-BE49-F238E27FC236}">
                    <a16:creationId xmlns:a16="http://schemas.microsoft.com/office/drawing/2014/main" id="{729F8D95-A3F6-BC45-81F6-2AE75BDB3B0D}"/>
                  </a:ext>
                </a:extLst>
              </p14:cNvPr>
              <p14:cNvContentPartPr/>
              <p14:nvPr/>
            </p14:nvContentPartPr>
            <p14:xfrm>
              <a:off x="7701940" y="1716769"/>
              <a:ext cx="3213000" cy="641520"/>
            </p14:xfrm>
          </p:contentPart>
        </mc:Choice>
        <mc:Fallback>
          <p:pic>
            <p:nvPicPr>
              <p:cNvPr id="103" name="墨迹 103">
                <a:extLst>
                  <a:ext uri="{FF2B5EF4-FFF2-40B4-BE49-F238E27FC236}">
                    <a16:creationId xmlns:a16="http://schemas.microsoft.com/office/drawing/2014/main" id="{729F8D95-A3F6-BC45-81F6-2AE75BDB3B0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91859" y="1706689"/>
                <a:ext cx="3233162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6B8DEFD1-59D4-1740-8810-5179B1CBCD9D}"/>
                  </a:ext>
                </a:extLst>
              </p14:cNvPr>
              <p14:cNvContentPartPr/>
              <p14:nvPr/>
            </p14:nvContentPartPr>
            <p14:xfrm>
              <a:off x="4558060" y="3341809"/>
              <a:ext cx="2272680" cy="278316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6B8DEFD1-59D4-1740-8810-5179B1CBCD9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50500" y="3334249"/>
                <a:ext cx="2287800" cy="27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01754BE7-8743-5D4E-82A2-D01253F10277}"/>
                  </a:ext>
                </a:extLst>
              </p14:cNvPr>
              <p14:cNvContentPartPr/>
              <p14:nvPr/>
            </p14:nvContentPartPr>
            <p14:xfrm>
              <a:off x="5298940" y="4126249"/>
              <a:ext cx="504720" cy="49176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01754BE7-8743-5D4E-82A2-D01253F1027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91380" y="4118695"/>
                <a:ext cx="519840" cy="506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E83E7A65-8389-3043-901D-5CA17D2FB446}"/>
                  </a:ext>
                </a:extLst>
              </p14:cNvPr>
              <p14:cNvContentPartPr/>
              <p14:nvPr/>
            </p14:nvContentPartPr>
            <p14:xfrm>
              <a:off x="5292820" y="4667689"/>
              <a:ext cx="734760" cy="45468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E83E7A65-8389-3043-901D-5CA17D2FB4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85264" y="4660129"/>
                <a:ext cx="749513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B23FCA5F-242E-434A-BCDF-1FE4CA7F757A}"/>
                  </a:ext>
                </a:extLst>
              </p14:cNvPr>
              <p14:cNvContentPartPr/>
              <p14:nvPr/>
            </p14:nvContentPartPr>
            <p14:xfrm>
              <a:off x="6295060" y="2868409"/>
              <a:ext cx="1463400" cy="159408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B23FCA5F-242E-434A-BCDF-1FE4CA7F75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87500" y="2860849"/>
                <a:ext cx="1478520" cy="16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94AE5F65-6331-704F-B363-2BBBA520E766}"/>
                  </a:ext>
                </a:extLst>
              </p14:cNvPr>
              <p14:cNvContentPartPr/>
              <p14:nvPr/>
            </p14:nvContentPartPr>
            <p14:xfrm>
              <a:off x="7795540" y="4032649"/>
              <a:ext cx="367560" cy="2246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94AE5F65-6331-704F-B363-2BBBA520E7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87980" y="4025089"/>
                <a:ext cx="382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8" name="墨迹 128">
                <a:extLst>
                  <a:ext uri="{FF2B5EF4-FFF2-40B4-BE49-F238E27FC236}">
                    <a16:creationId xmlns:a16="http://schemas.microsoft.com/office/drawing/2014/main" id="{1CAC4AEF-4653-4B47-8A5F-66283DDD590E}"/>
                  </a:ext>
                </a:extLst>
              </p14:cNvPr>
              <p14:cNvContentPartPr/>
              <p14:nvPr/>
            </p14:nvContentPartPr>
            <p14:xfrm>
              <a:off x="7789060" y="3061369"/>
              <a:ext cx="224640" cy="790920"/>
            </p14:xfrm>
          </p:contentPart>
        </mc:Choice>
        <mc:Fallback>
          <p:pic>
            <p:nvPicPr>
              <p:cNvPr id="128" name="墨迹 128">
                <a:extLst>
                  <a:ext uri="{FF2B5EF4-FFF2-40B4-BE49-F238E27FC236}">
                    <a16:creationId xmlns:a16="http://schemas.microsoft.com/office/drawing/2014/main" id="{1CAC4AEF-4653-4B47-8A5F-66283DDD59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81500" y="3053809"/>
                <a:ext cx="2394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B70318A2-7577-4345-A4B9-171DDD5686EA}"/>
                  </a:ext>
                </a:extLst>
              </p14:cNvPr>
              <p14:cNvContentPartPr/>
              <p14:nvPr/>
            </p14:nvContentPartPr>
            <p14:xfrm>
              <a:off x="8249860" y="2943289"/>
              <a:ext cx="230400" cy="70380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B70318A2-7577-4345-A4B9-171DDD5686E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42312" y="2935729"/>
                <a:ext cx="245496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346B50C9-6C1B-3B42-A7F8-5C2455BFCC91}"/>
                  </a:ext>
                </a:extLst>
              </p14:cNvPr>
              <p14:cNvContentPartPr/>
              <p14:nvPr/>
            </p14:nvContentPartPr>
            <p14:xfrm>
              <a:off x="9476380" y="814249"/>
              <a:ext cx="1892880" cy="7714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346B50C9-6C1B-3B42-A7F8-5C2455BFCC9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66300" y="806689"/>
                <a:ext cx="19105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831CE4F9-335D-7246-A94C-DF158817AF93}"/>
                  </a:ext>
                </a:extLst>
              </p14:cNvPr>
              <p14:cNvContentPartPr/>
              <p14:nvPr/>
            </p14:nvContentPartPr>
            <p14:xfrm>
              <a:off x="8361820" y="3970369"/>
              <a:ext cx="610560" cy="32400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831CE4F9-335D-7246-A94C-DF158817AF9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54260" y="3962809"/>
                <a:ext cx="625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BE36C43D-7969-3A49-964A-0CC045DE6D53}"/>
                  </a:ext>
                </a:extLst>
              </p14:cNvPr>
              <p14:cNvContentPartPr/>
              <p14:nvPr/>
            </p14:nvContentPartPr>
            <p14:xfrm>
              <a:off x="9102700" y="3323089"/>
              <a:ext cx="56520" cy="1296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BE36C43D-7969-3A49-964A-0CC045DE6D5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92620" y="3313009"/>
                <a:ext cx="76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3" name="墨迹 153">
                <a:extLst>
                  <a:ext uri="{FF2B5EF4-FFF2-40B4-BE49-F238E27FC236}">
                    <a16:creationId xmlns:a16="http://schemas.microsoft.com/office/drawing/2014/main" id="{88980898-79DA-DC40-B6A6-367717F84506}"/>
                  </a:ext>
                </a:extLst>
              </p14:cNvPr>
              <p14:cNvContentPartPr/>
              <p14:nvPr/>
            </p14:nvContentPartPr>
            <p14:xfrm>
              <a:off x="9438940" y="3161089"/>
              <a:ext cx="554400" cy="118440"/>
            </p14:xfrm>
          </p:contentPart>
        </mc:Choice>
        <mc:Fallback>
          <p:pic>
            <p:nvPicPr>
              <p:cNvPr id="153" name="墨迹 153">
                <a:extLst>
                  <a:ext uri="{FF2B5EF4-FFF2-40B4-BE49-F238E27FC236}">
                    <a16:creationId xmlns:a16="http://schemas.microsoft.com/office/drawing/2014/main" id="{88980898-79DA-DC40-B6A6-367717F845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31380" y="3153552"/>
                <a:ext cx="569520" cy="13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8" name="墨迹 170">
                <a:extLst>
                  <a:ext uri="{FF2B5EF4-FFF2-40B4-BE49-F238E27FC236}">
                    <a16:creationId xmlns:a16="http://schemas.microsoft.com/office/drawing/2014/main" id="{C7695C1D-D0B7-5644-BF56-9F6CF9B94B00}"/>
                  </a:ext>
                </a:extLst>
              </p14:cNvPr>
              <p14:cNvContentPartPr/>
              <p14:nvPr/>
            </p14:nvContentPartPr>
            <p14:xfrm>
              <a:off x="11070820" y="2737729"/>
              <a:ext cx="254880" cy="485280"/>
            </p14:xfrm>
          </p:contentPart>
        </mc:Choice>
        <mc:Fallback>
          <p:pic>
            <p:nvPicPr>
              <p:cNvPr id="168" name="墨迹 170">
                <a:extLst>
                  <a:ext uri="{FF2B5EF4-FFF2-40B4-BE49-F238E27FC236}">
                    <a16:creationId xmlns:a16="http://schemas.microsoft.com/office/drawing/2014/main" id="{C7695C1D-D0B7-5644-BF56-9F6CF9B94B0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063260" y="2730169"/>
                <a:ext cx="2700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9" name="墨迹 171">
                <a:extLst>
                  <a:ext uri="{FF2B5EF4-FFF2-40B4-BE49-F238E27FC236}">
                    <a16:creationId xmlns:a16="http://schemas.microsoft.com/office/drawing/2014/main" id="{6D07487D-D358-504C-B1B7-99A2E802A4AA}"/>
                  </a:ext>
                </a:extLst>
              </p14:cNvPr>
              <p14:cNvContentPartPr/>
              <p14:nvPr/>
            </p14:nvContentPartPr>
            <p14:xfrm>
              <a:off x="9955540" y="3845809"/>
              <a:ext cx="1021320" cy="248040"/>
            </p14:xfrm>
          </p:contentPart>
        </mc:Choice>
        <mc:Fallback>
          <p:pic>
            <p:nvPicPr>
              <p:cNvPr id="169" name="墨迹 171">
                <a:extLst>
                  <a:ext uri="{FF2B5EF4-FFF2-40B4-BE49-F238E27FC236}">
                    <a16:creationId xmlns:a16="http://schemas.microsoft.com/office/drawing/2014/main" id="{6D07487D-D358-504C-B1B7-99A2E802A4A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47980" y="3838249"/>
                <a:ext cx="1036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0" name="墨迹 172">
                <a:extLst>
                  <a:ext uri="{FF2B5EF4-FFF2-40B4-BE49-F238E27FC236}">
                    <a16:creationId xmlns:a16="http://schemas.microsoft.com/office/drawing/2014/main" id="{B23F46BF-DDFC-5448-8C46-5666FDD7872C}"/>
                  </a:ext>
                </a:extLst>
              </p14:cNvPr>
              <p14:cNvContentPartPr/>
              <p14:nvPr/>
            </p14:nvContentPartPr>
            <p14:xfrm>
              <a:off x="10148500" y="2899729"/>
              <a:ext cx="249480" cy="374040"/>
            </p14:xfrm>
          </p:contentPart>
        </mc:Choice>
        <mc:Fallback>
          <p:pic>
            <p:nvPicPr>
              <p:cNvPr id="170" name="墨迹 172">
                <a:extLst>
                  <a:ext uri="{FF2B5EF4-FFF2-40B4-BE49-F238E27FC236}">
                    <a16:creationId xmlns:a16="http://schemas.microsoft.com/office/drawing/2014/main" id="{B23F46BF-DDFC-5448-8C46-5666FDD787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40940" y="2892169"/>
                <a:ext cx="264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0" name="墨迹 180">
                <a:extLst>
                  <a:ext uri="{FF2B5EF4-FFF2-40B4-BE49-F238E27FC236}">
                    <a16:creationId xmlns:a16="http://schemas.microsoft.com/office/drawing/2014/main" id="{86A15B30-F95D-9042-908F-1DA3B6817880}"/>
                  </a:ext>
                </a:extLst>
              </p14:cNvPr>
              <p14:cNvContentPartPr/>
              <p14:nvPr/>
            </p14:nvContentPartPr>
            <p14:xfrm>
              <a:off x="11107180" y="3790009"/>
              <a:ext cx="759960" cy="218160"/>
            </p14:xfrm>
          </p:contentPart>
        </mc:Choice>
        <mc:Fallback>
          <p:pic>
            <p:nvPicPr>
              <p:cNvPr id="180" name="墨迹 180">
                <a:extLst>
                  <a:ext uri="{FF2B5EF4-FFF2-40B4-BE49-F238E27FC236}">
                    <a16:creationId xmlns:a16="http://schemas.microsoft.com/office/drawing/2014/main" id="{86A15B30-F95D-9042-908F-1DA3B68178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99980" y="3779929"/>
                <a:ext cx="7750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3" name="墨迹 197">
                <a:extLst>
                  <a:ext uri="{FF2B5EF4-FFF2-40B4-BE49-F238E27FC236}">
                    <a16:creationId xmlns:a16="http://schemas.microsoft.com/office/drawing/2014/main" id="{642314E6-F3E1-5844-BB65-4D2A283A1000}"/>
                  </a:ext>
                </a:extLst>
              </p14:cNvPr>
              <p14:cNvContentPartPr/>
              <p14:nvPr/>
            </p14:nvContentPartPr>
            <p14:xfrm>
              <a:off x="10733860" y="4244329"/>
              <a:ext cx="392400" cy="155880"/>
            </p14:xfrm>
          </p:contentPart>
        </mc:Choice>
        <mc:Fallback>
          <p:pic>
            <p:nvPicPr>
              <p:cNvPr id="193" name="墨迹 197">
                <a:extLst>
                  <a:ext uri="{FF2B5EF4-FFF2-40B4-BE49-F238E27FC236}">
                    <a16:creationId xmlns:a16="http://schemas.microsoft.com/office/drawing/2014/main" id="{642314E6-F3E1-5844-BB65-4D2A283A10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26300" y="4236769"/>
                <a:ext cx="4075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4" name="墨迹 198">
                <a:extLst>
                  <a:ext uri="{FF2B5EF4-FFF2-40B4-BE49-F238E27FC236}">
                    <a16:creationId xmlns:a16="http://schemas.microsoft.com/office/drawing/2014/main" id="{CB5ECCA6-4FD6-CC48-A071-6165E40D90F7}"/>
                  </a:ext>
                </a:extLst>
              </p14:cNvPr>
              <p14:cNvContentPartPr/>
              <p14:nvPr/>
            </p14:nvContentPartPr>
            <p14:xfrm>
              <a:off x="10323100" y="4300489"/>
              <a:ext cx="212040" cy="43920"/>
            </p14:xfrm>
          </p:contentPart>
        </mc:Choice>
        <mc:Fallback>
          <p:pic>
            <p:nvPicPr>
              <p:cNvPr id="194" name="墨迹 198">
                <a:extLst>
                  <a:ext uri="{FF2B5EF4-FFF2-40B4-BE49-F238E27FC236}">
                    <a16:creationId xmlns:a16="http://schemas.microsoft.com/office/drawing/2014/main" id="{CB5ECCA6-4FD6-CC48-A071-6165E40D90F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15540" y="4292929"/>
                <a:ext cx="227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5" name="墨迹 199">
                <a:extLst>
                  <a:ext uri="{FF2B5EF4-FFF2-40B4-BE49-F238E27FC236}">
                    <a16:creationId xmlns:a16="http://schemas.microsoft.com/office/drawing/2014/main" id="{8AB99AA6-E77B-9A4F-BF13-53FD44348D3D}"/>
                  </a:ext>
                </a:extLst>
              </p14:cNvPr>
              <p14:cNvContentPartPr/>
              <p14:nvPr/>
            </p14:nvContentPartPr>
            <p14:xfrm>
              <a:off x="9830980" y="4275649"/>
              <a:ext cx="100080" cy="124920"/>
            </p14:xfrm>
          </p:contentPart>
        </mc:Choice>
        <mc:Fallback>
          <p:pic>
            <p:nvPicPr>
              <p:cNvPr id="195" name="墨迹 199">
                <a:extLst>
                  <a:ext uri="{FF2B5EF4-FFF2-40B4-BE49-F238E27FC236}">
                    <a16:creationId xmlns:a16="http://schemas.microsoft.com/office/drawing/2014/main" id="{8AB99AA6-E77B-9A4F-BF13-53FD44348D3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823420" y="4268089"/>
                <a:ext cx="115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6" name="墨迹 200">
                <a:extLst>
                  <a:ext uri="{FF2B5EF4-FFF2-40B4-BE49-F238E27FC236}">
                    <a16:creationId xmlns:a16="http://schemas.microsoft.com/office/drawing/2014/main" id="{47FD6567-9263-7A48-9604-13A6D8F28052}"/>
                  </a:ext>
                </a:extLst>
              </p14:cNvPr>
              <p14:cNvContentPartPr/>
              <p14:nvPr/>
            </p14:nvContentPartPr>
            <p14:xfrm>
              <a:off x="9289540" y="4300489"/>
              <a:ext cx="143640" cy="143640"/>
            </p14:xfrm>
          </p:contentPart>
        </mc:Choice>
        <mc:Fallback>
          <p:pic>
            <p:nvPicPr>
              <p:cNvPr id="196" name="墨迹 200">
                <a:extLst>
                  <a:ext uri="{FF2B5EF4-FFF2-40B4-BE49-F238E27FC236}">
                    <a16:creationId xmlns:a16="http://schemas.microsoft.com/office/drawing/2014/main" id="{47FD6567-9263-7A48-9604-13A6D8F280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81980" y="4292929"/>
                <a:ext cx="1587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97" name="墨迹 201">
                <a:extLst>
                  <a:ext uri="{FF2B5EF4-FFF2-40B4-BE49-F238E27FC236}">
                    <a16:creationId xmlns:a16="http://schemas.microsoft.com/office/drawing/2014/main" id="{C625DF9F-4CE9-5D41-9E70-B68647AB7909}"/>
                  </a:ext>
                </a:extLst>
              </p14:cNvPr>
              <p14:cNvContentPartPr/>
              <p14:nvPr/>
            </p14:nvContentPartPr>
            <p14:xfrm>
              <a:off x="8200180" y="4344049"/>
              <a:ext cx="118800" cy="162360"/>
            </p14:xfrm>
          </p:contentPart>
        </mc:Choice>
        <mc:Fallback>
          <p:pic>
            <p:nvPicPr>
              <p:cNvPr id="197" name="墨迹 201">
                <a:extLst>
                  <a:ext uri="{FF2B5EF4-FFF2-40B4-BE49-F238E27FC236}">
                    <a16:creationId xmlns:a16="http://schemas.microsoft.com/office/drawing/2014/main" id="{C625DF9F-4CE9-5D41-9E70-B68647AB790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92620" y="4336489"/>
                <a:ext cx="13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96BD088C-16DB-2B47-B7CC-A15693BAB8F0}"/>
                  </a:ext>
                </a:extLst>
              </p14:cNvPr>
              <p14:cNvContentPartPr/>
              <p14:nvPr/>
            </p14:nvContentPartPr>
            <p14:xfrm>
              <a:off x="2777500" y="6142969"/>
              <a:ext cx="304920" cy="41760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96BD088C-16DB-2B47-B7CC-A15693BAB8F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69931" y="6135769"/>
                <a:ext cx="320058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8C5E9946-1B88-9E42-A50A-CAA9AF16D09C}"/>
                  </a:ext>
                </a:extLst>
              </p14:cNvPr>
              <p14:cNvContentPartPr/>
              <p14:nvPr/>
            </p14:nvContentPartPr>
            <p14:xfrm>
              <a:off x="1454500" y="6062329"/>
              <a:ext cx="1099440" cy="74736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8C5E9946-1B88-9E42-A50A-CAA9AF16D09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46940" y="6054769"/>
                <a:ext cx="111456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9B3E83FC-B221-F348-8F61-8951EB44AA9F}"/>
                  </a:ext>
                </a:extLst>
              </p14:cNvPr>
              <p14:cNvContentPartPr/>
              <p14:nvPr/>
            </p14:nvContentPartPr>
            <p14:xfrm>
              <a:off x="3842020" y="6186889"/>
              <a:ext cx="12960" cy="29304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9B3E83FC-B221-F348-8F61-8951EB44AA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34820" y="6179329"/>
                <a:ext cx="27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7" name="墨迹 217">
                <a:extLst>
                  <a:ext uri="{FF2B5EF4-FFF2-40B4-BE49-F238E27FC236}">
                    <a16:creationId xmlns:a16="http://schemas.microsoft.com/office/drawing/2014/main" id="{A0BC48E5-6287-0A43-A005-3E856E39F34E}"/>
                  </a:ext>
                </a:extLst>
              </p14:cNvPr>
              <p14:cNvContentPartPr/>
              <p14:nvPr/>
            </p14:nvContentPartPr>
            <p14:xfrm>
              <a:off x="3350260" y="6267529"/>
              <a:ext cx="218520" cy="143640"/>
            </p14:xfrm>
          </p:contentPart>
        </mc:Choice>
        <mc:Fallback>
          <p:pic>
            <p:nvPicPr>
              <p:cNvPr id="217" name="墨迹 217">
                <a:extLst>
                  <a:ext uri="{FF2B5EF4-FFF2-40B4-BE49-F238E27FC236}">
                    <a16:creationId xmlns:a16="http://schemas.microsoft.com/office/drawing/2014/main" id="{A0BC48E5-6287-0A43-A005-3E856E39F34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42688" y="6259969"/>
                <a:ext cx="233665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66D826BD-8B2C-8F4E-BC2F-B324C598C413}"/>
                  </a:ext>
                </a:extLst>
              </p14:cNvPr>
              <p14:cNvContentPartPr/>
              <p14:nvPr/>
            </p14:nvContentPartPr>
            <p14:xfrm>
              <a:off x="4545820" y="6498649"/>
              <a:ext cx="68760" cy="14904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66D826BD-8B2C-8F4E-BC2F-B324C598C41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38260" y="6491089"/>
                <a:ext cx="838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5" name="墨迹 225">
                <a:extLst>
                  <a:ext uri="{FF2B5EF4-FFF2-40B4-BE49-F238E27FC236}">
                    <a16:creationId xmlns:a16="http://schemas.microsoft.com/office/drawing/2014/main" id="{202AE2A8-58CC-9449-AC2D-1392D2FF0F04}"/>
                  </a:ext>
                </a:extLst>
              </p14:cNvPr>
              <p14:cNvContentPartPr/>
              <p14:nvPr/>
            </p14:nvContentPartPr>
            <p14:xfrm>
              <a:off x="4987540" y="6081049"/>
              <a:ext cx="1021680" cy="548280"/>
            </p14:xfrm>
          </p:contentPart>
        </mc:Choice>
        <mc:Fallback>
          <p:pic>
            <p:nvPicPr>
              <p:cNvPr id="225" name="墨迹 225">
                <a:extLst>
                  <a:ext uri="{FF2B5EF4-FFF2-40B4-BE49-F238E27FC236}">
                    <a16:creationId xmlns:a16="http://schemas.microsoft.com/office/drawing/2014/main" id="{202AE2A8-58CC-9449-AC2D-1392D2FF0F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79977" y="6073489"/>
                <a:ext cx="1036805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0" name="墨迹 230">
                <a:extLst>
                  <a:ext uri="{FF2B5EF4-FFF2-40B4-BE49-F238E27FC236}">
                    <a16:creationId xmlns:a16="http://schemas.microsoft.com/office/drawing/2014/main" id="{4BFDD51B-707A-3E41-AA68-2FFA530142D1}"/>
                  </a:ext>
                </a:extLst>
              </p14:cNvPr>
              <p14:cNvContentPartPr/>
              <p14:nvPr/>
            </p14:nvContentPartPr>
            <p14:xfrm>
              <a:off x="5803300" y="6199129"/>
              <a:ext cx="479880" cy="392400"/>
            </p14:xfrm>
          </p:contentPart>
        </mc:Choice>
        <mc:Fallback>
          <p:pic>
            <p:nvPicPr>
              <p:cNvPr id="230" name="墨迹 230">
                <a:extLst>
                  <a:ext uri="{FF2B5EF4-FFF2-40B4-BE49-F238E27FC236}">
                    <a16:creationId xmlns:a16="http://schemas.microsoft.com/office/drawing/2014/main" id="{4BFDD51B-707A-3E41-AA68-2FFA530142D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795740" y="6191569"/>
                <a:ext cx="494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1F2A1870-6ED2-3342-9035-833993F9D40D}"/>
                  </a:ext>
                </a:extLst>
              </p14:cNvPr>
              <p14:cNvContentPartPr/>
              <p14:nvPr/>
            </p14:nvContentPartPr>
            <p14:xfrm>
              <a:off x="7390900" y="6018769"/>
              <a:ext cx="560520" cy="50436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1F2A1870-6ED2-3342-9035-833993F9D40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83340" y="6011214"/>
                <a:ext cx="57564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A1C4140A-7E40-1E4E-9066-9E869F7BF8F2}"/>
                  </a:ext>
                </a:extLst>
              </p14:cNvPr>
              <p14:cNvContentPartPr/>
              <p14:nvPr/>
            </p14:nvContentPartPr>
            <p14:xfrm>
              <a:off x="6674860" y="6230449"/>
              <a:ext cx="324000" cy="21168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A1C4140A-7E40-1E4E-9066-9E869F7BF8F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67300" y="6222902"/>
                <a:ext cx="339120" cy="226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2" name="墨迹 262">
                <a:extLst>
                  <a:ext uri="{FF2B5EF4-FFF2-40B4-BE49-F238E27FC236}">
                    <a16:creationId xmlns:a16="http://schemas.microsoft.com/office/drawing/2014/main" id="{ED167DF9-3C32-4248-AB4D-E947AD4938CC}"/>
                  </a:ext>
                </a:extLst>
              </p14:cNvPr>
              <p14:cNvContentPartPr/>
              <p14:nvPr/>
            </p14:nvContentPartPr>
            <p14:xfrm>
              <a:off x="4819420" y="1312129"/>
              <a:ext cx="1631880" cy="1102320"/>
            </p14:xfrm>
          </p:contentPart>
        </mc:Choice>
        <mc:Fallback>
          <p:pic>
            <p:nvPicPr>
              <p:cNvPr id="262" name="墨迹 262">
                <a:extLst>
                  <a:ext uri="{FF2B5EF4-FFF2-40B4-BE49-F238E27FC236}">
                    <a16:creationId xmlns:a16="http://schemas.microsoft.com/office/drawing/2014/main" id="{ED167DF9-3C32-4248-AB4D-E947AD4938C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12218" y="1304569"/>
                <a:ext cx="1647003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01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FB8AE770-BE01-D14A-874A-2ADF3D020056}"/>
                  </a:ext>
                </a:extLst>
              </p14:cNvPr>
              <p14:cNvContentPartPr/>
              <p14:nvPr/>
            </p14:nvContentPartPr>
            <p14:xfrm>
              <a:off x="673300" y="403129"/>
              <a:ext cx="710280" cy="79020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FB8AE770-BE01-D14A-874A-2ADF3D0200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736" y="395569"/>
                <a:ext cx="725408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5C17C69-6BA0-EB48-A8A2-D1A2442060A0}"/>
                  </a:ext>
                </a:extLst>
              </p14:cNvPr>
              <p14:cNvContentPartPr/>
              <p14:nvPr/>
            </p14:nvContentPartPr>
            <p14:xfrm>
              <a:off x="2223460" y="701929"/>
              <a:ext cx="274320" cy="230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5C17C69-6BA0-EB48-A8A2-D1A2442060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5900" y="694369"/>
                <a:ext cx="289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D775722F-B263-EA43-8D67-44C05CDFB7C0}"/>
                  </a:ext>
                </a:extLst>
              </p14:cNvPr>
              <p14:cNvContentPartPr/>
              <p14:nvPr/>
            </p14:nvContentPartPr>
            <p14:xfrm>
              <a:off x="3618100" y="708409"/>
              <a:ext cx="230760" cy="1872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D775722F-B263-EA43-8D67-44C05CDFB7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0540" y="700849"/>
                <a:ext cx="245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527D9933-80FA-A742-821A-151DCE40F7F8}"/>
                  </a:ext>
                </a:extLst>
              </p14:cNvPr>
              <p14:cNvContentPartPr/>
              <p14:nvPr/>
            </p14:nvContentPartPr>
            <p14:xfrm>
              <a:off x="4085020" y="863929"/>
              <a:ext cx="12960" cy="813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527D9933-80FA-A742-821A-151DCE40F7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7460" y="856369"/>
                <a:ext cx="27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E7E5ADC-8FC9-7E42-93CB-25ECDE2BC229}"/>
                  </a:ext>
                </a:extLst>
              </p14:cNvPr>
              <p14:cNvContentPartPr/>
              <p14:nvPr/>
            </p14:nvContentPartPr>
            <p14:xfrm>
              <a:off x="4346380" y="546409"/>
              <a:ext cx="268200" cy="3801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E7E5ADC-8FC9-7E42-93CB-25ECDE2BC2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8820" y="538849"/>
                <a:ext cx="282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F3CF898-0A90-DC4A-A811-4D10C325B7E2}"/>
                  </a:ext>
                </a:extLst>
              </p14:cNvPr>
              <p14:cNvContentPartPr/>
              <p14:nvPr/>
            </p14:nvContentPartPr>
            <p14:xfrm>
              <a:off x="4801060" y="839089"/>
              <a:ext cx="37800" cy="500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F3CF898-0A90-DC4A-A811-4D10C325B7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3500" y="831529"/>
                <a:ext cx="52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2AF9FC19-CCCB-DB4E-AB4A-C5AB885681C7}"/>
                  </a:ext>
                </a:extLst>
              </p14:cNvPr>
              <p14:cNvContentPartPr/>
              <p14:nvPr/>
            </p14:nvContentPartPr>
            <p14:xfrm>
              <a:off x="5056300" y="677089"/>
              <a:ext cx="429840" cy="2307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2AF9FC19-CCCB-DB4E-AB4A-C5AB885681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8740" y="669529"/>
                <a:ext cx="444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63320C68-4C54-8545-B3AA-8F959E4C4262}"/>
                  </a:ext>
                </a:extLst>
              </p14:cNvPr>
              <p14:cNvContentPartPr/>
              <p14:nvPr/>
            </p14:nvContentPartPr>
            <p14:xfrm>
              <a:off x="3294460" y="882649"/>
              <a:ext cx="56520" cy="8748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63320C68-4C54-8545-B3AA-8F959E4C42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6900" y="875089"/>
                <a:ext cx="71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C6D4D02C-006A-A340-8EC4-E92CC7FB60AC}"/>
                  </a:ext>
                </a:extLst>
              </p14:cNvPr>
              <p14:cNvContentPartPr/>
              <p14:nvPr/>
            </p14:nvContentPartPr>
            <p14:xfrm>
              <a:off x="2746540" y="608689"/>
              <a:ext cx="330120" cy="324000"/>
            </p14:xfrm>
          </p:contentPart>
        </mc:Choice>
        <mc:Fallback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C6D4D02C-006A-A340-8EC4-E92CC7FB60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8988" y="601129"/>
                <a:ext cx="344864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42BAE6A1-6E6F-C74B-BAD2-B1960DEE68C6}"/>
                  </a:ext>
                </a:extLst>
              </p14:cNvPr>
              <p14:cNvContentPartPr/>
              <p14:nvPr/>
            </p14:nvContentPartPr>
            <p14:xfrm>
              <a:off x="5915260" y="720649"/>
              <a:ext cx="1021320" cy="813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42BAE6A1-6E6F-C74B-BAD2-B1960DEE68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7700" y="713089"/>
                <a:ext cx="1036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068F2F4F-02C3-6A4E-B8E6-DAC2A1E24746}"/>
                  </a:ext>
                </a:extLst>
              </p14:cNvPr>
              <p14:cNvContentPartPr/>
              <p14:nvPr/>
            </p14:nvContentPartPr>
            <p14:xfrm>
              <a:off x="7272460" y="397009"/>
              <a:ext cx="1961280" cy="66060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068F2F4F-02C3-6A4E-B8E6-DAC2A1E247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64900" y="389445"/>
                <a:ext cx="1976400" cy="675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63FF2D7-0BC7-4245-8A8A-D7B16F43F49A}"/>
                  </a:ext>
                </a:extLst>
              </p14:cNvPr>
              <p14:cNvContentPartPr/>
              <p14:nvPr/>
            </p14:nvContentPartPr>
            <p14:xfrm>
              <a:off x="9420220" y="951049"/>
              <a:ext cx="25200" cy="752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63FF2D7-0BC7-4245-8A8A-D7B16F43F4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12660" y="943489"/>
                <a:ext cx="4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7929FD19-D020-154A-8CD0-24705DF420F8}"/>
                  </a:ext>
                </a:extLst>
              </p14:cNvPr>
              <p14:cNvContentPartPr/>
              <p14:nvPr/>
            </p14:nvContentPartPr>
            <p14:xfrm>
              <a:off x="9538660" y="403129"/>
              <a:ext cx="2372040" cy="74124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7929FD19-D020-154A-8CD0-24705DF420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31101" y="395569"/>
                <a:ext cx="2386798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818CE179-DF73-EC4A-9BC1-608F0D813FE7}"/>
                  </a:ext>
                </a:extLst>
              </p14:cNvPr>
              <p14:cNvContentPartPr/>
              <p14:nvPr/>
            </p14:nvContentPartPr>
            <p14:xfrm>
              <a:off x="990820" y="1816489"/>
              <a:ext cx="155880" cy="4111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818CE179-DF73-EC4A-9BC1-608F0D813F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3260" y="1808929"/>
                <a:ext cx="1710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42F8B4AC-40D0-6C45-8FB1-919374C0EE91}"/>
                  </a:ext>
                </a:extLst>
              </p14:cNvPr>
              <p14:cNvContentPartPr/>
              <p14:nvPr/>
            </p14:nvContentPartPr>
            <p14:xfrm>
              <a:off x="1441900" y="1642249"/>
              <a:ext cx="3216240" cy="66636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42F8B4AC-40D0-6C45-8FB1-919374C0EE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34340" y="1634689"/>
                <a:ext cx="323136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墨迹 81">
                <a:extLst>
                  <a:ext uri="{FF2B5EF4-FFF2-40B4-BE49-F238E27FC236}">
                    <a16:creationId xmlns:a16="http://schemas.microsoft.com/office/drawing/2014/main" id="{652CE3C9-9DD9-CE44-B2E6-33C619D2FF67}"/>
                  </a:ext>
                </a:extLst>
              </p14:cNvPr>
              <p14:cNvContentPartPr/>
              <p14:nvPr/>
            </p14:nvContentPartPr>
            <p14:xfrm>
              <a:off x="5013100" y="2178289"/>
              <a:ext cx="1368720" cy="469440"/>
            </p14:xfrm>
          </p:contentPart>
        </mc:Choice>
        <mc:Fallback>
          <p:pic>
            <p:nvPicPr>
              <p:cNvPr id="81" name="墨迹 81">
                <a:extLst>
                  <a:ext uri="{FF2B5EF4-FFF2-40B4-BE49-F238E27FC236}">
                    <a16:creationId xmlns:a16="http://schemas.microsoft.com/office/drawing/2014/main" id="{652CE3C9-9DD9-CE44-B2E6-33C619D2FF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5900" y="2170729"/>
                <a:ext cx="138348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1">
                <a:extLst>
                  <a:ext uri="{FF2B5EF4-FFF2-40B4-BE49-F238E27FC236}">
                    <a16:creationId xmlns:a16="http://schemas.microsoft.com/office/drawing/2014/main" id="{B6D654A7-A2F1-0D49-B5EB-7AD463D71DBC}"/>
                  </a:ext>
                </a:extLst>
              </p14:cNvPr>
              <p14:cNvContentPartPr/>
              <p14:nvPr/>
            </p14:nvContentPartPr>
            <p14:xfrm>
              <a:off x="6868540" y="1691929"/>
              <a:ext cx="1842120" cy="1014480"/>
            </p14:xfrm>
          </p:contentPart>
        </mc:Choice>
        <mc:Fallback>
          <p:pic>
            <p:nvPicPr>
              <p:cNvPr id="91" name="墨迹 91">
                <a:extLst>
                  <a:ext uri="{FF2B5EF4-FFF2-40B4-BE49-F238E27FC236}">
                    <a16:creationId xmlns:a16="http://schemas.microsoft.com/office/drawing/2014/main" id="{B6D654A7-A2F1-0D49-B5EB-7AD463D71D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60981" y="1684369"/>
                <a:ext cx="1857237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B0CEAA8-49FB-3E4A-8411-6D350F7FE37C}"/>
                  </a:ext>
                </a:extLst>
              </p14:cNvPr>
              <p14:cNvContentPartPr/>
              <p14:nvPr/>
            </p14:nvContentPartPr>
            <p14:xfrm>
              <a:off x="2952100" y="3709009"/>
              <a:ext cx="12960" cy="500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B0CEAA8-49FB-3E4A-8411-6D350F7FE3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44540" y="37014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EC85908A-BE50-6B45-AD44-BA06E2B53D04}"/>
                  </a:ext>
                </a:extLst>
              </p14:cNvPr>
              <p14:cNvContentPartPr/>
              <p14:nvPr/>
            </p14:nvContentPartPr>
            <p14:xfrm>
              <a:off x="3244420" y="3453769"/>
              <a:ext cx="439200" cy="73764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EC85908A-BE50-6B45-AD44-BA06E2B53D0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36854" y="3446209"/>
                <a:ext cx="454332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283D6172-E788-9C4C-93A9-02F61E34AF57}"/>
                  </a:ext>
                </a:extLst>
              </p14:cNvPr>
              <p14:cNvContentPartPr/>
              <p14:nvPr/>
            </p14:nvContentPartPr>
            <p14:xfrm>
              <a:off x="1691020" y="3354049"/>
              <a:ext cx="1037160" cy="70992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283D6172-E788-9C4C-93A9-02F61E34AF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83460" y="3346489"/>
                <a:ext cx="10522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34AAC745-158F-AC42-A90D-3B7F949EB0C9}"/>
                  </a:ext>
                </a:extLst>
              </p14:cNvPr>
              <p14:cNvContentPartPr/>
              <p14:nvPr/>
            </p14:nvContentPartPr>
            <p14:xfrm>
              <a:off x="3898180" y="3964249"/>
              <a:ext cx="68760" cy="439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34AAC745-158F-AC42-A90D-3B7F949EB0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90620" y="3956689"/>
                <a:ext cx="8388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2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CA01CC-13AB-DF4F-B616-C61A322D854D}"/>
                  </a:ext>
                </a:extLst>
              </p14:cNvPr>
              <p14:cNvContentPartPr/>
              <p14:nvPr/>
            </p14:nvContentPartPr>
            <p14:xfrm>
              <a:off x="816580" y="421849"/>
              <a:ext cx="112320" cy="180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CA01CC-13AB-DF4F-B616-C61A322D85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020" y="414289"/>
                <a:ext cx="1274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C19C851F-1F46-8C45-98F0-9F1F9682020E}"/>
                  </a:ext>
                </a:extLst>
              </p14:cNvPr>
              <p14:cNvContentPartPr/>
              <p14:nvPr/>
            </p14:nvContentPartPr>
            <p14:xfrm>
              <a:off x="785620" y="285049"/>
              <a:ext cx="852840" cy="859320"/>
            </p14:xfrm>
          </p:contentPart>
        </mc:Choice>
        <mc:Fallback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C19C851F-1F46-8C45-98F0-9F1F968202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063" y="277489"/>
                <a:ext cx="867954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墨迹 29">
                <a:extLst>
                  <a:ext uri="{FF2B5EF4-FFF2-40B4-BE49-F238E27FC236}">
                    <a16:creationId xmlns:a16="http://schemas.microsoft.com/office/drawing/2014/main" id="{CE17FB38-F17D-2D4E-97E0-EB2EE377A23A}"/>
                  </a:ext>
                </a:extLst>
              </p14:cNvPr>
              <p14:cNvContentPartPr/>
              <p14:nvPr/>
            </p14:nvContentPartPr>
            <p14:xfrm>
              <a:off x="3347020" y="285049"/>
              <a:ext cx="1933920" cy="690840"/>
            </p14:xfrm>
          </p:contentPart>
        </mc:Choice>
        <mc:Fallback>
          <p:pic>
            <p:nvPicPr>
              <p:cNvPr id="28" name="墨迹 29">
                <a:extLst>
                  <a:ext uri="{FF2B5EF4-FFF2-40B4-BE49-F238E27FC236}">
                    <a16:creationId xmlns:a16="http://schemas.microsoft.com/office/drawing/2014/main" id="{CE17FB38-F17D-2D4E-97E0-EB2EE377A2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9459" y="277489"/>
                <a:ext cx="1949043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30">
                <a:extLst>
                  <a:ext uri="{FF2B5EF4-FFF2-40B4-BE49-F238E27FC236}">
                    <a16:creationId xmlns:a16="http://schemas.microsoft.com/office/drawing/2014/main" id="{C7E6C1CB-5EDA-A343-94BD-B8FB12EBDEEA}"/>
                  </a:ext>
                </a:extLst>
              </p14:cNvPr>
              <p14:cNvContentPartPr/>
              <p14:nvPr/>
            </p14:nvContentPartPr>
            <p14:xfrm>
              <a:off x="2167660" y="493129"/>
              <a:ext cx="946440" cy="458280"/>
            </p14:xfrm>
          </p:contentPart>
        </mc:Choice>
        <mc:Fallback>
          <p:pic>
            <p:nvPicPr>
              <p:cNvPr id="29" name="墨迹 30">
                <a:extLst>
                  <a:ext uri="{FF2B5EF4-FFF2-40B4-BE49-F238E27FC236}">
                    <a16:creationId xmlns:a16="http://schemas.microsoft.com/office/drawing/2014/main" id="{C7E6C1CB-5EDA-A343-94BD-B8FB12EBDE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0103" y="485569"/>
                <a:ext cx="961194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9951D8D6-C4D6-DD41-91B7-0662E0317063}"/>
                  </a:ext>
                </a:extLst>
              </p14:cNvPr>
              <p14:cNvContentPartPr/>
              <p14:nvPr/>
            </p14:nvContentPartPr>
            <p14:xfrm>
              <a:off x="8554780" y="739369"/>
              <a:ext cx="3007440" cy="321264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9951D8D6-C4D6-DD41-91B7-0662E0317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4700" y="731809"/>
                <a:ext cx="3025080" cy="32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8A44BE93-A0FA-C249-9385-325A5CA6160A}"/>
                  </a:ext>
                </a:extLst>
              </p14:cNvPr>
              <p14:cNvContentPartPr/>
              <p14:nvPr/>
            </p14:nvContentPartPr>
            <p14:xfrm>
              <a:off x="8635780" y="826489"/>
              <a:ext cx="2773440" cy="312228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8A44BE93-A0FA-C249-9385-325A5CA616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28220" y="818928"/>
                <a:ext cx="2788560" cy="3139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49FC6DA9-F5A4-2248-87FD-07CC7557EA76}"/>
                  </a:ext>
                </a:extLst>
              </p14:cNvPr>
              <p14:cNvContentPartPr/>
              <p14:nvPr/>
            </p14:nvContentPartPr>
            <p14:xfrm>
              <a:off x="8922340" y="1262449"/>
              <a:ext cx="75240" cy="249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49FC6DA9-F5A4-2248-87FD-07CC7557EA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4780" y="1254889"/>
                <a:ext cx="90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B1C1553-CC88-5147-9967-D06E7BFF6FCF}"/>
                  </a:ext>
                </a:extLst>
              </p14:cNvPr>
              <p14:cNvContentPartPr/>
              <p14:nvPr/>
            </p14:nvContentPartPr>
            <p14:xfrm>
              <a:off x="9532180" y="1225009"/>
              <a:ext cx="261720" cy="2059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B1C1553-CC88-5147-9967-D06E7BFF6F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4620" y="1217449"/>
                <a:ext cx="276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E5824867-7407-8143-8298-3031527BAD72}"/>
                  </a:ext>
                </a:extLst>
              </p14:cNvPr>
              <p14:cNvContentPartPr/>
              <p14:nvPr/>
            </p14:nvContentPartPr>
            <p14:xfrm>
              <a:off x="10254340" y="1156609"/>
              <a:ext cx="205200" cy="3240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E5824867-7407-8143-8298-3031527BAD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46780" y="1149049"/>
                <a:ext cx="2203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墨迹 51">
                <a:extLst>
                  <a:ext uri="{FF2B5EF4-FFF2-40B4-BE49-F238E27FC236}">
                    <a16:creationId xmlns:a16="http://schemas.microsoft.com/office/drawing/2014/main" id="{BB4B11EE-5887-564A-92BC-0859317221AB}"/>
                  </a:ext>
                </a:extLst>
              </p14:cNvPr>
              <p14:cNvContentPartPr/>
              <p14:nvPr/>
            </p14:nvContentPartPr>
            <p14:xfrm>
              <a:off x="10939420" y="1113049"/>
              <a:ext cx="261720" cy="323640"/>
            </p14:xfrm>
          </p:contentPart>
        </mc:Choice>
        <mc:Fallback>
          <p:pic>
            <p:nvPicPr>
              <p:cNvPr id="51" name="墨迹 51">
                <a:extLst>
                  <a:ext uri="{FF2B5EF4-FFF2-40B4-BE49-F238E27FC236}">
                    <a16:creationId xmlns:a16="http://schemas.microsoft.com/office/drawing/2014/main" id="{BB4B11EE-5887-564A-92BC-0859317221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31860" y="1105497"/>
                <a:ext cx="276840" cy="338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B8BDC41-3553-2B4A-B200-B8768E508551}"/>
                  </a:ext>
                </a:extLst>
              </p14:cNvPr>
              <p14:cNvContentPartPr/>
              <p14:nvPr/>
            </p14:nvContentPartPr>
            <p14:xfrm>
              <a:off x="9601300" y="1879489"/>
              <a:ext cx="186480" cy="32904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B8BDC41-3553-2B4A-B200-B8768E5085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94100" y="1871929"/>
                <a:ext cx="2016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227B750B-2E58-3C4A-BF1A-36F94907656E}"/>
                  </a:ext>
                </a:extLst>
              </p14:cNvPr>
              <p14:cNvContentPartPr/>
              <p14:nvPr/>
            </p14:nvContentPartPr>
            <p14:xfrm>
              <a:off x="10323100" y="1853929"/>
              <a:ext cx="205920" cy="47988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227B750B-2E58-3C4A-BF1A-36F9490765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15540" y="1846369"/>
                <a:ext cx="221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62C64D7C-CE8E-A14E-85B6-953311ED7049}"/>
                  </a:ext>
                </a:extLst>
              </p14:cNvPr>
              <p14:cNvContentPartPr/>
              <p14:nvPr/>
            </p14:nvContentPartPr>
            <p14:xfrm>
              <a:off x="11070100" y="1798489"/>
              <a:ext cx="180720" cy="3600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62C64D7C-CE8E-A14E-85B6-953311ED70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62540" y="1790929"/>
                <a:ext cx="1958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E6B2D18C-2BDD-514A-A468-E920DBD7630C}"/>
                  </a:ext>
                </a:extLst>
              </p14:cNvPr>
              <p14:cNvContentPartPr/>
              <p14:nvPr/>
            </p14:nvContentPartPr>
            <p14:xfrm>
              <a:off x="8803900" y="2551609"/>
              <a:ext cx="199440" cy="43560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E6B2D18C-2BDD-514A-A468-E920DBD763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96340" y="2544049"/>
                <a:ext cx="2145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2ED63C1-791E-2346-A157-2625F48EB780}"/>
                  </a:ext>
                </a:extLst>
              </p14:cNvPr>
              <p14:cNvContentPartPr/>
              <p14:nvPr/>
            </p14:nvContentPartPr>
            <p14:xfrm>
              <a:off x="10877140" y="2669329"/>
              <a:ext cx="43920" cy="1746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2ED63C1-791E-2346-A157-2625F48EB78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69580" y="2661769"/>
                <a:ext cx="590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166372CC-B0E1-0A43-AFAA-925C95CE26DE}"/>
                  </a:ext>
                </a:extLst>
              </p14:cNvPr>
              <p14:cNvContentPartPr/>
              <p14:nvPr/>
            </p14:nvContentPartPr>
            <p14:xfrm>
              <a:off x="11088820" y="2631889"/>
              <a:ext cx="274320" cy="1371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166372CC-B0E1-0A43-AFAA-925C95CE26D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81260" y="2624329"/>
                <a:ext cx="289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5" name="墨迹 67">
                <a:extLst>
                  <a:ext uri="{FF2B5EF4-FFF2-40B4-BE49-F238E27FC236}">
                    <a16:creationId xmlns:a16="http://schemas.microsoft.com/office/drawing/2014/main" id="{C8865D5B-E0B3-A145-9D53-5444C1740D16}"/>
                  </a:ext>
                </a:extLst>
              </p14:cNvPr>
              <p14:cNvContentPartPr/>
              <p14:nvPr/>
            </p14:nvContentPartPr>
            <p14:xfrm>
              <a:off x="10223380" y="2582209"/>
              <a:ext cx="230400" cy="230760"/>
            </p14:xfrm>
          </p:contentPart>
        </mc:Choice>
        <mc:Fallback>
          <p:pic>
            <p:nvPicPr>
              <p:cNvPr id="65" name="墨迹 67">
                <a:extLst>
                  <a:ext uri="{FF2B5EF4-FFF2-40B4-BE49-F238E27FC236}">
                    <a16:creationId xmlns:a16="http://schemas.microsoft.com/office/drawing/2014/main" id="{C8865D5B-E0B3-A145-9D53-5444C1740D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15832" y="2574649"/>
                <a:ext cx="245496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6" name="墨迹 68">
                <a:extLst>
                  <a:ext uri="{FF2B5EF4-FFF2-40B4-BE49-F238E27FC236}">
                    <a16:creationId xmlns:a16="http://schemas.microsoft.com/office/drawing/2014/main" id="{C0C2DBB5-3650-3E46-ADAC-3A7894575802}"/>
                  </a:ext>
                </a:extLst>
              </p14:cNvPr>
              <p14:cNvContentPartPr/>
              <p14:nvPr/>
            </p14:nvContentPartPr>
            <p14:xfrm>
              <a:off x="9507340" y="2600929"/>
              <a:ext cx="380160" cy="268200"/>
            </p14:xfrm>
          </p:contentPart>
        </mc:Choice>
        <mc:Fallback>
          <p:pic>
            <p:nvPicPr>
              <p:cNvPr id="66" name="墨迹 68">
                <a:extLst>
                  <a:ext uri="{FF2B5EF4-FFF2-40B4-BE49-F238E27FC236}">
                    <a16:creationId xmlns:a16="http://schemas.microsoft.com/office/drawing/2014/main" id="{C0C2DBB5-3650-3E46-ADAC-3A78945758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99780" y="2593369"/>
                <a:ext cx="395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7" name="墨迹 69">
                <a:extLst>
                  <a:ext uri="{FF2B5EF4-FFF2-40B4-BE49-F238E27FC236}">
                    <a16:creationId xmlns:a16="http://schemas.microsoft.com/office/drawing/2014/main" id="{F6D1F478-5102-534B-85D1-8BC959A08E9A}"/>
                  </a:ext>
                </a:extLst>
              </p14:cNvPr>
              <p14:cNvContentPartPr/>
              <p14:nvPr/>
            </p14:nvContentPartPr>
            <p14:xfrm>
              <a:off x="8853580" y="1990729"/>
              <a:ext cx="293040" cy="317880"/>
            </p14:xfrm>
          </p:contentPart>
        </mc:Choice>
        <mc:Fallback>
          <p:pic>
            <p:nvPicPr>
              <p:cNvPr id="67" name="墨迹 69">
                <a:extLst>
                  <a:ext uri="{FF2B5EF4-FFF2-40B4-BE49-F238E27FC236}">
                    <a16:creationId xmlns:a16="http://schemas.microsoft.com/office/drawing/2014/main" id="{F6D1F478-5102-534B-85D1-8BC959A08E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46020" y="1983169"/>
                <a:ext cx="3081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6" name="墨迹 89">
                <a:extLst>
                  <a:ext uri="{FF2B5EF4-FFF2-40B4-BE49-F238E27FC236}">
                    <a16:creationId xmlns:a16="http://schemas.microsoft.com/office/drawing/2014/main" id="{7522EFA7-1A5E-C34F-95C8-C40EA8C59F13}"/>
                  </a:ext>
                </a:extLst>
              </p14:cNvPr>
              <p14:cNvContentPartPr/>
              <p14:nvPr/>
            </p14:nvContentPartPr>
            <p14:xfrm>
              <a:off x="10908100" y="3266929"/>
              <a:ext cx="467280" cy="560520"/>
            </p14:xfrm>
          </p:contentPart>
        </mc:Choice>
        <mc:Fallback>
          <p:pic>
            <p:nvPicPr>
              <p:cNvPr id="86" name="墨迹 89">
                <a:extLst>
                  <a:ext uri="{FF2B5EF4-FFF2-40B4-BE49-F238E27FC236}">
                    <a16:creationId xmlns:a16="http://schemas.microsoft.com/office/drawing/2014/main" id="{7522EFA7-1A5E-C34F-95C8-C40EA8C59F1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00540" y="3259369"/>
                <a:ext cx="4824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墨迹 90">
                <a:extLst>
                  <a:ext uri="{FF2B5EF4-FFF2-40B4-BE49-F238E27FC236}">
                    <a16:creationId xmlns:a16="http://schemas.microsoft.com/office/drawing/2014/main" id="{5475164A-4597-AF43-BE42-C05DD0363469}"/>
                  </a:ext>
                </a:extLst>
              </p14:cNvPr>
              <p14:cNvContentPartPr/>
              <p14:nvPr/>
            </p14:nvContentPartPr>
            <p14:xfrm>
              <a:off x="10285660" y="3273049"/>
              <a:ext cx="398880" cy="317880"/>
            </p14:xfrm>
          </p:contentPart>
        </mc:Choice>
        <mc:Fallback>
          <p:pic>
            <p:nvPicPr>
              <p:cNvPr id="87" name="墨迹 90">
                <a:extLst>
                  <a:ext uri="{FF2B5EF4-FFF2-40B4-BE49-F238E27FC236}">
                    <a16:creationId xmlns:a16="http://schemas.microsoft.com/office/drawing/2014/main" id="{5475164A-4597-AF43-BE42-C05DD036346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78100" y="3265489"/>
                <a:ext cx="4140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墨迹 91">
                <a:extLst>
                  <a:ext uri="{FF2B5EF4-FFF2-40B4-BE49-F238E27FC236}">
                    <a16:creationId xmlns:a16="http://schemas.microsoft.com/office/drawing/2014/main" id="{2A6F87FF-179F-A146-A22C-39EB324A29D2}"/>
                  </a:ext>
                </a:extLst>
              </p14:cNvPr>
              <p14:cNvContentPartPr/>
              <p14:nvPr/>
            </p14:nvContentPartPr>
            <p14:xfrm>
              <a:off x="9526060" y="3347929"/>
              <a:ext cx="473400" cy="280440"/>
            </p14:xfrm>
          </p:contentPart>
        </mc:Choice>
        <mc:Fallback>
          <p:pic>
            <p:nvPicPr>
              <p:cNvPr id="88" name="墨迹 91">
                <a:extLst>
                  <a:ext uri="{FF2B5EF4-FFF2-40B4-BE49-F238E27FC236}">
                    <a16:creationId xmlns:a16="http://schemas.microsoft.com/office/drawing/2014/main" id="{2A6F87FF-179F-A146-A22C-39EB324A29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18500" y="3340369"/>
                <a:ext cx="488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9" name="墨迹 92">
                <a:extLst>
                  <a:ext uri="{FF2B5EF4-FFF2-40B4-BE49-F238E27FC236}">
                    <a16:creationId xmlns:a16="http://schemas.microsoft.com/office/drawing/2014/main" id="{18D7F3A3-EE18-6448-B3F9-088B91A65A7E}"/>
                  </a:ext>
                </a:extLst>
              </p14:cNvPr>
              <p14:cNvContentPartPr/>
              <p14:nvPr/>
            </p14:nvContentPartPr>
            <p14:xfrm>
              <a:off x="8722900" y="3385369"/>
              <a:ext cx="330480" cy="330480"/>
            </p14:xfrm>
          </p:contentPart>
        </mc:Choice>
        <mc:Fallback>
          <p:pic>
            <p:nvPicPr>
              <p:cNvPr id="89" name="墨迹 92">
                <a:extLst>
                  <a:ext uri="{FF2B5EF4-FFF2-40B4-BE49-F238E27FC236}">
                    <a16:creationId xmlns:a16="http://schemas.microsoft.com/office/drawing/2014/main" id="{18D7F3A3-EE18-6448-B3F9-088B91A65A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15340" y="3377809"/>
                <a:ext cx="345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6C3EA99-43F1-734E-B8AA-CC32248F79AC}"/>
                  </a:ext>
                </a:extLst>
              </p14:cNvPr>
              <p14:cNvContentPartPr/>
              <p14:nvPr/>
            </p14:nvContentPartPr>
            <p14:xfrm>
              <a:off x="673300" y="1486369"/>
              <a:ext cx="25200" cy="2804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6C3EA99-43F1-734E-B8AA-CC32248F79A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5740" y="1478809"/>
                <a:ext cx="40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BF44CDD-AE89-1745-90E5-16FC87EEFE43}"/>
                  </a:ext>
                </a:extLst>
              </p14:cNvPr>
              <p14:cNvContentPartPr/>
              <p14:nvPr/>
            </p14:nvContentPartPr>
            <p14:xfrm>
              <a:off x="418060" y="1617049"/>
              <a:ext cx="62640" cy="1623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BF44CDD-AE89-1745-90E5-16FC87EEFE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0500" y="1609489"/>
                <a:ext cx="777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181DAAF7-F832-924D-8565-5D599CF842AB}"/>
                  </a:ext>
                </a:extLst>
              </p14:cNvPr>
              <p14:cNvContentPartPr/>
              <p14:nvPr/>
            </p14:nvContentPartPr>
            <p14:xfrm>
              <a:off x="822700" y="1523809"/>
              <a:ext cx="93600" cy="2682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181DAAF7-F832-924D-8565-5D599CF842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5140" y="1516249"/>
                <a:ext cx="1087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1" name="墨迹 114">
                <a:extLst>
                  <a:ext uri="{FF2B5EF4-FFF2-40B4-BE49-F238E27FC236}">
                    <a16:creationId xmlns:a16="http://schemas.microsoft.com/office/drawing/2014/main" id="{1DA08B06-69BE-B44E-BF29-68ED4B33AF0F}"/>
                  </a:ext>
                </a:extLst>
              </p14:cNvPr>
              <p14:cNvContentPartPr/>
              <p14:nvPr/>
            </p14:nvContentPartPr>
            <p14:xfrm>
              <a:off x="3225700" y="1716769"/>
              <a:ext cx="63000" cy="93960"/>
            </p14:xfrm>
          </p:contentPart>
        </mc:Choice>
        <mc:Fallback>
          <p:pic>
            <p:nvPicPr>
              <p:cNvPr id="111" name="墨迹 114">
                <a:extLst>
                  <a:ext uri="{FF2B5EF4-FFF2-40B4-BE49-F238E27FC236}">
                    <a16:creationId xmlns:a16="http://schemas.microsoft.com/office/drawing/2014/main" id="{1DA08B06-69BE-B44E-BF29-68ED4B33AF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18459" y="1709180"/>
                <a:ext cx="78207" cy="109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2" name="墨迹 115">
                <a:extLst>
                  <a:ext uri="{FF2B5EF4-FFF2-40B4-BE49-F238E27FC236}">
                    <a16:creationId xmlns:a16="http://schemas.microsoft.com/office/drawing/2014/main" id="{76BCE8E7-8C1F-7642-8997-3ABFA544F206}"/>
                  </a:ext>
                </a:extLst>
              </p14:cNvPr>
              <p14:cNvContentPartPr/>
              <p14:nvPr/>
            </p14:nvContentPartPr>
            <p14:xfrm>
              <a:off x="2242180" y="1293409"/>
              <a:ext cx="803520" cy="516960"/>
            </p14:xfrm>
          </p:contentPart>
        </mc:Choice>
        <mc:Fallback>
          <p:pic>
            <p:nvPicPr>
              <p:cNvPr id="112" name="墨迹 115">
                <a:extLst>
                  <a:ext uri="{FF2B5EF4-FFF2-40B4-BE49-F238E27FC236}">
                    <a16:creationId xmlns:a16="http://schemas.microsoft.com/office/drawing/2014/main" id="{76BCE8E7-8C1F-7642-8997-3ABFA544F20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34620" y="1285849"/>
                <a:ext cx="8186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74D3260A-3E61-3240-9644-01448D445A58}"/>
                  </a:ext>
                </a:extLst>
              </p14:cNvPr>
              <p14:cNvContentPartPr/>
              <p14:nvPr/>
            </p14:nvContentPartPr>
            <p14:xfrm>
              <a:off x="1818820" y="1399249"/>
              <a:ext cx="187200" cy="53568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74D3260A-3E61-3240-9644-01448D445A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11260" y="1391689"/>
                <a:ext cx="2023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48487959-2D0B-4849-B741-D7B5A3D2C5B1}"/>
                  </a:ext>
                </a:extLst>
              </p14:cNvPr>
              <p14:cNvContentPartPr/>
              <p14:nvPr/>
            </p14:nvContentPartPr>
            <p14:xfrm>
              <a:off x="1246060" y="1517689"/>
              <a:ext cx="349200" cy="34884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48487959-2D0B-4849-B741-D7B5A3D2C5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38492" y="1510129"/>
                <a:ext cx="36433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9DE534A8-F72F-FA44-9C7E-FDBFA18F3195}"/>
                  </a:ext>
                </a:extLst>
              </p14:cNvPr>
              <p14:cNvContentPartPr/>
              <p14:nvPr/>
            </p14:nvContentPartPr>
            <p14:xfrm>
              <a:off x="3593260" y="1461529"/>
              <a:ext cx="62640" cy="2430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9DE534A8-F72F-FA44-9C7E-FDBFA18F31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85700" y="1453969"/>
                <a:ext cx="77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43BA7B3D-8C53-B84B-AA5C-F23E0B504347}"/>
                  </a:ext>
                </a:extLst>
              </p14:cNvPr>
              <p14:cNvContentPartPr/>
              <p14:nvPr/>
            </p14:nvContentPartPr>
            <p14:xfrm>
              <a:off x="4010140" y="1660609"/>
              <a:ext cx="12960" cy="626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43BA7B3D-8C53-B84B-AA5C-F23E0B5043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02580" y="165340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36B4E41-8152-3B4B-B47E-74FF0E2C4E14}"/>
                  </a:ext>
                </a:extLst>
              </p14:cNvPr>
              <p14:cNvContentPartPr/>
              <p14:nvPr/>
            </p14:nvContentPartPr>
            <p14:xfrm>
              <a:off x="4271860" y="1480249"/>
              <a:ext cx="243000" cy="168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36B4E41-8152-3B4B-B47E-74FF0E2C4E1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64300" y="1472689"/>
                <a:ext cx="258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87ED7F2A-6FC8-374F-9A7D-828EDF677D27}"/>
                  </a:ext>
                </a:extLst>
              </p14:cNvPr>
              <p14:cNvContentPartPr/>
              <p14:nvPr/>
            </p14:nvContentPartPr>
            <p14:xfrm>
              <a:off x="5087260" y="1529929"/>
              <a:ext cx="25200" cy="64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87ED7F2A-6FC8-374F-9A7D-828EDF677D2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79700" y="1522369"/>
                <a:ext cx="40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A0974349-9BA5-1843-B2F4-8148ECFD40BD}"/>
                  </a:ext>
                </a:extLst>
              </p14:cNvPr>
              <p14:cNvContentPartPr/>
              <p14:nvPr/>
            </p14:nvContentPartPr>
            <p14:xfrm>
              <a:off x="5317660" y="1536409"/>
              <a:ext cx="112320" cy="129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A0974349-9BA5-1843-B2F4-8148ECFD40B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0100" y="1528849"/>
                <a:ext cx="127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D27614C7-0BB0-6445-9E37-1A65361FBA6D}"/>
                  </a:ext>
                </a:extLst>
              </p14:cNvPr>
              <p14:cNvContentPartPr/>
              <p14:nvPr/>
            </p14:nvContentPartPr>
            <p14:xfrm>
              <a:off x="5884300" y="1244449"/>
              <a:ext cx="535680" cy="41688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D27614C7-0BB0-6445-9E37-1A65361FBA6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76740" y="1236889"/>
                <a:ext cx="550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72E1FD81-207B-0F47-9126-3793D6015577}"/>
                  </a:ext>
                </a:extLst>
              </p14:cNvPr>
              <p14:cNvContentPartPr/>
              <p14:nvPr/>
            </p14:nvContentPartPr>
            <p14:xfrm>
              <a:off x="3437380" y="2326969"/>
              <a:ext cx="1351440" cy="40500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72E1FD81-207B-0F47-9126-3793D60155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30180" y="2319409"/>
                <a:ext cx="1366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0DF5CCBC-52E9-3445-9409-26D1939EEBE9}"/>
                  </a:ext>
                </a:extLst>
              </p14:cNvPr>
              <p14:cNvContentPartPr/>
              <p14:nvPr/>
            </p14:nvContentPartPr>
            <p14:xfrm>
              <a:off x="1912420" y="2345689"/>
              <a:ext cx="1132560" cy="29916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0DF5CCBC-52E9-3445-9409-26D1939EEBE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04860" y="2338129"/>
                <a:ext cx="114768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3676CC32-3AFD-AE4E-9F14-4F811DE16DB3}"/>
                  </a:ext>
                </a:extLst>
              </p14:cNvPr>
              <p14:cNvContentPartPr/>
              <p14:nvPr/>
            </p14:nvContentPartPr>
            <p14:xfrm>
              <a:off x="5043700" y="2706769"/>
              <a:ext cx="118800" cy="11232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3676CC32-3AFD-AE4E-9F14-4F811DE16D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36140" y="2699209"/>
                <a:ext cx="133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DE886EF8-B6AA-FE46-AB24-DEBFBAAF3341}"/>
                  </a:ext>
                </a:extLst>
              </p14:cNvPr>
              <p14:cNvContentPartPr/>
              <p14:nvPr/>
            </p14:nvContentPartPr>
            <p14:xfrm>
              <a:off x="5435740" y="2059129"/>
              <a:ext cx="2708640" cy="82476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DE886EF8-B6AA-FE46-AB24-DEBFBAAF334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28539" y="2051569"/>
                <a:ext cx="2723762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87C843BA-AC55-3242-93FD-BCC08A59914B}"/>
                  </a:ext>
                </a:extLst>
              </p14:cNvPr>
              <p14:cNvContentPartPr/>
              <p14:nvPr/>
            </p14:nvContentPartPr>
            <p14:xfrm>
              <a:off x="8150860" y="2302849"/>
              <a:ext cx="173880" cy="2300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87C843BA-AC55-3242-93FD-BCC08A59914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43300" y="2295289"/>
                <a:ext cx="189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66F318B8-3684-D740-8BDF-DD1851A48128}"/>
                  </a:ext>
                </a:extLst>
              </p14:cNvPr>
              <p14:cNvContentPartPr/>
              <p14:nvPr/>
            </p14:nvContentPartPr>
            <p14:xfrm>
              <a:off x="8181460" y="2719009"/>
              <a:ext cx="50040" cy="687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66F318B8-3684-D740-8BDF-DD1851A481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73900" y="2711449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81C88946-25C8-BE40-B859-CA67BD0C1B07}"/>
                  </a:ext>
                </a:extLst>
              </p14:cNvPr>
              <p14:cNvContentPartPr/>
              <p14:nvPr/>
            </p14:nvContentPartPr>
            <p14:xfrm>
              <a:off x="1389340" y="4001689"/>
              <a:ext cx="685080" cy="53496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81C88946-25C8-BE40-B859-CA67BD0C1B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81780" y="3994129"/>
                <a:ext cx="7002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12D53BFD-5963-CC4A-997F-33D89A3964F2}"/>
                  </a:ext>
                </a:extLst>
              </p14:cNvPr>
              <p14:cNvContentPartPr/>
              <p14:nvPr/>
            </p14:nvContentPartPr>
            <p14:xfrm>
              <a:off x="3636820" y="4263049"/>
              <a:ext cx="25200" cy="3132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12D53BFD-5963-CC4A-997F-33D89A3964F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29260" y="4255489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56B8B683-8C4E-FF4E-90F9-05A15070D7A0}"/>
                  </a:ext>
                </a:extLst>
              </p14:cNvPr>
              <p14:cNvContentPartPr/>
              <p14:nvPr/>
            </p14:nvContentPartPr>
            <p14:xfrm>
              <a:off x="3923020" y="4244329"/>
              <a:ext cx="193320" cy="252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56B8B683-8C4E-FF4E-90F9-05A15070D7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15460" y="4236769"/>
                <a:ext cx="208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4762FD63-1192-3F47-8B4E-43A344955069}"/>
                  </a:ext>
                </a:extLst>
              </p14:cNvPr>
              <p14:cNvContentPartPr/>
              <p14:nvPr/>
            </p14:nvContentPartPr>
            <p14:xfrm>
              <a:off x="4321540" y="4238209"/>
              <a:ext cx="131040" cy="64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4762FD63-1192-3F47-8B4E-43A34495506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13980" y="4230649"/>
                <a:ext cx="146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2" name="墨迹 173">
                <a:extLst>
                  <a:ext uri="{FF2B5EF4-FFF2-40B4-BE49-F238E27FC236}">
                    <a16:creationId xmlns:a16="http://schemas.microsoft.com/office/drawing/2014/main" id="{1114713B-4CA6-8345-9FE2-3A8C844FA311}"/>
                  </a:ext>
                </a:extLst>
              </p14:cNvPr>
              <p14:cNvContentPartPr/>
              <p14:nvPr/>
            </p14:nvContentPartPr>
            <p14:xfrm>
              <a:off x="4651660" y="4244329"/>
              <a:ext cx="367560" cy="31320"/>
            </p14:xfrm>
          </p:contentPart>
        </mc:Choice>
        <mc:Fallback>
          <p:pic>
            <p:nvPicPr>
              <p:cNvPr id="172" name="墨迹 173">
                <a:extLst>
                  <a:ext uri="{FF2B5EF4-FFF2-40B4-BE49-F238E27FC236}">
                    <a16:creationId xmlns:a16="http://schemas.microsoft.com/office/drawing/2014/main" id="{1114713B-4CA6-8345-9FE2-3A8C844FA3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44100" y="4236769"/>
                <a:ext cx="382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3D388D43-B182-A045-BA52-F44429D2F729}"/>
                  </a:ext>
                </a:extLst>
              </p14:cNvPr>
              <p14:cNvContentPartPr/>
              <p14:nvPr/>
            </p14:nvContentPartPr>
            <p14:xfrm>
              <a:off x="2534860" y="3982969"/>
              <a:ext cx="597960" cy="523440"/>
            </p14:xfrm>
          </p:contentPart>
        </mc:Choice>
        <mc:Fallback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3D388D43-B182-A045-BA52-F44429D2F7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527300" y="3975409"/>
                <a:ext cx="6130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E9772F46-945A-1444-8471-F8F713F95591}"/>
                  </a:ext>
                </a:extLst>
              </p14:cNvPr>
              <p14:cNvContentPartPr/>
              <p14:nvPr/>
            </p14:nvContentPartPr>
            <p14:xfrm>
              <a:off x="5467060" y="3945529"/>
              <a:ext cx="716400" cy="48600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E9772F46-945A-1444-8471-F8F713F955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59500" y="3937969"/>
                <a:ext cx="7315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08C39B6B-1760-484A-BF81-3A7543841A9D}"/>
                  </a:ext>
                </a:extLst>
              </p14:cNvPr>
              <p14:cNvContentPartPr/>
              <p14:nvPr/>
            </p14:nvContentPartPr>
            <p14:xfrm>
              <a:off x="9382780" y="851329"/>
              <a:ext cx="355320" cy="26172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08C39B6B-1760-484A-BF81-3A7543841A9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75220" y="843769"/>
                <a:ext cx="370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1" name="墨迹 192">
                <a:extLst>
                  <a:ext uri="{FF2B5EF4-FFF2-40B4-BE49-F238E27FC236}">
                    <a16:creationId xmlns:a16="http://schemas.microsoft.com/office/drawing/2014/main" id="{404F005B-1FF2-1E4A-B010-2EAC738C30B0}"/>
                  </a:ext>
                </a:extLst>
              </p14:cNvPr>
              <p14:cNvContentPartPr/>
              <p14:nvPr/>
            </p14:nvContentPartPr>
            <p14:xfrm>
              <a:off x="8679340" y="944929"/>
              <a:ext cx="280440" cy="268200"/>
            </p14:xfrm>
          </p:contentPart>
        </mc:Choice>
        <mc:Fallback>
          <p:pic>
            <p:nvPicPr>
              <p:cNvPr id="191" name="墨迹 192">
                <a:extLst>
                  <a:ext uri="{FF2B5EF4-FFF2-40B4-BE49-F238E27FC236}">
                    <a16:creationId xmlns:a16="http://schemas.microsoft.com/office/drawing/2014/main" id="{404F005B-1FF2-1E4A-B010-2EAC738C30B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71780" y="937369"/>
                <a:ext cx="295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6E2ECF99-F5D2-A749-855F-7AFA14BBE94D}"/>
                  </a:ext>
                </a:extLst>
              </p14:cNvPr>
              <p14:cNvContentPartPr/>
              <p14:nvPr/>
            </p14:nvContentPartPr>
            <p14:xfrm>
              <a:off x="10329220" y="3235969"/>
              <a:ext cx="118800" cy="252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6E2ECF99-F5D2-A749-855F-7AFA14BBE9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21660" y="322840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1" name="墨迹 201">
                <a:extLst>
                  <a:ext uri="{FF2B5EF4-FFF2-40B4-BE49-F238E27FC236}">
                    <a16:creationId xmlns:a16="http://schemas.microsoft.com/office/drawing/2014/main" id="{DCA16E31-BBC3-8A4E-98C2-C72C9B7FB432}"/>
                  </a:ext>
                </a:extLst>
              </p14:cNvPr>
              <p14:cNvContentPartPr/>
              <p14:nvPr/>
            </p14:nvContentPartPr>
            <p14:xfrm>
              <a:off x="10709020" y="3092689"/>
              <a:ext cx="716400" cy="405000"/>
            </p14:xfrm>
          </p:contentPart>
        </mc:Choice>
        <mc:Fallback>
          <p:pic>
            <p:nvPicPr>
              <p:cNvPr id="201" name="墨迹 201">
                <a:extLst>
                  <a:ext uri="{FF2B5EF4-FFF2-40B4-BE49-F238E27FC236}">
                    <a16:creationId xmlns:a16="http://schemas.microsoft.com/office/drawing/2014/main" id="{DCA16E31-BBC3-8A4E-98C2-C72C9B7FB43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701460" y="3085129"/>
                <a:ext cx="7315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4CAB22F7-0FBF-5245-96B5-2459BCC958AB}"/>
                  </a:ext>
                </a:extLst>
              </p14:cNvPr>
              <p14:cNvContentPartPr/>
              <p14:nvPr/>
            </p14:nvContentPartPr>
            <p14:xfrm>
              <a:off x="6295060" y="3559609"/>
              <a:ext cx="360720" cy="10213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4CAB22F7-0FBF-5245-96B5-2459BCC958A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87500" y="3552049"/>
                <a:ext cx="37584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594A5CC3-F753-724D-8F46-1BCE73C1C272}"/>
                  </a:ext>
                </a:extLst>
              </p14:cNvPr>
              <p14:cNvContentPartPr/>
              <p14:nvPr/>
            </p14:nvContentPartPr>
            <p14:xfrm>
              <a:off x="237700" y="3621889"/>
              <a:ext cx="1015200" cy="112104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594A5CC3-F753-724D-8F46-1BCE73C1C27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27620" y="3614329"/>
                <a:ext cx="103284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D1EE4870-30DA-E048-8E99-AC570E415AFE}"/>
                  </a:ext>
                </a:extLst>
              </p14:cNvPr>
              <p14:cNvContentPartPr/>
              <p14:nvPr/>
            </p14:nvContentPartPr>
            <p14:xfrm>
              <a:off x="6045940" y="4891969"/>
              <a:ext cx="1002600" cy="56052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D1EE4870-30DA-E048-8E99-AC570E415AF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38380" y="4884409"/>
                <a:ext cx="1017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65A1F14A-BDBE-4B4C-AC2A-898B8CA5F102}"/>
                  </a:ext>
                </a:extLst>
              </p14:cNvPr>
              <p14:cNvContentPartPr/>
              <p14:nvPr/>
            </p14:nvContentPartPr>
            <p14:xfrm>
              <a:off x="6157900" y="4107529"/>
              <a:ext cx="361800" cy="79092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65A1F14A-BDBE-4B4C-AC2A-898B8CA5F10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50693" y="4099969"/>
                <a:ext cx="376935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80B37281-A332-7242-97DE-7F559A216122}"/>
                  </a:ext>
                </a:extLst>
              </p14:cNvPr>
              <p14:cNvContentPartPr/>
              <p14:nvPr/>
            </p14:nvContentPartPr>
            <p14:xfrm>
              <a:off x="997660" y="5776489"/>
              <a:ext cx="230040" cy="5101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80B37281-A332-7242-97DE-7F559A21612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0460" y="5768929"/>
                <a:ext cx="245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4DD74597-FBFC-C440-A9EF-FC081C639DB3}"/>
                  </a:ext>
                </a:extLst>
              </p14:cNvPr>
              <p14:cNvContentPartPr/>
              <p14:nvPr/>
            </p14:nvContentPartPr>
            <p14:xfrm>
              <a:off x="1529020" y="6018769"/>
              <a:ext cx="240480" cy="500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4DD74597-FBFC-C440-A9EF-FC081C639DB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21460" y="6011209"/>
                <a:ext cx="255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2" name="墨迹 233">
                <a:extLst>
                  <a:ext uri="{FF2B5EF4-FFF2-40B4-BE49-F238E27FC236}">
                    <a16:creationId xmlns:a16="http://schemas.microsoft.com/office/drawing/2014/main" id="{A941B7CA-99C7-DF4C-936E-58E70B53D0D8}"/>
                  </a:ext>
                </a:extLst>
              </p14:cNvPr>
              <p14:cNvContentPartPr/>
              <p14:nvPr/>
            </p14:nvContentPartPr>
            <p14:xfrm>
              <a:off x="4103740" y="6323689"/>
              <a:ext cx="87480" cy="149760"/>
            </p14:xfrm>
          </p:contentPart>
        </mc:Choice>
        <mc:Fallback>
          <p:pic>
            <p:nvPicPr>
              <p:cNvPr id="232" name="墨迹 233">
                <a:extLst>
                  <a:ext uri="{FF2B5EF4-FFF2-40B4-BE49-F238E27FC236}">
                    <a16:creationId xmlns:a16="http://schemas.microsoft.com/office/drawing/2014/main" id="{A941B7CA-99C7-DF4C-936E-58E70B53D0D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96180" y="6316129"/>
                <a:ext cx="102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3" name="墨迹 234">
                <a:extLst>
                  <a:ext uri="{FF2B5EF4-FFF2-40B4-BE49-F238E27FC236}">
                    <a16:creationId xmlns:a16="http://schemas.microsoft.com/office/drawing/2014/main" id="{D22132AC-F890-6B4D-9D6C-214F7741AB7C}"/>
                  </a:ext>
                </a:extLst>
              </p14:cNvPr>
              <p14:cNvContentPartPr/>
              <p14:nvPr/>
            </p14:nvContentPartPr>
            <p14:xfrm>
              <a:off x="2204740" y="5564089"/>
              <a:ext cx="1569240" cy="1052640"/>
            </p14:xfrm>
          </p:contentPart>
        </mc:Choice>
        <mc:Fallback>
          <p:pic>
            <p:nvPicPr>
              <p:cNvPr id="233" name="墨迹 234">
                <a:extLst>
                  <a:ext uri="{FF2B5EF4-FFF2-40B4-BE49-F238E27FC236}">
                    <a16:creationId xmlns:a16="http://schemas.microsoft.com/office/drawing/2014/main" id="{D22132AC-F890-6B4D-9D6C-214F7741AB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97180" y="5556529"/>
                <a:ext cx="158436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02555F07-DDE6-7A47-B6D0-DA6C497017CF}"/>
                  </a:ext>
                </a:extLst>
              </p14:cNvPr>
              <p14:cNvContentPartPr/>
              <p14:nvPr/>
            </p14:nvContentPartPr>
            <p14:xfrm>
              <a:off x="5897260" y="5395969"/>
              <a:ext cx="995760" cy="141984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02555F07-DDE6-7A47-B6D0-DA6C497017C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89700" y="5388409"/>
                <a:ext cx="1010880" cy="14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32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D683A882-DF8D-F24C-B90F-F662AEFF0185}"/>
                  </a:ext>
                </a:extLst>
              </p14:cNvPr>
              <p14:cNvContentPartPr/>
              <p14:nvPr/>
            </p14:nvContentPartPr>
            <p14:xfrm>
              <a:off x="514373" y="559900"/>
              <a:ext cx="657360" cy="35748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D683A882-DF8D-F24C-B90F-F662AEFF01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813" y="552340"/>
                <a:ext cx="6724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A4EA2D1F-3573-2042-B761-B30829AECBC4}"/>
                  </a:ext>
                </a:extLst>
              </p14:cNvPr>
              <p14:cNvContentPartPr/>
              <p14:nvPr/>
            </p14:nvContentPartPr>
            <p14:xfrm>
              <a:off x="4060013" y="697420"/>
              <a:ext cx="12960" cy="1821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A4EA2D1F-3573-2042-B761-B30829AECB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2453" y="689860"/>
                <a:ext cx="28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C5C77201-4B0C-E046-8923-7324B88873EE}"/>
                  </a:ext>
                </a:extLst>
              </p14:cNvPr>
              <p14:cNvContentPartPr/>
              <p14:nvPr/>
            </p14:nvContentPartPr>
            <p14:xfrm>
              <a:off x="4285373" y="566020"/>
              <a:ext cx="300960" cy="31968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C5C77201-4B0C-E046-8923-7324B88873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813" y="558460"/>
                <a:ext cx="3160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DA764371-8A84-7E42-87BC-A8ADE0862055}"/>
                  </a:ext>
                </a:extLst>
              </p14:cNvPr>
              <p14:cNvContentPartPr/>
              <p14:nvPr/>
            </p14:nvContentPartPr>
            <p14:xfrm>
              <a:off x="2838533" y="672580"/>
              <a:ext cx="689040" cy="24480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DA764371-8A84-7E42-87BC-A8ADE08620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0977" y="665020"/>
                <a:ext cx="704152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31">
                <a:extLst>
                  <a:ext uri="{FF2B5EF4-FFF2-40B4-BE49-F238E27FC236}">
                    <a16:creationId xmlns:a16="http://schemas.microsoft.com/office/drawing/2014/main" id="{CE3E47B5-847B-D547-8606-67B733671996}"/>
                  </a:ext>
                </a:extLst>
              </p14:cNvPr>
              <p14:cNvContentPartPr/>
              <p14:nvPr/>
            </p14:nvContentPartPr>
            <p14:xfrm>
              <a:off x="1704533" y="434620"/>
              <a:ext cx="839880" cy="564120"/>
            </p14:xfrm>
          </p:contentPart>
        </mc:Choice>
        <mc:Fallback>
          <p:pic>
            <p:nvPicPr>
              <p:cNvPr id="29" name="墨迹 31">
                <a:extLst>
                  <a:ext uri="{FF2B5EF4-FFF2-40B4-BE49-F238E27FC236}">
                    <a16:creationId xmlns:a16="http://schemas.microsoft.com/office/drawing/2014/main" id="{CE3E47B5-847B-D547-8606-67B7336719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6973" y="427060"/>
                <a:ext cx="8550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6CB3ED54-8B78-3A4A-9A6F-54ADBB65C029}"/>
                  </a:ext>
                </a:extLst>
              </p14:cNvPr>
              <p14:cNvContentPartPr/>
              <p14:nvPr/>
            </p14:nvContentPartPr>
            <p14:xfrm>
              <a:off x="3740333" y="710020"/>
              <a:ext cx="113400" cy="10044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6CB3ED54-8B78-3A4A-9A6F-54ADBB65C0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2749" y="702460"/>
                <a:ext cx="128568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4C8B1167-DFBD-B24F-9419-C82931C6E06D}"/>
                  </a:ext>
                </a:extLst>
              </p14:cNvPr>
              <p14:cNvContentPartPr/>
              <p14:nvPr/>
            </p14:nvContentPartPr>
            <p14:xfrm>
              <a:off x="3859493" y="847900"/>
              <a:ext cx="63000" cy="1695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4C8B1167-DFBD-B24F-9419-C82931C6E0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1933" y="840340"/>
                <a:ext cx="781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E7B1CDF3-E912-834E-8CBA-FC9A53E9A6E3}"/>
                  </a:ext>
                </a:extLst>
              </p14:cNvPr>
              <p14:cNvContentPartPr/>
              <p14:nvPr/>
            </p14:nvContentPartPr>
            <p14:xfrm>
              <a:off x="2982533" y="885340"/>
              <a:ext cx="106200" cy="1695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E7B1CDF3-E912-834E-8CBA-FC9A53E9A6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4973" y="878140"/>
                <a:ext cx="121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墨迹 42">
                <a:extLst>
                  <a:ext uri="{FF2B5EF4-FFF2-40B4-BE49-F238E27FC236}">
                    <a16:creationId xmlns:a16="http://schemas.microsoft.com/office/drawing/2014/main" id="{250CCC37-F6D6-854E-B37A-807518159C8C}"/>
                  </a:ext>
                </a:extLst>
              </p14:cNvPr>
              <p14:cNvContentPartPr/>
              <p14:nvPr/>
            </p14:nvContentPartPr>
            <p14:xfrm>
              <a:off x="5212373" y="659980"/>
              <a:ext cx="618480" cy="307440"/>
            </p14:xfrm>
          </p:contentPart>
        </mc:Choice>
        <mc:Fallback>
          <p:pic>
            <p:nvPicPr>
              <p:cNvPr id="42" name="墨迹 42">
                <a:extLst>
                  <a:ext uri="{FF2B5EF4-FFF2-40B4-BE49-F238E27FC236}">
                    <a16:creationId xmlns:a16="http://schemas.microsoft.com/office/drawing/2014/main" id="{250CCC37-F6D6-854E-B37A-807518159C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05173" y="652420"/>
                <a:ext cx="6336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墨迹 51">
                <a:extLst>
                  <a:ext uri="{FF2B5EF4-FFF2-40B4-BE49-F238E27FC236}">
                    <a16:creationId xmlns:a16="http://schemas.microsoft.com/office/drawing/2014/main" id="{1A2712BB-E2A6-B249-B3B8-0E20083FDCA5}"/>
                  </a:ext>
                </a:extLst>
              </p14:cNvPr>
              <p14:cNvContentPartPr/>
              <p14:nvPr/>
            </p14:nvContentPartPr>
            <p14:xfrm>
              <a:off x="6947933" y="609940"/>
              <a:ext cx="317160" cy="363600"/>
            </p14:xfrm>
          </p:contentPart>
        </mc:Choice>
        <mc:Fallback>
          <p:pic>
            <p:nvPicPr>
              <p:cNvPr id="50" name="墨迹 51">
                <a:extLst>
                  <a:ext uri="{FF2B5EF4-FFF2-40B4-BE49-F238E27FC236}">
                    <a16:creationId xmlns:a16="http://schemas.microsoft.com/office/drawing/2014/main" id="{1A2712BB-E2A6-B249-B3B8-0E20083FDC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40373" y="602380"/>
                <a:ext cx="33228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" name="墨迹 52">
                <a:extLst>
                  <a:ext uri="{FF2B5EF4-FFF2-40B4-BE49-F238E27FC236}">
                    <a16:creationId xmlns:a16="http://schemas.microsoft.com/office/drawing/2014/main" id="{5F74A165-5F95-B34B-9646-A614D2A6C3FB}"/>
                  </a:ext>
                </a:extLst>
              </p14:cNvPr>
              <p14:cNvContentPartPr/>
              <p14:nvPr/>
            </p14:nvContentPartPr>
            <p14:xfrm>
              <a:off x="6214973" y="641260"/>
              <a:ext cx="564120" cy="257040"/>
            </p14:xfrm>
          </p:contentPart>
        </mc:Choice>
        <mc:Fallback>
          <p:pic>
            <p:nvPicPr>
              <p:cNvPr id="51" name="墨迹 52">
                <a:extLst>
                  <a:ext uri="{FF2B5EF4-FFF2-40B4-BE49-F238E27FC236}">
                    <a16:creationId xmlns:a16="http://schemas.microsoft.com/office/drawing/2014/main" id="{5F74A165-5F95-B34B-9646-A614D2A6C3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07413" y="633700"/>
                <a:ext cx="5792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94D41C1-086B-8A41-9758-21C254C416DE}"/>
                  </a:ext>
                </a:extLst>
              </p14:cNvPr>
              <p14:cNvContentPartPr/>
              <p14:nvPr/>
            </p14:nvContentPartPr>
            <p14:xfrm>
              <a:off x="897580" y="1623529"/>
              <a:ext cx="218160" cy="3924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94D41C1-086B-8A41-9758-21C254C416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0020" y="1615969"/>
                <a:ext cx="2332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378E608-21BE-EA42-98E4-BC587E6AEEBA}"/>
                  </a:ext>
                </a:extLst>
              </p14:cNvPr>
              <p14:cNvContentPartPr/>
              <p14:nvPr/>
            </p14:nvContentPartPr>
            <p14:xfrm>
              <a:off x="1832140" y="1474129"/>
              <a:ext cx="248760" cy="5979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378E608-21BE-EA42-98E4-BC587E6AEE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4580" y="1466569"/>
                <a:ext cx="2638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2" name="墨迹 63">
                <a:extLst>
                  <a:ext uri="{FF2B5EF4-FFF2-40B4-BE49-F238E27FC236}">
                    <a16:creationId xmlns:a16="http://schemas.microsoft.com/office/drawing/2014/main" id="{314DEE91-3451-D34A-A380-1BA767679A67}"/>
                  </a:ext>
                </a:extLst>
              </p14:cNvPr>
              <p14:cNvContentPartPr/>
              <p14:nvPr/>
            </p14:nvContentPartPr>
            <p14:xfrm>
              <a:off x="2416420" y="1654489"/>
              <a:ext cx="442440" cy="324000"/>
            </p14:xfrm>
          </p:contentPart>
        </mc:Choice>
        <mc:Fallback>
          <p:pic>
            <p:nvPicPr>
              <p:cNvPr id="62" name="墨迹 63">
                <a:extLst>
                  <a:ext uri="{FF2B5EF4-FFF2-40B4-BE49-F238E27FC236}">
                    <a16:creationId xmlns:a16="http://schemas.microsoft.com/office/drawing/2014/main" id="{314DEE91-3451-D34A-A380-1BA767679A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08860" y="1646929"/>
                <a:ext cx="457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B8AA9B11-2B64-A748-8040-ED532B31976A}"/>
                  </a:ext>
                </a:extLst>
              </p14:cNvPr>
              <p14:cNvContentPartPr/>
              <p14:nvPr/>
            </p14:nvContentPartPr>
            <p14:xfrm>
              <a:off x="1414180" y="1754209"/>
              <a:ext cx="162360" cy="17460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B8AA9B11-2B64-A748-8040-ED532B3197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6620" y="1746649"/>
                <a:ext cx="177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墨迹 81">
                <a:extLst>
                  <a:ext uri="{FF2B5EF4-FFF2-40B4-BE49-F238E27FC236}">
                    <a16:creationId xmlns:a16="http://schemas.microsoft.com/office/drawing/2014/main" id="{88AA7778-F191-2F4D-8402-67E2F41F630B}"/>
                  </a:ext>
                </a:extLst>
              </p14:cNvPr>
              <p14:cNvContentPartPr/>
              <p14:nvPr/>
            </p14:nvContentPartPr>
            <p14:xfrm>
              <a:off x="5653900" y="1629649"/>
              <a:ext cx="554400" cy="380160"/>
            </p14:xfrm>
          </p:contentPart>
        </mc:Choice>
        <mc:Fallback>
          <p:pic>
            <p:nvPicPr>
              <p:cNvPr id="79" name="墨迹 81">
                <a:extLst>
                  <a:ext uri="{FF2B5EF4-FFF2-40B4-BE49-F238E27FC236}">
                    <a16:creationId xmlns:a16="http://schemas.microsoft.com/office/drawing/2014/main" id="{88AA7778-F191-2F4D-8402-67E2F41F63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46340" y="1622089"/>
                <a:ext cx="569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0" name="墨迹 82">
                <a:extLst>
                  <a:ext uri="{FF2B5EF4-FFF2-40B4-BE49-F238E27FC236}">
                    <a16:creationId xmlns:a16="http://schemas.microsoft.com/office/drawing/2014/main" id="{5D7D5BE2-CD4B-DF4C-A204-B2992062F9C0}"/>
                  </a:ext>
                </a:extLst>
              </p14:cNvPr>
              <p14:cNvContentPartPr/>
              <p14:nvPr/>
            </p14:nvContentPartPr>
            <p14:xfrm>
              <a:off x="4608100" y="1835209"/>
              <a:ext cx="591480" cy="31680"/>
            </p14:xfrm>
          </p:contentPart>
        </mc:Choice>
        <mc:Fallback>
          <p:pic>
            <p:nvPicPr>
              <p:cNvPr id="80" name="墨迹 82">
                <a:extLst>
                  <a:ext uri="{FF2B5EF4-FFF2-40B4-BE49-F238E27FC236}">
                    <a16:creationId xmlns:a16="http://schemas.microsoft.com/office/drawing/2014/main" id="{5D7D5BE2-CD4B-DF4C-A204-B2992062F9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00545" y="1827562"/>
                <a:ext cx="606591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1" name="墨迹 83">
                <a:extLst>
                  <a:ext uri="{FF2B5EF4-FFF2-40B4-BE49-F238E27FC236}">
                    <a16:creationId xmlns:a16="http://schemas.microsoft.com/office/drawing/2014/main" id="{41F102C5-24ED-0641-9FF2-39ED3ED871F1}"/>
                  </a:ext>
                </a:extLst>
              </p14:cNvPr>
              <p14:cNvContentPartPr/>
              <p14:nvPr/>
            </p14:nvContentPartPr>
            <p14:xfrm>
              <a:off x="3257020" y="1654489"/>
              <a:ext cx="722520" cy="317880"/>
            </p14:xfrm>
          </p:contentPart>
        </mc:Choice>
        <mc:Fallback>
          <p:pic>
            <p:nvPicPr>
              <p:cNvPr id="81" name="墨迹 83">
                <a:extLst>
                  <a:ext uri="{FF2B5EF4-FFF2-40B4-BE49-F238E27FC236}">
                    <a16:creationId xmlns:a16="http://schemas.microsoft.com/office/drawing/2014/main" id="{41F102C5-24ED-0641-9FF2-39ED3ED871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49460" y="1646929"/>
                <a:ext cx="737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7" name="墨迹 87">
                <a:extLst>
                  <a:ext uri="{FF2B5EF4-FFF2-40B4-BE49-F238E27FC236}">
                    <a16:creationId xmlns:a16="http://schemas.microsoft.com/office/drawing/2014/main" id="{A4F37AFA-5761-9C4D-B107-C640CA5E8FCA}"/>
                  </a:ext>
                </a:extLst>
              </p14:cNvPr>
              <p14:cNvContentPartPr/>
              <p14:nvPr/>
            </p14:nvContentPartPr>
            <p14:xfrm>
              <a:off x="5940100" y="1679329"/>
              <a:ext cx="212040" cy="324360"/>
            </p14:xfrm>
          </p:contentPart>
        </mc:Choice>
        <mc:Fallback>
          <p:pic>
            <p:nvPicPr>
              <p:cNvPr id="87" name="墨迹 87">
                <a:extLst>
                  <a:ext uri="{FF2B5EF4-FFF2-40B4-BE49-F238E27FC236}">
                    <a16:creationId xmlns:a16="http://schemas.microsoft.com/office/drawing/2014/main" id="{A4F37AFA-5761-9C4D-B107-C640CA5E8FC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32540" y="1671761"/>
                <a:ext cx="22716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566D618-ECA5-4849-857E-4E3CE13541D5}"/>
                  </a:ext>
                </a:extLst>
              </p14:cNvPr>
              <p14:cNvContentPartPr/>
              <p14:nvPr/>
            </p14:nvContentPartPr>
            <p14:xfrm>
              <a:off x="6412384" y="1396767"/>
              <a:ext cx="221760" cy="7725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566D618-ECA5-4849-857E-4E3CE13541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04824" y="1389207"/>
                <a:ext cx="23688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55D3F982-5E92-7944-8249-65C35BF7469D}"/>
                  </a:ext>
                </a:extLst>
              </p14:cNvPr>
              <p14:cNvContentPartPr/>
              <p14:nvPr/>
            </p14:nvContentPartPr>
            <p14:xfrm>
              <a:off x="8830504" y="1352487"/>
              <a:ext cx="2127600" cy="253260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55D3F982-5E92-7944-8249-65C35BF7469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20424" y="1342407"/>
                <a:ext cx="2147760" cy="25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143EF3C5-EA61-C646-AC37-D7469C2E04BD}"/>
                  </a:ext>
                </a:extLst>
              </p14:cNvPr>
              <p14:cNvContentPartPr/>
              <p14:nvPr/>
            </p14:nvContentPartPr>
            <p14:xfrm>
              <a:off x="8868664" y="1466967"/>
              <a:ext cx="1880280" cy="226584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143EF3C5-EA61-C646-AC37-D7469C2E04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61105" y="1459408"/>
                <a:ext cx="1895397" cy="2280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0DD8066D-870D-D344-9F11-E6229A4EF880}"/>
                  </a:ext>
                </a:extLst>
              </p14:cNvPr>
              <p14:cNvContentPartPr/>
              <p14:nvPr/>
            </p14:nvContentPartPr>
            <p14:xfrm>
              <a:off x="4937464" y="2067807"/>
              <a:ext cx="1987920" cy="110196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0DD8066D-870D-D344-9F11-E6229A4EF8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29905" y="2060247"/>
                <a:ext cx="2003037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92C22791-5B9E-E44B-86AB-AB79EB9C1517}"/>
                  </a:ext>
                </a:extLst>
              </p14:cNvPr>
              <p14:cNvContentPartPr/>
              <p14:nvPr/>
            </p14:nvContentPartPr>
            <p14:xfrm>
              <a:off x="10318384" y="3238887"/>
              <a:ext cx="475200" cy="41832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92C22791-5B9E-E44B-86AB-AB79EB9C15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10824" y="3231327"/>
                <a:ext cx="4903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3" name="墨迹 134">
                <a:extLst>
                  <a:ext uri="{FF2B5EF4-FFF2-40B4-BE49-F238E27FC236}">
                    <a16:creationId xmlns:a16="http://schemas.microsoft.com/office/drawing/2014/main" id="{252C50B0-34E8-C045-929F-D5CCF4C3AFE1}"/>
                  </a:ext>
                </a:extLst>
              </p14:cNvPr>
              <p14:cNvContentPartPr/>
              <p14:nvPr/>
            </p14:nvContentPartPr>
            <p14:xfrm>
              <a:off x="10255024" y="1618167"/>
              <a:ext cx="538200" cy="418320"/>
            </p14:xfrm>
          </p:contentPart>
        </mc:Choice>
        <mc:Fallback>
          <p:pic>
            <p:nvPicPr>
              <p:cNvPr id="133" name="墨迹 134">
                <a:extLst>
                  <a:ext uri="{FF2B5EF4-FFF2-40B4-BE49-F238E27FC236}">
                    <a16:creationId xmlns:a16="http://schemas.microsoft.com/office/drawing/2014/main" id="{252C50B0-34E8-C045-929F-D5CCF4C3AFE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247469" y="1610607"/>
                <a:ext cx="55331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1" name="墨迹 152">
                <a:extLst>
                  <a:ext uri="{FF2B5EF4-FFF2-40B4-BE49-F238E27FC236}">
                    <a16:creationId xmlns:a16="http://schemas.microsoft.com/office/drawing/2014/main" id="{07DE17E3-E9A5-984B-A724-B5D73FBAF0F5}"/>
                  </a:ext>
                </a:extLst>
              </p14:cNvPr>
              <p14:cNvContentPartPr/>
              <p14:nvPr/>
            </p14:nvContentPartPr>
            <p14:xfrm>
              <a:off x="10751824" y="3150327"/>
              <a:ext cx="915120" cy="1032120"/>
            </p14:xfrm>
          </p:contentPart>
        </mc:Choice>
        <mc:Fallback>
          <p:pic>
            <p:nvPicPr>
              <p:cNvPr id="151" name="墨迹 152">
                <a:extLst>
                  <a:ext uri="{FF2B5EF4-FFF2-40B4-BE49-F238E27FC236}">
                    <a16:creationId xmlns:a16="http://schemas.microsoft.com/office/drawing/2014/main" id="{07DE17E3-E9A5-984B-A724-B5D73FBAF0F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41748" y="3140247"/>
                <a:ext cx="935272" cy="10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2" name="墨迹 153">
                <a:extLst>
                  <a:ext uri="{FF2B5EF4-FFF2-40B4-BE49-F238E27FC236}">
                    <a16:creationId xmlns:a16="http://schemas.microsoft.com/office/drawing/2014/main" id="{2A7E7F0B-BF4B-5F4E-ADA7-3D2BFCD9A5C6}"/>
                  </a:ext>
                </a:extLst>
              </p14:cNvPr>
              <p14:cNvContentPartPr/>
              <p14:nvPr/>
            </p14:nvContentPartPr>
            <p14:xfrm>
              <a:off x="10805824" y="649767"/>
              <a:ext cx="734760" cy="1094760"/>
            </p14:xfrm>
          </p:contentPart>
        </mc:Choice>
        <mc:Fallback>
          <p:pic>
            <p:nvPicPr>
              <p:cNvPr id="152" name="墨迹 153">
                <a:extLst>
                  <a:ext uri="{FF2B5EF4-FFF2-40B4-BE49-F238E27FC236}">
                    <a16:creationId xmlns:a16="http://schemas.microsoft.com/office/drawing/2014/main" id="{2A7E7F0B-BF4B-5F4E-ADA7-3D2BFCD9A5C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98264" y="642207"/>
                <a:ext cx="749880" cy="11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50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1184C020-8948-514B-88D1-DA6C4467B837}"/>
                  </a:ext>
                </a:extLst>
              </p14:cNvPr>
              <p14:cNvContentPartPr/>
              <p14:nvPr/>
            </p14:nvContentPartPr>
            <p14:xfrm>
              <a:off x="8704180" y="1044289"/>
              <a:ext cx="2851920" cy="325548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1184C020-8948-514B-88D1-DA6C4467B8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6619" y="1037089"/>
                <a:ext cx="2867042" cy="32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3">
                <a:extLst>
                  <a:ext uri="{FF2B5EF4-FFF2-40B4-BE49-F238E27FC236}">
                    <a16:creationId xmlns:a16="http://schemas.microsoft.com/office/drawing/2014/main" id="{0B5E4636-BBD5-494F-B8DB-EC66CE109A96}"/>
                  </a:ext>
                </a:extLst>
              </p14:cNvPr>
              <p14:cNvContentPartPr/>
              <p14:nvPr/>
            </p14:nvContentPartPr>
            <p14:xfrm>
              <a:off x="8897140" y="1156609"/>
              <a:ext cx="2453400" cy="3018960"/>
            </p14:xfrm>
          </p:contentPart>
        </mc:Choice>
        <mc:Fallback>
          <p:pic>
            <p:nvPicPr>
              <p:cNvPr id="13" name="墨迹 13">
                <a:extLst>
                  <a:ext uri="{FF2B5EF4-FFF2-40B4-BE49-F238E27FC236}">
                    <a16:creationId xmlns:a16="http://schemas.microsoft.com/office/drawing/2014/main" id="{0B5E4636-BBD5-494F-B8DB-EC66CE109A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9579" y="1149049"/>
                <a:ext cx="2468522" cy="30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D058AA88-145D-914E-B050-7D1F3209C8D6}"/>
                  </a:ext>
                </a:extLst>
              </p14:cNvPr>
              <p14:cNvContentPartPr/>
              <p14:nvPr/>
            </p14:nvContentPartPr>
            <p14:xfrm>
              <a:off x="8984620" y="1411849"/>
              <a:ext cx="1606320" cy="46728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D058AA88-145D-914E-B050-7D1F3209C8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7062" y="1404289"/>
                <a:ext cx="1621077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2156A98-206A-9345-974B-44933812D441}"/>
                  </a:ext>
                </a:extLst>
              </p14:cNvPr>
              <p14:cNvContentPartPr/>
              <p14:nvPr/>
            </p14:nvContentPartPr>
            <p14:xfrm>
              <a:off x="9681580" y="3721249"/>
              <a:ext cx="81360" cy="64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2156A98-206A-9345-974B-44933812D4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74020" y="3714049"/>
                <a:ext cx="9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墨迹 30">
                <a:extLst>
                  <a:ext uri="{FF2B5EF4-FFF2-40B4-BE49-F238E27FC236}">
                    <a16:creationId xmlns:a16="http://schemas.microsoft.com/office/drawing/2014/main" id="{755CB118-35E2-AD46-8B47-B65772E34C44}"/>
                  </a:ext>
                </a:extLst>
              </p14:cNvPr>
              <p14:cNvContentPartPr/>
              <p14:nvPr/>
            </p14:nvContentPartPr>
            <p14:xfrm>
              <a:off x="10839700" y="3590569"/>
              <a:ext cx="479880" cy="498240"/>
            </p14:xfrm>
          </p:contentPart>
        </mc:Choice>
        <mc:Fallback>
          <p:pic>
            <p:nvPicPr>
              <p:cNvPr id="29" name="墨迹 30">
                <a:extLst>
                  <a:ext uri="{FF2B5EF4-FFF2-40B4-BE49-F238E27FC236}">
                    <a16:creationId xmlns:a16="http://schemas.microsoft.com/office/drawing/2014/main" id="{755CB118-35E2-AD46-8B47-B65772E34C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32140" y="3583009"/>
                <a:ext cx="4946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墨迹 31">
                <a:extLst>
                  <a:ext uri="{FF2B5EF4-FFF2-40B4-BE49-F238E27FC236}">
                    <a16:creationId xmlns:a16="http://schemas.microsoft.com/office/drawing/2014/main" id="{973A9967-3F15-E347-A6D1-A37B54B36D78}"/>
                  </a:ext>
                </a:extLst>
              </p14:cNvPr>
              <p14:cNvContentPartPr/>
              <p14:nvPr/>
            </p14:nvContentPartPr>
            <p14:xfrm>
              <a:off x="10123660" y="3727729"/>
              <a:ext cx="255600" cy="18720"/>
            </p14:xfrm>
          </p:contentPart>
        </mc:Choice>
        <mc:Fallback>
          <p:pic>
            <p:nvPicPr>
              <p:cNvPr id="30" name="墨迹 31">
                <a:extLst>
                  <a:ext uri="{FF2B5EF4-FFF2-40B4-BE49-F238E27FC236}">
                    <a16:creationId xmlns:a16="http://schemas.microsoft.com/office/drawing/2014/main" id="{973A9967-3F15-E347-A6D1-A37B54B36D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16100" y="3720312"/>
                <a:ext cx="270720" cy="33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1D6759A-C48A-1E41-936E-20A1B2D78CF2}"/>
                  </a:ext>
                </a:extLst>
              </p14:cNvPr>
              <p14:cNvContentPartPr/>
              <p14:nvPr/>
            </p14:nvContentPartPr>
            <p14:xfrm>
              <a:off x="1155700" y="546409"/>
              <a:ext cx="196920" cy="53568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1D6759A-C48A-1E41-936E-20A1B2D78C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8140" y="538849"/>
                <a:ext cx="2120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墨迹 52">
                <a:extLst>
                  <a:ext uri="{FF2B5EF4-FFF2-40B4-BE49-F238E27FC236}">
                    <a16:creationId xmlns:a16="http://schemas.microsoft.com/office/drawing/2014/main" id="{C4BDB519-BAF4-8C41-AA9A-D39B51FA6B75}"/>
                  </a:ext>
                </a:extLst>
              </p14:cNvPr>
              <p14:cNvContentPartPr/>
              <p14:nvPr/>
            </p14:nvContentPartPr>
            <p14:xfrm>
              <a:off x="5737420" y="247609"/>
              <a:ext cx="1386000" cy="809640"/>
            </p14:xfrm>
          </p:contentPart>
        </mc:Choice>
        <mc:Fallback>
          <p:pic>
            <p:nvPicPr>
              <p:cNvPr id="49" name="墨迹 52">
                <a:extLst>
                  <a:ext uri="{FF2B5EF4-FFF2-40B4-BE49-F238E27FC236}">
                    <a16:creationId xmlns:a16="http://schemas.microsoft.com/office/drawing/2014/main" id="{C4BDB519-BAF4-8C41-AA9A-D39B51FA6B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9860" y="240049"/>
                <a:ext cx="140112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墨迹 53">
                <a:extLst>
                  <a:ext uri="{FF2B5EF4-FFF2-40B4-BE49-F238E27FC236}">
                    <a16:creationId xmlns:a16="http://schemas.microsoft.com/office/drawing/2014/main" id="{6BBE4BF5-C832-5342-8F0F-5CF3D374ADF3}"/>
                  </a:ext>
                </a:extLst>
              </p14:cNvPr>
              <p14:cNvContentPartPr/>
              <p14:nvPr/>
            </p14:nvContentPartPr>
            <p14:xfrm>
              <a:off x="4520620" y="720649"/>
              <a:ext cx="747720" cy="31680"/>
            </p14:xfrm>
          </p:contentPart>
        </mc:Choice>
        <mc:Fallback>
          <p:pic>
            <p:nvPicPr>
              <p:cNvPr id="50" name="墨迹 53">
                <a:extLst>
                  <a:ext uri="{FF2B5EF4-FFF2-40B4-BE49-F238E27FC236}">
                    <a16:creationId xmlns:a16="http://schemas.microsoft.com/office/drawing/2014/main" id="{6BBE4BF5-C832-5342-8F0F-5CF3D374AD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3056" y="713002"/>
                <a:ext cx="762847" cy="4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E2642AA7-A0FF-704F-A7A1-F0B1E0FDACE5}"/>
                  </a:ext>
                </a:extLst>
              </p14:cNvPr>
              <p14:cNvContentPartPr/>
              <p14:nvPr/>
            </p14:nvContentPartPr>
            <p14:xfrm>
              <a:off x="2292580" y="340849"/>
              <a:ext cx="1743120" cy="63468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E2642AA7-A0FF-704F-A7A1-F0B1E0FDAC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5379" y="333289"/>
                <a:ext cx="1758243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9102DAB4-A3EC-9E4C-890E-17CB9E5B110E}"/>
                  </a:ext>
                </a:extLst>
              </p14:cNvPr>
              <p14:cNvContentPartPr/>
              <p14:nvPr/>
            </p14:nvContentPartPr>
            <p14:xfrm>
              <a:off x="1837540" y="739369"/>
              <a:ext cx="149760" cy="19944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9102DAB4-A3EC-9E4C-890E-17CB9E5B11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9980" y="731809"/>
                <a:ext cx="1648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墨迹 63">
                <a:extLst>
                  <a:ext uri="{FF2B5EF4-FFF2-40B4-BE49-F238E27FC236}">
                    <a16:creationId xmlns:a16="http://schemas.microsoft.com/office/drawing/2014/main" id="{28B72C1D-1091-1340-BD89-0F7C2C79D98B}"/>
                  </a:ext>
                </a:extLst>
              </p14:cNvPr>
              <p14:cNvContentPartPr/>
              <p14:nvPr/>
            </p14:nvContentPartPr>
            <p14:xfrm>
              <a:off x="150580" y="503569"/>
              <a:ext cx="790920" cy="628560"/>
            </p14:xfrm>
          </p:contentPart>
        </mc:Choice>
        <mc:Fallback>
          <p:pic>
            <p:nvPicPr>
              <p:cNvPr id="63" name="墨迹 63">
                <a:extLst>
                  <a:ext uri="{FF2B5EF4-FFF2-40B4-BE49-F238E27FC236}">
                    <a16:creationId xmlns:a16="http://schemas.microsoft.com/office/drawing/2014/main" id="{28B72C1D-1091-1340-BD89-0F7C2C79D9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3020" y="496009"/>
                <a:ext cx="8060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53957B25-680F-FE40-A4E2-8174B22BE43E}"/>
                  </a:ext>
                </a:extLst>
              </p14:cNvPr>
              <p14:cNvContentPartPr/>
              <p14:nvPr/>
            </p14:nvContentPartPr>
            <p14:xfrm>
              <a:off x="3842020" y="1654489"/>
              <a:ext cx="348840" cy="71280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53957B25-680F-FE40-A4E2-8174B22BE4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4820" y="1646929"/>
                <a:ext cx="3639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498F4759-1E25-5D46-B0A1-3B049683472B}"/>
                  </a:ext>
                </a:extLst>
              </p14:cNvPr>
              <p14:cNvContentPartPr/>
              <p14:nvPr/>
            </p14:nvContentPartPr>
            <p14:xfrm>
              <a:off x="1850140" y="3453769"/>
              <a:ext cx="43920" cy="252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498F4759-1E25-5D46-B0A1-3B04968347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42580" y="3446209"/>
                <a:ext cx="59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5D6B79DB-952B-4F4B-B1CC-3397883A4574}"/>
                  </a:ext>
                </a:extLst>
              </p14:cNvPr>
              <p14:cNvContentPartPr/>
              <p14:nvPr/>
            </p14:nvContentPartPr>
            <p14:xfrm>
              <a:off x="1931500" y="3702889"/>
              <a:ext cx="43200" cy="190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5D6B79DB-952B-4F4B-B1CC-3397883A45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24300" y="3695329"/>
                <a:ext cx="58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墨迹 80">
                <a:extLst>
                  <a:ext uri="{FF2B5EF4-FFF2-40B4-BE49-F238E27FC236}">
                    <a16:creationId xmlns:a16="http://schemas.microsoft.com/office/drawing/2014/main" id="{5B2240C5-51F7-9840-BF6F-81A834A5C171}"/>
                  </a:ext>
                </a:extLst>
              </p14:cNvPr>
              <p14:cNvContentPartPr/>
              <p14:nvPr/>
            </p14:nvContentPartPr>
            <p14:xfrm>
              <a:off x="611740" y="3154969"/>
              <a:ext cx="939960" cy="641520"/>
            </p14:xfrm>
          </p:contentPart>
        </mc:Choice>
        <mc:Fallback>
          <p:pic>
            <p:nvPicPr>
              <p:cNvPr id="80" name="墨迹 80">
                <a:extLst>
                  <a:ext uri="{FF2B5EF4-FFF2-40B4-BE49-F238E27FC236}">
                    <a16:creationId xmlns:a16="http://schemas.microsoft.com/office/drawing/2014/main" id="{5B2240C5-51F7-9840-BF6F-81A834A5C1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177" y="3147409"/>
                <a:ext cx="955086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A016DCA3-0A18-E847-9ECF-2075EC553C65}"/>
                  </a:ext>
                </a:extLst>
              </p14:cNvPr>
              <p14:cNvContentPartPr/>
              <p14:nvPr/>
            </p14:nvContentPartPr>
            <p14:xfrm>
              <a:off x="2516140" y="3260809"/>
              <a:ext cx="616680" cy="52956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A016DCA3-0A18-E847-9ECF-2075EC553C6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08580" y="3253249"/>
                <a:ext cx="6318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墨迹 104">
                <a:extLst>
                  <a:ext uri="{FF2B5EF4-FFF2-40B4-BE49-F238E27FC236}">
                    <a16:creationId xmlns:a16="http://schemas.microsoft.com/office/drawing/2014/main" id="{C423D50A-5C14-9149-8BA6-99C7022A9DBB}"/>
                  </a:ext>
                </a:extLst>
              </p14:cNvPr>
              <p14:cNvContentPartPr/>
              <p14:nvPr/>
            </p14:nvContentPartPr>
            <p14:xfrm>
              <a:off x="6425740" y="3310489"/>
              <a:ext cx="915480" cy="567000"/>
            </p14:xfrm>
          </p:contentPart>
        </mc:Choice>
        <mc:Fallback>
          <p:pic>
            <p:nvPicPr>
              <p:cNvPr id="102" name="墨迹 104">
                <a:extLst>
                  <a:ext uri="{FF2B5EF4-FFF2-40B4-BE49-F238E27FC236}">
                    <a16:creationId xmlns:a16="http://schemas.microsoft.com/office/drawing/2014/main" id="{C423D50A-5C14-9149-8BA6-99C7022A9DB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18180" y="3302929"/>
                <a:ext cx="9306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F2D7BAA9-973C-1F49-83FA-E3388BF33BF5}"/>
                  </a:ext>
                </a:extLst>
              </p14:cNvPr>
              <p14:cNvContentPartPr/>
              <p14:nvPr/>
            </p14:nvContentPartPr>
            <p14:xfrm>
              <a:off x="5056300" y="3540889"/>
              <a:ext cx="821880" cy="2520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F2D7BAA9-973C-1F49-83FA-E3388BF33B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48743" y="3533329"/>
                <a:ext cx="836993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4D7FA2D7-E77F-774C-BB9F-7840729D8D8B}"/>
                  </a:ext>
                </a:extLst>
              </p14:cNvPr>
              <p14:cNvContentPartPr/>
              <p14:nvPr/>
            </p14:nvContentPartPr>
            <p14:xfrm>
              <a:off x="3493540" y="3235969"/>
              <a:ext cx="822240" cy="60696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4D7FA2D7-E77F-774C-BB9F-7840729D8D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85980" y="3228409"/>
                <a:ext cx="8373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E5202AA3-BA55-B44B-B521-7EAF82CFE3F0}"/>
                  </a:ext>
                </a:extLst>
              </p14:cNvPr>
              <p14:cNvContentPartPr/>
              <p14:nvPr/>
            </p14:nvContentPartPr>
            <p14:xfrm>
              <a:off x="5193100" y="1137889"/>
              <a:ext cx="3477960" cy="108720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E5202AA3-BA55-B44B-B521-7EAF82CFE3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5539" y="1130329"/>
                <a:ext cx="3493082" cy="11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5" name="墨迹 125">
                <a:extLst>
                  <a:ext uri="{FF2B5EF4-FFF2-40B4-BE49-F238E27FC236}">
                    <a16:creationId xmlns:a16="http://schemas.microsoft.com/office/drawing/2014/main" id="{2FE88429-327D-9846-ACF1-22EB188862EB}"/>
                  </a:ext>
                </a:extLst>
              </p14:cNvPr>
              <p14:cNvContentPartPr/>
              <p14:nvPr/>
            </p14:nvContentPartPr>
            <p14:xfrm>
              <a:off x="1812700" y="1405369"/>
              <a:ext cx="1476000" cy="417600"/>
            </p14:xfrm>
          </p:contentPart>
        </mc:Choice>
        <mc:Fallback>
          <p:pic>
            <p:nvPicPr>
              <p:cNvPr id="125" name="墨迹 125">
                <a:extLst>
                  <a:ext uri="{FF2B5EF4-FFF2-40B4-BE49-F238E27FC236}">
                    <a16:creationId xmlns:a16="http://schemas.microsoft.com/office/drawing/2014/main" id="{2FE88429-327D-9846-ACF1-22EB188862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05138" y="1398169"/>
                <a:ext cx="1491124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1" name="墨迹 132">
                <a:extLst>
                  <a:ext uri="{FF2B5EF4-FFF2-40B4-BE49-F238E27FC236}">
                    <a16:creationId xmlns:a16="http://schemas.microsoft.com/office/drawing/2014/main" id="{E19D19A9-59C1-9147-9934-B847E9204D18}"/>
                  </a:ext>
                </a:extLst>
              </p14:cNvPr>
              <p14:cNvContentPartPr/>
              <p14:nvPr/>
            </p14:nvContentPartPr>
            <p14:xfrm>
              <a:off x="3151180" y="2009449"/>
              <a:ext cx="479520" cy="952920"/>
            </p14:xfrm>
          </p:contentPart>
        </mc:Choice>
        <mc:Fallback>
          <p:pic>
            <p:nvPicPr>
              <p:cNvPr id="131" name="墨迹 132">
                <a:extLst>
                  <a:ext uri="{FF2B5EF4-FFF2-40B4-BE49-F238E27FC236}">
                    <a16:creationId xmlns:a16="http://schemas.microsoft.com/office/drawing/2014/main" id="{E19D19A9-59C1-9147-9934-B847E9204D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43626" y="2001889"/>
                <a:ext cx="494269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2" name="墨迹 133">
                <a:extLst>
                  <a:ext uri="{FF2B5EF4-FFF2-40B4-BE49-F238E27FC236}">
                    <a16:creationId xmlns:a16="http://schemas.microsoft.com/office/drawing/2014/main" id="{EFB86B98-8CAA-D64C-B76F-8DE1A7249881}"/>
                  </a:ext>
                </a:extLst>
              </p14:cNvPr>
              <p14:cNvContentPartPr/>
              <p14:nvPr/>
            </p14:nvContentPartPr>
            <p14:xfrm>
              <a:off x="2223460" y="2227249"/>
              <a:ext cx="486000" cy="809640"/>
            </p14:xfrm>
          </p:contentPart>
        </mc:Choice>
        <mc:Fallback>
          <p:pic>
            <p:nvPicPr>
              <p:cNvPr id="132" name="墨迹 133">
                <a:extLst>
                  <a:ext uri="{FF2B5EF4-FFF2-40B4-BE49-F238E27FC236}">
                    <a16:creationId xmlns:a16="http://schemas.microsoft.com/office/drawing/2014/main" id="{EFB86B98-8CAA-D64C-B76F-8DE1A72498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5900" y="2219689"/>
                <a:ext cx="50112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9" name="墨迹 139">
                <a:extLst>
                  <a:ext uri="{FF2B5EF4-FFF2-40B4-BE49-F238E27FC236}">
                    <a16:creationId xmlns:a16="http://schemas.microsoft.com/office/drawing/2014/main" id="{AF7C3AD4-B720-E948-BCD6-9B3329D832BD}"/>
                  </a:ext>
                </a:extLst>
              </p14:cNvPr>
              <p14:cNvContentPartPr/>
              <p14:nvPr/>
            </p14:nvContentPartPr>
            <p14:xfrm>
              <a:off x="6593860" y="2376649"/>
              <a:ext cx="2309760" cy="902880"/>
            </p14:xfrm>
          </p:contentPart>
        </mc:Choice>
        <mc:Fallback>
          <p:pic>
            <p:nvPicPr>
              <p:cNvPr id="139" name="墨迹 139">
                <a:extLst>
                  <a:ext uri="{FF2B5EF4-FFF2-40B4-BE49-F238E27FC236}">
                    <a16:creationId xmlns:a16="http://schemas.microsoft.com/office/drawing/2014/main" id="{AF7C3AD4-B720-E948-BCD6-9B3329D832B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86301" y="2369089"/>
                <a:ext cx="2324878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6" name="墨迹 146">
                <a:extLst>
                  <a:ext uri="{FF2B5EF4-FFF2-40B4-BE49-F238E27FC236}">
                    <a16:creationId xmlns:a16="http://schemas.microsoft.com/office/drawing/2014/main" id="{93660641-A4C2-D144-96C0-C0896D87C416}"/>
                  </a:ext>
                </a:extLst>
              </p14:cNvPr>
              <p14:cNvContentPartPr/>
              <p14:nvPr/>
            </p14:nvContentPartPr>
            <p14:xfrm>
              <a:off x="984700" y="4450609"/>
              <a:ext cx="1425960" cy="784080"/>
            </p14:xfrm>
          </p:contentPart>
        </mc:Choice>
        <mc:Fallback>
          <p:pic>
            <p:nvPicPr>
              <p:cNvPr id="146" name="墨迹 146">
                <a:extLst>
                  <a:ext uri="{FF2B5EF4-FFF2-40B4-BE49-F238E27FC236}">
                    <a16:creationId xmlns:a16="http://schemas.microsoft.com/office/drawing/2014/main" id="{93660641-A4C2-D144-96C0-C0896D87C41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7140" y="4443049"/>
                <a:ext cx="14410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DAA4A535-F184-174F-BAEC-4E35BD51F828}"/>
                  </a:ext>
                </a:extLst>
              </p14:cNvPr>
              <p14:cNvContentPartPr/>
              <p14:nvPr/>
            </p14:nvContentPartPr>
            <p14:xfrm>
              <a:off x="2939500" y="4387609"/>
              <a:ext cx="746640" cy="70920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DAA4A535-F184-174F-BAEC-4E35BD51F8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31940" y="4380049"/>
                <a:ext cx="7617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8" name="墨迹 169">
                <a:extLst>
                  <a:ext uri="{FF2B5EF4-FFF2-40B4-BE49-F238E27FC236}">
                    <a16:creationId xmlns:a16="http://schemas.microsoft.com/office/drawing/2014/main" id="{25727929-5B00-2C4A-97B0-FFC9D86CCEE4}"/>
                  </a:ext>
                </a:extLst>
              </p14:cNvPr>
              <p14:cNvContentPartPr/>
              <p14:nvPr/>
            </p14:nvContentPartPr>
            <p14:xfrm>
              <a:off x="4919140" y="4571569"/>
              <a:ext cx="374040" cy="438840"/>
            </p14:xfrm>
          </p:contentPart>
        </mc:Choice>
        <mc:Fallback>
          <p:pic>
            <p:nvPicPr>
              <p:cNvPr id="168" name="墨迹 169">
                <a:extLst>
                  <a:ext uri="{FF2B5EF4-FFF2-40B4-BE49-F238E27FC236}">
                    <a16:creationId xmlns:a16="http://schemas.microsoft.com/office/drawing/2014/main" id="{25727929-5B00-2C4A-97B0-FFC9D86CCEE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1580" y="4564009"/>
                <a:ext cx="3888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9" name="墨迹 170">
                <a:extLst>
                  <a:ext uri="{FF2B5EF4-FFF2-40B4-BE49-F238E27FC236}">
                    <a16:creationId xmlns:a16="http://schemas.microsoft.com/office/drawing/2014/main" id="{06653719-2FA6-3B44-86F0-DE67C069F26A}"/>
                  </a:ext>
                </a:extLst>
              </p14:cNvPr>
              <p14:cNvContentPartPr/>
              <p14:nvPr/>
            </p14:nvContentPartPr>
            <p14:xfrm>
              <a:off x="3892780" y="4381849"/>
              <a:ext cx="609480" cy="740520"/>
            </p14:xfrm>
          </p:contentPart>
        </mc:Choice>
        <mc:Fallback>
          <p:pic>
            <p:nvPicPr>
              <p:cNvPr id="169" name="墨迹 170">
                <a:extLst>
                  <a:ext uri="{FF2B5EF4-FFF2-40B4-BE49-F238E27FC236}">
                    <a16:creationId xmlns:a16="http://schemas.microsoft.com/office/drawing/2014/main" id="{06653719-2FA6-3B44-86F0-DE67C069F26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85224" y="4374649"/>
                <a:ext cx="624591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2B9E3C41-408F-EE41-94D1-176E9C0102CC}"/>
                  </a:ext>
                </a:extLst>
              </p14:cNvPr>
              <p14:cNvContentPartPr/>
              <p14:nvPr/>
            </p14:nvContentPartPr>
            <p14:xfrm>
              <a:off x="5529340" y="4250449"/>
              <a:ext cx="1220400" cy="753480"/>
            </p14:xfrm>
          </p:contentPart>
        </mc:Choice>
        <mc:Fallback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2B9E3C41-408F-EE41-94D1-176E9C0102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21780" y="4242889"/>
                <a:ext cx="123552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40FAE801-40BB-B241-A6F9-B1FCA39225A9}"/>
                  </a:ext>
                </a:extLst>
              </p14:cNvPr>
              <p14:cNvContentPartPr/>
              <p14:nvPr/>
            </p14:nvContentPartPr>
            <p14:xfrm>
              <a:off x="2690380" y="5781889"/>
              <a:ext cx="31320" cy="6264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40FAE801-40BB-B241-A6F9-B1FCA39225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82820" y="5774689"/>
                <a:ext cx="46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C05B7CE0-4C40-4A45-97C2-B6573AB5825C}"/>
                  </a:ext>
                </a:extLst>
              </p14:cNvPr>
              <p14:cNvContentPartPr/>
              <p14:nvPr/>
            </p14:nvContentPartPr>
            <p14:xfrm>
              <a:off x="2709100" y="6006169"/>
              <a:ext cx="43920" cy="1296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C05B7CE0-4C40-4A45-97C2-B6573AB582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01540" y="5998609"/>
                <a:ext cx="59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C61AFDBE-F67B-CE4E-AA51-89FABEE4662F}"/>
                  </a:ext>
                </a:extLst>
              </p14:cNvPr>
              <p14:cNvContentPartPr/>
              <p14:nvPr/>
            </p14:nvContentPartPr>
            <p14:xfrm>
              <a:off x="1800100" y="5340169"/>
              <a:ext cx="579600" cy="62208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C61AFDBE-F67B-CE4E-AA51-89FABEE4662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92535" y="5332609"/>
                <a:ext cx="594729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84B1023C-A387-494C-8D90-2817905D6737}"/>
                  </a:ext>
                </a:extLst>
              </p14:cNvPr>
              <p14:cNvContentPartPr/>
              <p14:nvPr/>
            </p14:nvContentPartPr>
            <p14:xfrm>
              <a:off x="1022140" y="5490289"/>
              <a:ext cx="541800" cy="47268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84B1023C-A387-494C-8D90-2817905D673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4580" y="5482729"/>
                <a:ext cx="5569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7B910EF-B31A-3E4B-B946-B8F9E0C25A9B}"/>
                  </a:ext>
                </a:extLst>
              </p14:cNvPr>
              <p14:cNvContentPartPr/>
              <p14:nvPr/>
            </p14:nvContentPartPr>
            <p14:xfrm>
              <a:off x="4228300" y="5495689"/>
              <a:ext cx="224640" cy="31176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7B910EF-B31A-3E4B-B946-B8F9E0C25A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20740" y="5488129"/>
                <a:ext cx="239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6077FF9-6F33-A944-9E5C-0ADDD97FA6F8}"/>
                  </a:ext>
                </a:extLst>
              </p14:cNvPr>
              <p14:cNvContentPartPr/>
              <p14:nvPr/>
            </p14:nvContentPartPr>
            <p14:xfrm>
              <a:off x="4651660" y="5819329"/>
              <a:ext cx="25200" cy="3780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6077FF9-6F33-A944-9E5C-0ADDD97FA6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44100" y="581176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A21AEDB3-AF04-DF4F-A6B3-D180F4F468FF}"/>
                  </a:ext>
                </a:extLst>
              </p14:cNvPr>
              <p14:cNvContentPartPr/>
              <p14:nvPr/>
            </p14:nvContentPartPr>
            <p14:xfrm>
              <a:off x="4695220" y="5981329"/>
              <a:ext cx="360" cy="1908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A21AEDB3-AF04-DF4F-A6B3-D180F4F468F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87660" y="5973769"/>
                <a:ext cx="15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9" name="墨迹 199">
                <a:extLst>
                  <a:ext uri="{FF2B5EF4-FFF2-40B4-BE49-F238E27FC236}">
                    <a16:creationId xmlns:a16="http://schemas.microsoft.com/office/drawing/2014/main" id="{92B429DF-7095-1B4E-A47A-9D683D6237DC}"/>
                  </a:ext>
                </a:extLst>
              </p14:cNvPr>
              <p14:cNvContentPartPr/>
              <p14:nvPr/>
            </p14:nvContentPartPr>
            <p14:xfrm>
              <a:off x="3250900" y="5215609"/>
              <a:ext cx="654120" cy="659520"/>
            </p14:xfrm>
          </p:contentPart>
        </mc:Choice>
        <mc:Fallback>
          <p:pic>
            <p:nvPicPr>
              <p:cNvPr id="199" name="墨迹 199">
                <a:extLst>
                  <a:ext uri="{FF2B5EF4-FFF2-40B4-BE49-F238E27FC236}">
                    <a16:creationId xmlns:a16="http://schemas.microsoft.com/office/drawing/2014/main" id="{92B429DF-7095-1B4E-A47A-9D683D6237D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43340" y="5208049"/>
                <a:ext cx="669240" cy="6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692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F0F01302-11AE-3F4E-9BFB-0C94E97134B9}"/>
                  </a:ext>
                </a:extLst>
              </p14:cNvPr>
              <p14:cNvContentPartPr/>
              <p14:nvPr/>
            </p14:nvContentPartPr>
            <p14:xfrm>
              <a:off x="797860" y="508969"/>
              <a:ext cx="884520" cy="89424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F0F01302-11AE-3F4E-9BFB-0C94E97134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300" y="501409"/>
                <a:ext cx="89928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EFC9128-87B2-3640-9179-033AF5E8DB46}"/>
                  </a:ext>
                </a:extLst>
              </p14:cNvPr>
              <p14:cNvContentPartPr/>
              <p14:nvPr/>
            </p14:nvContentPartPr>
            <p14:xfrm>
              <a:off x="7210180" y="1063009"/>
              <a:ext cx="106200" cy="874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EFC9128-87B2-3640-9179-033AF5E8DB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2620" y="1055449"/>
                <a:ext cx="121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墨迹 39">
                <a:extLst>
                  <a:ext uri="{FF2B5EF4-FFF2-40B4-BE49-F238E27FC236}">
                    <a16:creationId xmlns:a16="http://schemas.microsoft.com/office/drawing/2014/main" id="{727FA103-55CD-AA47-95BB-327B32ED7EB9}"/>
                  </a:ext>
                </a:extLst>
              </p14:cNvPr>
              <p14:cNvContentPartPr/>
              <p14:nvPr/>
            </p14:nvContentPartPr>
            <p14:xfrm>
              <a:off x="5660020" y="378289"/>
              <a:ext cx="1289160" cy="993600"/>
            </p14:xfrm>
          </p:contentPart>
        </mc:Choice>
        <mc:Fallback>
          <p:pic>
            <p:nvPicPr>
              <p:cNvPr id="35" name="墨迹 39">
                <a:extLst>
                  <a:ext uri="{FF2B5EF4-FFF2-40B4-BE49-F238E27FC236}">
                    <a16:creationId xmlns:a16="http://schemas.microsoft.com/office/drawing/2014/main" id="{727FA103-55CD-AA47-95BB-327B32ED7E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2460" y="370729"/>
                <a:ext cx="130428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墨迹 40">
                <a:extLst>
                  <a:ext uri="{FF2B5EF4-FFF2-40B4-BE49-F238E27FC236}">
                    <a16:creationId xmlns:a16="http://schemas.microsoft.com/office/drawing/2014/main" id="{19DB71F9-36DF-0D43-AA1E-E0D8BB2B8D04}"/>
                  </a:ext>
                </a:extLst>
              </p14:cNvPr>
              <p14:cNvContentPartPr/>
              <p14:nvPr/>
            </p14:nvContentPartPr>
            <p14:xfrm>
              <a:off x="5087980" y="646129"/>
              <a:ext cx="322560" cy="392400"/>
            </p14:xfrm>
          </p:contentPart>
        </mc:Choice>
        <mc:Fallback>
          <p:pic>
            <p:nvPicPr>
              <p:cNvPr id="36" name="墨迹 40">
                <a:extLst>
                  <a:ext uri="{FF2B5EF4-FFF2-40B4-BE49-F238E27FC236}">
                    <a16:creationId xmlns:a16="http://schemas.microsoft.com/office/drawing/2014/main" id="{19DB71F9-36DF-0D43-AA1E-E0D8BB2B8D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0420" y="638569"/>
                <a:ext cx="337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墨迹 41">
                <a:extLst>
                  <a:ext uri="{FF2B5EF4-FFF2-40B4-BE49-F238E27FC236}">
                    <a16:creationId xmlns:a16="http://schemas.microsoft.com/office/drawing/2014/main" id="{F1C52DBA-DBD3-DE4F-A6E0-1A6EE907BA1B}"/>
                  </a:ext>
                </a:extLst>
              </p14:cNvPr>
              <p14:cNvContentPartPr/>
              <p14:nvPr/>
            </p14:nvContentPartPr>
            <p14:xfrm>
              <a:off x="3313180" y="440569"/>
              <a:ext cx="1494360" cy="660240"/>
            </p14:xfrm>
          </p:contentPart>
        </mc:Choice>
        <mc:Fallback>
          <p:pic>
            <p:nvPicPr>
              <p:cNvPr id="37" name="墨迹 41">
                <a:extLst>
                  <a:ext uri="{FF2B5EF4-FFF2-40B4-BE49-F238E27FC236}">
                    <a16:creationId xmlns:a16="http://schemas.microsoft.com/office/drawing/2014/main" id="{F1C52DBA-DBD3-DE4F-A6E0-1A6EE907BA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5620" y="433009"/>
                <a:ext cx="15094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墨迹 42">
                <a:extLst>
                  <a:ext uri="{FF2B5EF4-FFF2-40B4-BE49-F238E27FC236}">
                    <a16:creationId xmlns:a16="http://schemas.microsoft.com/office/drawing/2014/main" id="{DAAD400F-4FD7-8543-BB0A-DF631507A157}"/>
                  </a:ext>
                </a:extLst>
              </p14:cNvPr>
              <p14:cNvContentPartPr/>
              <p14:nvPr/>
            </p14:nvContentPartPr>
            <p14:xfrm>
              <a:off x="2871100" y="571249"/>
              <a:ext cx="193320" cy="470880"/>
            </p14:xfrm>
          </p:contentPart>
        </mc:Choice>
        <mc:Fallback>
          <p:pic>
            <p:nvPicPr>
              <p:cNvPr id="38" name="墨迹 42">
                <a:extLst>
                  <a:ext uri="{FF2B5EF4-FFF2-40B4-BE49-F238E27FC236}">
                    <a16:creationId xmlns:a16="http://schemas.microsoft.com/office/drawing/2014/main" id="{DAAD400F-4FD7-8543-BB0A-DF631507A1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63540" y="563689"/>
                <a:ext cx="2084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墨迹 43">
                <a:extLst>
                  <a:ext uri="{FF2B5EF4-FFF2-40B4-BE49-F238E27FC236}">
                    <a16:creationId xmlns:a16="http://schemas.microsoft.com/office/drawing/2014/main" id="{3A7187A5-3DC9-F048-A5F0-7E92E7101EA6}"/>
                  </a:ext>
                </a:extLst>
              </p14:cNvPr>
              <p14:cNvContentPartPr/>
              <p14:nvPr/>
            </p14:nvContentPartPr>
            <p14:xfrm>
              <a:off x="2223460" y="621289"/>
              <a:ext cx="424080" cy="355320"/>
            </p14:xfrm>
          </p:contentPart>
        </mc:Choice>
        <mc:Fallback>
          <p:pic>
            <p:nvPicPr>
              <p:cNvPr id="39" name="墨迹 43">
                <a:extLst>
                  <a:ext uri="{FF2B5EF4-FFF2-40B4-BE49-F238E27FC236}">
                    <a16:creationId xmlns:a16="http://schemas.microsoft.com/office/drawing/2014/main" id="{3A7187A5-3DC9-F048-A5F0-7E92E7101E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15894" y="613729"/>
                <a:ext cx="439213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81DC289-454C-DE44-A1D9-F6F7FFAB9606}"/>
                  </a:ext>
                </a:extLst>
              </p14:cNvPr>
              <p14:cNvContentPartPr/>
              <p14:nvPr/>
            </p14:nvContentPartPr>
            <p14:xfrm>
              <a:off x="10204660" y="776809"/>
              <a:ext cx="168480" cy="1558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81DC289-454C-DE44-A1D9-F6F7FFAB96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97100" y="769249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C01B3DB2-181C-5544-80A7-779C79E712BE}"/>
                  </a:ext>
                </a:extLst>
              </p14:cNvPr>
              <p14:cNvContentPartPr/>
              <p14:nvPr/>
            </p14:nvContentPartPr>
            <p14:xfrm>
              <a:off x="10217260" y="1106569"/>
              <a:ext cx="62640" cy="10008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C01B3DB2-181C-5544-80A7-779C79E712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09700" y="1099009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4E125938-EB45-4B46-A93B-DE763C08DE93}"/>
                  </a:ext>
                </a:extLst>
              </p14:cNvPr>
              <p14:cNvContentPartPr/>
              <p14:nvPr/>
            </p14:nvContentPartPr>
            <p14:xfrm>
              <a:off x="8505100" y="527689"/>
              <a:ext cx="1338840" cy="104004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4E125938-EB45-4B46-A93B-DE763C08DE9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97540" y="520129"/>
                <a:ext cx="135396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墨迹 62">
                <a:extLst>
                  <a:ext uri="{FF2B5EF4-FFF2-40B4-BE49-F238E27FC236}">
                    <a16:creationId xmlns:a16="http://schemas.microsoft.com/office/drawing/2014/main" id="{F5EDF558-C95E-FA44-86DD-FDB020D8F6E8}"/>
                  </a:ext>
                </a:extLst>
              </p14:cNvPr>
              <p14:cNvContentPartPr/>
              <p14:nvPr/>
            </p14:nvContentPartPr>
            <p14:xfrm>
              <a:off x="7652260" y="484129"/>
              <a:ext cx="622800" cy="560520"/>
            </p14:xfrm>
          </p:contentPart>
        </mc:Choice>
        <mc:Fallback>
          <p:pic>
            <p:nvPicPr>
              <p:cNvPr id="61" name="墨迹 62">
                <a:extLst>
                  <a:ext uri="{FF2B5EF4-FFF2-40B4-BE49-F238E27FC236}">
                    <a16:creationId xmlns:a16="http://schemas.microsoft.com/office/drawing/2014/main" id="{F5EDF558-C95E-FA44-86DD-FDB020D8F6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44700" y="476569"/>
                <a:ext cx="6379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077DBC4-167F-1E42-AB4E-0B02AE94805B}"/>
                  </a:ext>
                </a:extLst>
              </p14:cNvPr>
              <p14:cNvContentPartPr/>
              <p14:nvPr/>
            </p14:nvContentPartPr>
            <p14:xfrm>
              <a:off x="6569020" y="1635769"/>
              <a:ext cx="311760" cy="2430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077DBC4-167F-1E42-AB4E-0B02AE9480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61460" y="1628209"/>
                <a:ext cx="326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3D55699E-0699-4147-9744-31A3D7FBEB8C}"/>
                  </a:ext>
                </a:extLst>
              </p14:cNvPr>
              <p14:cNvContentPartPr/>
              <p14:nvPr/>
            </p14:nvContentPartPr>
            <p14:xfrm>
              <a:off x="7060780" y="1816489"/>
              <a:ext cx="19080" cy="687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3D55699E-0699-4147-9744-31A3D7FBEB8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53220" y="1808929"/>
                <a:ext cx="34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34692EB1-B884-B848-A14E-41A592E29DD4}"/>
                  </a:ext>
                </a:extLst>
              </p14:cNvPr>
              <p14:cNvContentPartPr/>
              <p14:nvPr/>
            </p14:nvContentPartPr>
            <p14:xfrm>
              <a:off x="7297300" y="1667089"/>
              <a:ext cx="218160" cy="2174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34692EB1-B884-B848-A14E-41A592E29D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89740" y="1659529"/>
                <a:ext cx="233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549DEA68-E842-7041-9A44-C94944F4A948}"/>
                  </a:ext>
                </a:extLst>
              </p14:cNvPr>
              <p14:cNvContentPartPr/>
              <p14:nvPr/>
            </p14:nvContentPartPr>
            <p14:xfrm>
              <a:off x="7813900" y="1860049"/>
              <a:ext cx="12960" cy="37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549DEA68-E842-7041-9A44-C94944F4A9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06700" y="1852489"/>
                <a:ext cx="27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2D7F2737-CBD3-A041-9582-1EB0A3B8D667}"/>
                  </a:ext>
                </a:extLst>
              </p14:cNvPr>
              <p14:cNvContentPartPr/>
              <p14:nvPr/>
            </p14:nvContentPartPr>
            <p14:xfrm>
              <a:off x="8025580" y="1729369"/>
              <a:ext cx="180720" cy="1713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2D7F2737-CBD3-A041-9582-1EB0A3B8D6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8020" y="1721809"/>
                <a:ext cx="195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D5528A45-3381-C947-875A-A5F9E256265E}"/>
                  </a:ext>
                </a:extLst>
              </p14:cNvPr>
              <p14:cNvContentPartPr/>
              <p14:nvPr/>
            </p14:nvContentPartPr>
            <p14:xfrm>
              <a:off x="8181460" y="1523809"/>
              <a:ext cx="75240" cy="6264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D5528A45-3381-C947-875A-A5F9E25626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73900" y="1516249"/>
                <a:ext cx="900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0564943-AFD6-DD43-AD1D-55330C46111F}"/>
                  </a:ext>
                </a:extLst>
              </p14:cNvPr>
              <p14:cNvContentPartPr/>
              <p14:nvPr/>
            </p14:nvContentPartPr>
            <p14:xfrm>
              <a:off x="8393140" y="1953289"/>
              <a:ext cx="25200" cy="439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0564943-AFD6-DD43-AD1D-55330C46111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5580" y="1945729"/>
                <a:ext cx="40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D2387E06-4786-B641-95DA-8A22D9D02110}"/>
                  </a:ext>
                </a:extLst>
              </p14:cNvPr>
              <p14:cNvContentPartPr/>
              <p14:nvPr/>
            </p14:nvContentPartPr>
            <p14:xfrm>
              <a:off x="8722900" y="1698049"/>
              <a:ext cx="243000" cy="19944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D2387E06-4786-B641-95DA-8A22D9D021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15340" y="1690489"/>
                <a:ext cx="258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CBBE5329-4B47-CA42-A7E1-1DCBAB15C05E}"/>
                  </a:ext>
                </a:extLst>
              </p14:cNvPr>
              <p14:cNvContentPartPr/>
              <p14:nvPr/>
            </p14:nvContentPartPr>
            <p14:xfrm>
              <a:off x="9214660" y="1903609"/>
              <a:ext cx="37800" cy="439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CBBE5329-4B47-CA42-A7E1-1DCBAB15C0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07100" y="1896049"/>
                <a:ext cx="5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墨迹 75">
                <a:extLst>
                  <a:ext uri="{FF2B5EF4-FFF2-40B4-BE49-F238E27FC236}">
                    <a16:creationId xmlns:a16="http://schemas.microsoft.com/office/drawing/2014/main" id="{52CFD3D8-E649-6147-863D-D23EE1A7A8D5}"/>
                  </a:ext>
                </a:extLst>
              </p14:cNvPr>
              <p14:cNvContentPartPr/>
              <p14:nvPr/>
            </p14:nvContentPartPr>
            <p14:xfrm>
              <a:off x="9519940" y="1617049"/>
              <a:ext cx="212040" cy="324000"/>
            </p14:xfrm>
          </p:contentPart>
        </mc:Choice>
        <mc:Fallback>
          <p:pic>
            <p:nvPicPr>
              <p:cNvPr id="75" name="墨迹 75">
                <a:extLst>
                  <a:ext uri="{FF2B5EF4-FFF2-40B4-BE49-F238E27FC236}">
                    <a16:creationId xmlns:a16="http://schemas.microsoft.com/office/drawing/2014/main" id="{52CFD3D8-E649-6147-863D-D23EE1A7A8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12380" y="1609489"/>
                <a:ext cx="227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798FF477-10B2-E343-B755-509EC652A145}"/>
                  </a:ext>
                </a:extLst>
              </p14:cNvPr>
              <p14:cNvContentPartPr/>
              <p14:nvPr/>
            </p14:nvContentPartPr>
            <p14:xfrm>
              <a:off x="1221220" y="2688049"/>
              <a:ext cx="386280" cy="32400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798FF477-10B2-E343-B755-509EC652A1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3660" y="2680489"/>
                <a:ext cx="401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墨迹 92">
                <a:extLst>
                  <a:ext uri="{FF2B5EF4-FFF2-40B4-BE49-F238E27FC236}">
                    <a16:creationId xmlns:a16="http://schemas.microsoft.com/office/drawing/2014/main" id="{C5234ACF-D234-9A44-B9CD-1CC4F17F3881}"/>
                  </a:ext>
                </a:extLst>
              </p14:cNvPr>
              <p14:cNvContentPartPr/>
              <p14:nvPr/>
            </p14:nvContentPartPr>
            <p14:xfrm>
              <a:off x="3593260" y="3043009"/>
              <a:ext cx="37800" cy="162000"/>
            </p14:xfrm>
          </p:contentPart>
        </mc:Choice>
        <mc:Fallback>
          <p:pic>
            <p:nvPicPr>
              <p:cNvPr id="91" name="墨迹 92">
                <a:extLst>
                  <a:ext uri="{FF2B5EF4-FFF2-40B4-BE49-F238E27FC236}">
                    <a16:creationId xmlns:a16="http://schemas.microsoft.com/office/drawing/2014/main" id="{C5234ACF-D234-9A44-B9CD-1CC4F17F38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85700" y="3035466"/>
                <a:ext cx="5292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E6DE343B-4512-6C40-B791-5ED11E591C8F}"/>
                  </a:ext>
                </a:extLst>
              </p14:cNvPr>
              <p14:cNvContentPartPr/>
              <p14:nvPr/>
            </p14:nvContentPartPr>
            <p14:xfrm>
              <a:off x="2142460" y="2476369"/>
              <a:ext cx="1096560" cy="68508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E6DE343B-4512-6C40-B791-5ED11E591C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5258" y="2468809"/>
                <a:ext cx="1111325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057E2186-923B-364D-8926-37B8F8D4EDF0}"/>
                  </a:ext>
                </a:extLst>
              </p14:cNvPr>
              <p14:cNvContentPartPr/>
              <p14:nvPr/>
            </p14:nvContentPartPr>
            <p14:xfrm>
              <a:off x="3835900" y="2818729"/>
              <a:ext cx="386280" cy="313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057E2186-923B-364D-8926-37B8F8D4EDF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28340" y="2811169"/>
                <a:ext cx="401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664A2A0B-936F-2748-A270-1597A6F1C61A}"/>
                  </a:ext>
                </a:extLst>
              </p14:cNvPr>
              <p14:cNvContentPartPr/>
              <p14:nvPr/>
            </p14:nvContentPartPr>
            <p14:xfrm>
              <a:off x="6376780" y="3061369"/>
              <a:ext cx="49320" cy="13680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664A2A0B-936F-2748-A270-1597A6F1C6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69220" y="3053809"/>
                <a:ext cx="64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69C976FD-CE2F-704B-8470-401875F3B9C6}"/>
                  </a:ext>
                </a:extLst>
              </p14:cNvPr>
              <p14:cNvContentPartPr/>
              <p14:nvPr/>
            </p14:nvContentPartPr>
            <p14:xfrm>
              <a:off x="4577500" y="2557369"/>
              <a:ext cx="1568520" cy="93996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69C976FD-CE2F-704B-8470-401875F3B9C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69940" y="2549812"/>
                <a:ext cx="1583640" cy="955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A0D4A712-A8A9-DE4B-A761-255C405FBC66}"/>
                  </a:ext>
                </a:extLst>
              </p14:cNvPr>
              <p14:cNvContentPartPr/>
              <p14:nvPr/>
            </p14:nvContentPartPr>
            <p14:xfrm>
              <a:off x="8212420" y="2669329"/>
              <a:ext cx="6480" cy="18720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A0D4A712-A8A9-DE4B-A761-255C405FBC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04860" y="2661769"/>
                <a:ext cx="216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E5C7140-BC14-054F-AADC-E71357B58E70}"/>
                  </a:ext>
                </a:extLst>
              </p14:cNvPr>
              <p14:cNvContentPartPr/>
              <p14:nvPr/>
            </p14:nvContentPartPr>
            <p14:xfrm>
              <a:off x="8094340" y="3123649"/>
              <a:ext cx="81360" cy="1033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E5C7140-BC14-054F-AADC-E71357B58E7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86780" y="3116089"/>
                <a:ext cx="96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C70A9082-4CE2-2B44-9335-FAA8D0C247CA}"/>
                  </a:ext>
                </a:extLst>
              </p14:cNvPr>
              <p14:cNvContentPartPr/>
              <p14:nvPr/>
            </p14:nvContentPartPr>
            <p14:xfrm>
              <a:off x="7310620" y="2731609"/>
              <a:ext cx="528840" cy="39600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C70A9082-4CE2-2B44-9335-FAA8D0C247C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03060" y="2724049"/>
                <a:ext cx="5439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B486F577-8E22-D343-9410-40F7AEC34556}"/>
                  </a:ext>
                </a:extLst>
              </p14:cNvPr>
              <p14:cNvContentPartPr/>
              <p14:nvPr/>
            </p14:nvContentPartPr>
            <p14:xfrm>
              <a:off x="1308340" y="3820969"/>
              <a:ext cx="193320" cy="23076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B486F577-8E22-D343-9410-40F7AEC3455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00780" y="3813409"/>
                <a:ext cx="208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4B0A19E9-AE0C-234B-A375-F1274D9AD762}"/>
                  </a:ext>
                </a:extLst>
              </p14:cNvPr>
              <p14:cNvContentPartPr/>
              <p14:nvPr/>
            </p14:nvContentPartPr>
            <p14:xfrm>
              <a:off x="1090540" y="3696409"/>
              <a:ext cx="529560" cy="4860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4B0A19E9-AE0C-234B-A375-F1274D9AD7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2980" y="3688849"/>
                <a:ext cx="5446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443FE88E-39F5-0D4E-9AE6-23FE1E251B0C}"/>
                  </a:ext>
                </a:extLst>
              </p14:cNvPr>
              <p14:cNvContentPartPr/>
              <p14:nvPr/>
            </p14:nvContentPartPr>
            <p14:xfrm>
              <a:off x="2229940" y="3790009"/>
              <a:ext cx="106200" cy="313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443FE88E-39F5-0D4E-9AE6-23FE1E251B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22380" y="3782449"/>
                <a:ext cx="121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6E5172F6-6E4A-CA4E-970E-F3BA8DED89E4}"/>
                  </a:ext>
                </a:extLst>
              </p14:cNvPr>
              <p14:cNvContentPartPr/>
              <p14:nvPr/>
            </p14:nvContentPartPr>
            <p14:xfrm>
              <a:off x="2167660" y="3951649"/>
              <a:ext cx="274320" cy="1062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6E5172F6-6E4A-CA4E-970E-F3BA8DED89E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60100" y="3944089"/>
                <a:ext cx="289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E29FA4CE-635C-CE4D-9F2D-DCF67B4F91A3}"/>
                  </a:ext>
                </a:extLst>
              </p14:cNvPr>
              <p14:cNvContentPartPr/>
              <p14:nvPr/>
            </p14:nvContentPartPr>
            <p14:xfrm>
              <a:off x="2329300" y="3976489"/>
              <a:ext cx="99360" cy="2120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E29FA4CE-635C-CE4D-9F2D-DCF67B4F91A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321740" y="3969289"/>
                <a:ext cx="114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136456AC-8770-EE45-8FFD-BB4419B881E7}"/>
                  </a:ext>
                </a:extLst>
              </p14:cNvPr>
              <p14:cNvContentPartPr/>
              <p14:nvPr/>
            </p14:nvContentPartPr>
            <p14:xfrm>
              <a:off x="2285740" y="3982969"/>
              <a:ext cx="149760" cy="1807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136456AC-8770-EE45-8FFD-BB4419B881E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78180" y="3975409"/>
                <a:ext cx="164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B2E3CA3B-DAAB-E645-8521-670FAFF3943D}"/>
                  </a:ext>
                </a:extLst>
              </p14:cNvPr>
              <p14:cNvContentPartPr/>
              <p14:nvPr/>
            </p14:nvContentPartPr>
            <p14:xfrm>
              <a:off x="2510020" y="3820969"/>
              <a:ext cx="180720" cy="75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B2E3CA3B-DAAB-E645-8521-670FAFF3943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02460" y="3813409"/>
                <a:ext cx="195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FAD50C1-1277-A643-BC0D-93F3F964F220}"/>
                  </a:ext>
                </a:extLst>
              </p14:cNvPr>
              <p14:cNvContentPartPr/>
              <p14:nvPr/>
            </p14:nvContentPartPr>
            <p14:xfrm>
              <a:off x="2534860" y="4007809"/>
              <a:ext cx="106200" cy="16848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FAD50C1-1277-A643-BC0D-93F3F964F22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27300" y="4000249"/>
                <a:ext cx="121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1715B9C7-2E28-8445-8054-F4B5BD653481}"/>
                  </a:ext>
                </a:extLst>
              </p14:cNvPr>
              <p14:cNvContentPartPr/>
              <p14:nvPr/>
            </p14:nvContentPartPr>
            <p14:xfrm>
              <a:off x="2547460" y="4063969"/>
              <a:ext cx="212040" cy="1371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1715B9C7-2E28-8445-8054-F4B5BD6534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39900" y="4056409"/>
                <a:ext cx="227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A0FDA442-D00B-2843-9A5B-866E4E929D48}"/>
                  </a:ext>
                </a:extLst>
              </p14:cNvPr>
              <p14:cNvContentPartPr/>
              <p14:nvPr/>
            </p14:nvContentPartPr>
            <p14:xfrm>
              <a:off x="3002500" y="3752569"/>
              <a:ext cx="124200" cy="626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A0FDA442-D00B-2843-9A5B-866E4E929D4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94940" y="3745009"/>
                <a:ext cx="139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7BB28BDB-B127-C24B-A6C0-22CC5A97F5CC}"/>
                  </a:ext>
                </a:extLst>
              </p14:cNvPr>
              <p14:cNvContentPartPr/>
              <p14:nvPr/>
            </p14:nvContentPartPr>
            <p14:xfrm>
              <a:off x="2989180" y="3970369"/>
              <a:ext cx="286560" cy="1497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7BB28BDB-B127-C24B-A6C0-22CC5A97F5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81620" y="3962809"/>
                <a:ext cx="3016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90D5E6C0-D66E-FA49-8A66-CDB1E53795D5}"/>
                  </a:ext>
                </a:extLst>
              </p14:cNvPr>
              <p14:cNvContentPartPr/>
              <p14:nvPr/>
            </p14:nvContentPartPr>
            <p14:xfrm>
              <a:off x="3412540" y="3597049"/>
              <a:ext cx="118800" cy="43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90D5E6C0-D66E-FA49-8A66-CDB1E53795D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04980" y="3589489"/>
                <a:ext cx="133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87FDDE23-3A9A-B74A-8797-6D03D72DCADB}"/>
                  </a:ext>
                </a:extLst>
              </p14:cNvPr>
              <p14:cNvContentPartPr/>
              <p14:nvPr/>
            </p14:nvContentPartPr>
            <p14:xfrm>
              <a:off x="3338740" y="3721249"/>
              <a:ext cx="416880" cy="4424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87FDDE23-3A9A-B74A-8797-6D03D72DCAD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31180" y="3714049"/>
                <a:ext cx="4320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77BEB41-9089-614F-AB86-C4ACE2972118}"/>
                  </a:ext>
                </a:extLst>
              </p14:cNvPr>
              <p14:cNvContentPartPr/>
              <p14:nvPr/>
            </p14:nvContentPartPr>
            <p14:xfrm>
              <a:off x="3929500" y="4113649"/>
              <a:ext cx="31320" cy="500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77BEB41-9089-614F-AB86-C4ACE297211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21940" y="4106089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6D08E2A0-F412-6A40-BB92-7BCBACBB8472}"/>
                  </a:ext>
                </a:extLst>
              </p14:cNvPr>
              <p14:cNvContentPartPr/>
              <p14:nvPr/>
            </p14:nvContentPartPr>
            <p14:xfrm>
              <a:off x="3960460" y="4231729"/>
              <a:ext cx="43920" cy="190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6D08E2A0-F412-6A40-BB92-7BCBACBB847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52900" y="422452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1" name="墨迹 155">
                <a:extLst>
                  <a:ext uri="{FF2B5EF4-FFF2-40B4-BE49-F238E27FC236}">
                    <a16:creationId xmlns:a16="http://schemas.microsoft.com/office/drawing/2014/main" id="{280AE058-36A8-294D-B738-B9F53DC4E7F7}"/>
                  </a:ext>
                </a:extLst>
              </p14:cNvPr>
              <p14:cNvContentPartPr/>
              <p14:nvPr/>
            </p14:nvContentPartPr>
            <p14:xfrm>
              <a:off x="10372780" y="4387609"/>
              <a:ext cx="299160" cy="274320"/>
            </p14:xfrm>
          </p:contentPart>
        </mc:Choice>
        <mc:Fallback>
          <p:pic>
            <p:nvPicPr>
              <p:cNvPr id="151" name="墨迹 155">
                <a:extLst>
                  <a:ext uri="{FF2B5EF4-FFF2-40B4-BE49-F238E27FC236}">
                    <a16:creationId xmlns:a16="http://schemas.microsoft.com/office/drawing/2014/main" id="{280AE058-36A8-294D-B738-B9F53DC4E7F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65220" y="4380049"/>
                <a:ext cx="314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2" name="墨迹 156">
                <a:extLst>
                  <a:ext uri="{FF2B5EF4-FFF2-40B4-BE49-F238E27FC236}">
                    <a16:creationId xmlns:a16="http://schemas.microsoft.com/office/drawing/2014/main" id="{34C0833B-ACA3-F04E-9C9B-B5F9FE28A375}"/>
                  </a:ext>
                </a:extLst>
              </p14:cNvPr>
              <p14:cNvContentPartPr/>
              <p14:nvPr/>
            </p14:nvContentPartPr>
            <p14:xfrm>
              <a:off x="8903620" y="4555729"/>
              <a:ext cx="635400" cy="68760"/>
            </p14:xfrm>
          </p:contentPart>
        </mc:Choice>
        <mc:Fallback>
          <p:pic>
            <p:nvPicPr>
              <p:cNvPr id="152" name="墨迹 156">
                <a:extLst>
                  <a:ext uri="{FF2B5EF4-FFF2-40B4-BE49-F238E27FC236}">
                    <a16:creationId xmlns:a16="http://schemas.microsoft.com/office/drawing/2014/main" id="{34C0833B-ACA3-F04E-9C9B-B5F9FE28A37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96060" y="4548169"/>
                <a:ext cx="650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3" name="墨迹 157">
                <a:extLst>
                  <a:ext uri="{FF2B5EF4-FFF2-40B4-BE49-F238E27FC236}">
                    <a16:creationId xmlns:a16="http://schemas.microsoft.com/office/drawing/2014/main" id="{CA9999A7-B377-A442-9CD5-98D8B5FCB668}"/>
                  </a:ext>
                </a:extLst>
              </p14:cNvPr>
              <p14:cNvContentPartPr/>
              <p14:nvPr/>
            </p14:nvContentPartPr>
            <p14:xfrm>
              <a:off x="8318260" y="4400569"/>
              <a:ext cx="223920" cy="230040"/>
            </p14:xfrm>
          </p:contentPart>
        </mc:Choice>
        <mc:Fallback>
          <p:pic>
            <p:nvPicPr>
              <p:cNvPr id="153" name="墨迹 157">
                <a:extLst>
                  <a:ext uri="{FF2B5EF4-FFF2-40B4-BE49-F238E27FC236}">
                    <a16:creationId xmlns:a16="http://schemas.microsoft.com/office/drawing/2014/main" id="{CA9999A7-B377-A442-9CD5-98D8B5FCB6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10700" y="4393009"/>
                <a:ext cx="2386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4" name="墨迹 158">
                <a:extLst>
                  <a:ext uri="{FF2B5EF4-FFF2-40B4-BE49-F238E27FC236}">
                    <a16:creationId xmlns:a16="http://schemas.microsoft.com/office/drawing/2014/main" id="{6CFDA30B-F8BF-D24E-9C95-01D229921069}"/>
                  </a:ext>
                </a:extLst>
              </p14:cNvPr>
              <p14:cNvContentPartPr/>
              <p14:nvPr/>
            </p14:nvContentPartPr>
            <p14:xfrm>
              <a:off x="7714540" y="4443409"/>
              <a:ext cx="255600" cy="299160"/>
            </p14:xfrm>
          </p:contentPart>
        </mc:Choice>
        <mc:Fallback>
          <p:pic>
            <p:nvPicPr>
              <p:cNvPr id="154" name="墨迹 158">
                <a:extLst>
                  <a:ext uri="{FF2B5EF4-FFF2-40B4-BE49-F238E27FC236}">
                    <a16:creationId xmlns:a16="http://schemas.microsoft.com/office/drawing/2014/main" id="{6CFDA30B-F8BF-D24E-9C95-01D22992106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06980" y="4436209"/>
                <a:ext cx="2707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5" name="墨迹 159">
                <a:extLst>
                  <a:ext uri="{FF2B5EF4-FFF2-40B4-BE49-F238E27FC236}">
                    <a16:creationId xmlns:a16="http://schemas.microsoft.com/office/drawing/2014/main" id="{9B005603-3675-F943-B9EA-7356C136AE7D}"/>
                  </a:ext>
                </a:extLst>
              </p14:cNvPr>
              <p14:cNvContentPartPr/>
              <p14:nvPr/>
            </p14:nvContentPartPr>
            <p14:xfrm>
              <a:off x="7054660" y="4468609"/>
              <a:ext cx="386280" cy="286560"/>
            </p14:xfrm>
          </p:contentPart>
        </mc:Choice>
        <mc:Fallback>
          <p:pic>
            <p:nvPicPr>
              <p:cNvPr id="155" name="墨迹 159">
                <a:extLst>
                  <a:ext uri="{FF2B5EF4-FFF2-40B4-BE49-F238E27FC236}">
                    <a16:creationId xmlns:a16="http://schemas.microsoft.com/office/drawing/2014/main" id="{9B005603-3675-F943-B9EA-7356C136AE7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47100" y="4461049"/>
                <a:ext cx="4014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0773FAF8-AC19-3E48-BF00-8B198CA10266}"/>
                  </a:ext>
                </a:extLst>
              </p14:cNvPr>
              <p14:cNvContentPartPr/>
              <p14:nvPr/>
            </p14:nvContentPartPr>
            <p14:xfrm>
              <a:off x="10989100" y="4369609"/>
              <a:ext cx="255600" cy="21132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0773FAF8-AC19-3E48-BF00-8B198CA1026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981540" y="4362049"/>
                <a:ext cx="270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3A8135A5-7C70-DB4C-B725-1F72FF989411}"/>
                  </a:ext>
                </a:extLst>
              </p14:cNvPr>
              <p14:cNvContentPartPr/>
              <p14:nvPr/>
            </p14:nvContentPartPr>
            <p14:xfrm>
              <a:off x="6332500" y="5296609"/>
              <a:ext cx="19080" cy="360"/>
            </p14:xfrm>
          </p:contentPart>
        </mc:Choice>
        <mc:Fallback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3A8135A5-7C70-DB4C-B725-1F72FF98941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24940" y="5289049"/>
                <a:ext cx="34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15E50BB2-C19F-9845-ACE6-AD305BF551C6}"/>
                  </a:ext>
                </a:extLst>
              </p14:cNvPr>
              <p14:cNvContentPartPr/>
              <p14:nvPr/>
            </p14:nvContentPartPr>
            <p14:xfrm>
              <a:off x="5062420" y="4493449"/>
              <a:ext cx="1270440" cy="65736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15E50BB2-C19F-9845-ACE6-AD305BF551C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54860" y="4485889"/>
                <a:ext cx="12855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E9524519-0AC6-8944-ABCF-2D6FD8ED2369}"/>
                  </a:ext>
                </a:extLst>
              </p14:cNvPr>
              <p14:cNvContentPartPr/>
              <p14:nvPr/>
            </p14:nvContentPartPr>
            <p14:xfrm>
              <a:off x="10042660" y="2276929"/>
              <a:ext cx="1594080" cy="190548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E9524519-0AC6-8944-ABCF-2D6FD8ED236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35100" y="2269729"/>
                <a:ext cx="1609200" cy="19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6" name="墨迹 186">
                <a:extLst>
                  <a:ext uri="{FF2B5EF4-FFF2-40B4-BE49-F238E27FC236}">
                    <a16:creationId xmlns:a16="http://schemas.microsoft.com/office/drawing/2014/main" id="{F1A3ED75-A155-EB43-A12A-42319B099DFD}"/>
                  </a:ext>
                </a:extLst>
              </p14:cNvPr>
              <p14:cNvContentPartPr/>
              <p14:nvPr/>
            </p14:nvContentPartPr>
            <p14:xfrm>
              <a:off x="6599980" y="4950649"/>
              <a:ext cx="610560" cy="427320"/>
            </p14:xfrm>
          </p:contentPart>
        </mc:Choice>
        <mc:Fallback>
          <p:pic>
            <p:nvPicPr>
              <p:cNvPr id="186" name="墨迹 186">
                <a:extLst>
                  <a:ext uri="{FF2B5EF4-FFF2-40B4-BE49-F238E27FC236}">
                    <a16:creationId xmlns:a16="http://schemas.microsoft.com/office/drawing/2014/main" id="{F1A3ED75-A155-EB43-A12A-42319B099DF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92420" y="4943089"/>
                <a:ext cx="62568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0" name="墨迹 190">
                <a:extLst>
                  <a:ext uri="{FF2B5EF4-FFF2-40B4-BE49-F238E27FC236}">
                    <a16:creationId xmlns:a16="http://schemas.microsoft.com/office/drawing/2014/main" id="{3986919C-1D13-BA43-B5C5-CCC4E94BCFF6}"/>
                  </a:ext>
                </a:extLst>
              </p14:cNvPr>
              <p14:cNvContentPartPr/>
              <p14:nvPr/>
            </p14:nvContentPartPr>
            <p14:xfrm>
              <a:off x="7471540" y="4935529"/>
              <a:ext cx="510840" cy="355320"/>
            </p14:xfrm>
          </p:contentPart>
        </mc:Choice>
        <mc:Fallback>
          <p:pic>
            <p:nvPicPr>
              <p:cNvPr id="190" name="墨迹 190">
                <a:extLst>
                  <a:ext uri="{FF2B5EF4-FFF2-40B4-BE49-F238E27FC236}">
                    <a16:creationId xmlns:a16="http://schemas.microsoft.com/office/drawing/2014/main" id="{3986919C-1D13-BA43-B5C5-CCC4E94BCFF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63980" y="4927969"/>
                <a:ext cx="5259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7" name="墨迹 197">
                <a:extLst>
                  <a:ext uri="{FF2B5EF4-FFF2-40B4-BE49-F238E27FC236}">
                    <a16:creationId xmlns:a16="http://schemas.microsoft.com/office/drawing/2014/main" id="{B19EAEB2-8D72-7A4A-B1F5-90B8CCAB9CC4}"/>
                  </a:ext>
                </a:extLst>
              </p14:cNvPr>
              <p14:cNvContentPartPr/>
              <p14:nvPr/>
            </p14:nvContentPartPr>
            <p14:xfrm>
              <a:off x="8150140" y="4891969"/>
              <a:ext cx="398880" cy="411120"/>
            </p14:xfrm>
          </p:contentPart>
        </mc:Choice>
        <mc:Fallback>
          <p:pic>
            <p:nvPicPr>
              <p:cNvPr id="197" name="墨迹 197">
                <a:extLst>
                  <a:ext uri="{FF2B5EF4-FFF2-40B4-BE49-F238E27FC236}">
                    <a16:creationId xmlns:a16="http://schemas.microsoft.com/office/drawing/2014/main" id="{B19EAEB2-8D72-7A4A-B1F5-90B8CCAB9CC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42580" y="4884409"/>
                <a:ext cx="4140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E0088C8B-BFC5-AD46-9798-A6958125A8A7}"/>
                  </a:ext>
                </a:extLst>
              </p14:cNvPr>
              <p14:cNvContentPartPr/>
              <p14:nvPr/>
            </p14:nvContentPartPr>
            <p14:xfrm>
              <a:off x="10450180" y="4718089"/>
              <a:ext cx="663480" cy="52272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E0088C8B-BFC5-AD46-9798-A6958125A8A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42624" y="4710529"/>
                <a:ext cx="678592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A4F47E34-3BDA-DE47-9E73-EE3DD7E6B5E1}"/>
                  </a:ext>
                </a:extLst>
              </p14:cNvPr>
              <p14:cNvContentPartPr/>
              <p14:nvPr/>
            </p14:nvContentPartPr>
            <p14:xfrm>
              <a:off x="11213020" y="4680289"/>
              <a:ext cx="597960" cy="63252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A4F47E34-3BDA-DE47-9E73-EE3DD7E6B5E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205460" y="4670209"/>
                <a:ext cx="61560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5A257C12-0044-2045-AD76-AA2CDA32A6CE}"/>
                  </a:ext>
                </a:extLst>
              </p14:cNvPr>
              <p14:cNvContentPartPr/>
              <p14:nvPr/>
            </p14:nvContentPartPr>
            <p14:xfrm>
              <a:off x="6083380" y="6130729"/>
              <a:ext cx="56520" cy="8748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5A257C12-0044-2045-AD76-AA2CDA32A6C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75820" y="6123169"/>
                <a:ext cx="71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33" name="墨迹 235">
                <a:extLst>
                  <a:ext uri="{FF2B5EF4-FFF2-40B4-BE49-F238E27FC236}">
                    <a16:creationId xmlns:a16="http://schemas.microsoft.com/office/drawing/2014/main" id="{29311A99-A2D6-B049-87B1-E155EAAD810C}"/>
                  </a:ext>
                </a:extLst>
              </p14:cNvPr>
              <p14:cNvContentPartPr/>
              <p14:nvPr/>
            </p14:nvContentPartPr>
            <p14:xfrm>
              <a:off x="6475420" y="5557969"/>
              <a:ext cx="1071000" cy="853200"/>
            </p14:xfrm>
          </p:contentPart>
        </mc:Choice>
        <mc:Fallback>
          <p:pic>
            <p:nvPicPr>
              <p:cNvPr id="233" name="墨迹 235">
                <a:extLst>
                  <a:ext uri="{FF2B5EF4-FFF2-40B4-BE49-F238E27FC236}">
                    <a16:creationId xmlns:a16="http://schemas.microsoft.com/office/drawing/2014/main" id="{29311A99-A2D6-B049-87B1-E155EAAD810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68220" y="5550409"/>
                <a:ext cx="108612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34" name="墨迹 236">
                <a:extLst>
                  <a:ext uri="{FF2B5EF4-FFF2-40B4-BE49-F238E27FC236}">
                    <a16:creationId xmlns:a16="http://schemas.microsoft.com/office/drawing/2014/main" id="{ECF01907-405D-F945-AEBE-1CEF610EB599}"/>
                  </a:ext>
                </a:extLst>
              </p14:cNvPr>
              <p14:cNvContentPartPr/>
              <p14:nvPr/>
            </p14:nvContentPartPr>
            <p14:xfrm>
              <a:off x="4956580" y="6049729"/>
              <a:ext cx="548280" cy="81360"/>
            </p14:xfrm>
          </p:contentPart>
        </mc:Choice>
        <mc:Fallback>
          <p:pic>
            <p:nvPicPr>
              <p:cNvPr id="234" name="墨迹 236">
                <a:extLst>
                  <a:ext uri="{FF2B5EF4-FFF2-40B4-BE49-F238E27FC236}">
                    <a16:creationId xmlns:a16="http://schemas.microsoft.com/office/drawing/2014/main" id="{ECF01907-405D-F945-AEBE-1CEF610EB59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49020" y="6042169"/>
                <a:ext cx="563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35" name="墨迹 237">
                <a:extLst>
                  <a:ext uri="{FF2B5EF4-FFF2-40B4-BE49-F238E27FC236}">
                    <a16:creationId xmlns:a16="http://schemas.microsoft.com/office/drawing/2014/main" id="{CABDAD10-DC67-5449-A956-9B889609FD11}"/>
                  </a:ext>
                </a:extLst>
              </p14:cNvPr>
              <p14:cNvContentPartPr/>
              <p14:nvPr/>
            </p14:nvContentPartPr>
            <p14:xfrm>
              <a:off x="2068660" y="5732209"/>
              <a:ext cx="2427840" cy="597960"/>
            </p14:xfrm>
          </p:contentPart>
        </mc:Choice>
        <mc:Fallback>
          <p:pic>
            <p:nvPicPr>
              <p:cNvPr id="235" name="墨迹 237">
                <a:extLst>
                  <a:ext uri="{FF2B5EF4-FFF2-40B4-BE49-F238E27FC236}">
                    <a16:creationId xmlns:a16="http://schemas.microsoft.com/office/drawing/2014/main" id="{CABDAD10-DC67-5449-A956-9B889609FD1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61099" y="5724649"/>
                <a:ext cx="2442962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1" name="墨迹 241">
                <a:extLst>
                  <a:ext uri="{FF2B5EF4-FFF2-40B4-BE49-F238E27FC236}">
                    <a16:creationId xmlns:a16="http://schemas.microsoft.com/office/drawing/2014/main" id="{3B1C7D7D-2448-6C45-9BDA-215DA3CA1723}"/>
                  </a:ext>
                </a:extLst>
              </p14:cNvPr>
              <p14:cNvContentPartPr/>
              <p14:nvPr/>
            </p14:nvContentPartPr>
            <p14:xfrm>
              <a:off x="5921380" y="2083969"/>
              <a:ext cx="4109400" cy="180720"/>
            </p14:xfrm>
          </p:contentPart>
        </mc:Choice>
        <mc:Fallback>
          <p:pic>
            <p:nvPicPr>
              <p:cNvPr id="241" name="墨迹 241">
                <a:extLst>
                  <a:ext uri="{FF2B5EF4-FFF2-40B4-BE49-F238E27FC236}">
                    <a16:creationId xmlns:a16="http://schemas.microsoft.com/office/drawing/2014/main" id="{3B1C7D7D-2448-6C45-9BDA-215DA3CA172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13819" y="2076409"/>
                <a:ext cx="4124521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A057C246-65E8-A745-8220-DE07735446DC}"/>
                  </a:ext>
                </a:extLst>
              </p14:cNvPr>
              <p14:cNvContentPartPr/>
              <p14:nvPr/>
            </p14:nvContentPartPr>
            <p14:xfrm>
              <a:off x="8480260" y="1193689"/>
              <a:ext cx="193320" cy="37800"/>
            </p14:xfrm>
          </p:contentPart>
        </mc:Choice>
        <mc:Fallback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A057C246-65E8-A745-8220-DE07735446D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72700" y="1186489"/>
                <a:ext cx="20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D9C8086F-A731-834D-8B9B-4ED3127545AA}"/>
                  </a:ext>
                </a:extLst>
              </p14:cNvPr>
              <p14:cNvContentPartPr/>
              <p14:nvPr/>
            </p14:nvContentPartPr>
            <p14:xfrm>
              <a:off x="8915860" y="1181449"/>
              <a:ext cx="162360" cy="6480"/>
            </p14:xfrm>
          </p:contentPart>
        </mc:Choice>
        <mc:Fallback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D9C8086F-A731-834D-8B9B-4ED3127545A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08300" y="1173889"/>
                <a:ext cx="177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2" name="墨迹 254">
                <a:extLst>
                  <a:ext uri="{FF2B5EF4-FFF2-40B4-BE49-F238E27FC236}">
                    <a16:creationId xmlns:a16="http://schemas.microsoft.com/office/drawing/2014/main" id="{34B27ABF-F8B2-F64C-B220-7C5F049C7707}"/>
                  </a:ext>
                </a:extLst>
              </p14:cNvPr>
              <p14:cNvContentPartPr/>
              <p14:nvPr/>
            </p14:nvContentPartPr>
            <p14:xfrm>
              <a:off x="9302500" y="969769"/>
              <a:ext cx="669960" cy="455400"/>
            </p14:xfrm>
          </p:contentPart>
        </mc:Choice>
        <mc:Fallback>
          <p:pic>
            <p:nvPicPr>
              <p:cNvPr id="252" name="墨迹 254">
                <a:extLst>
                  <a:ext uri="{FF2B5EF4-FFF2-40B4-BE49-F238E27FC236}">
                    <a16:creationId xmlns:a16="http://schemas.microsoft.com/office/drawing/2014/main" id="{34B27ABF-F8B2-F64C-B220-7C5F049C770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94940" y="962209"/>
                <a:ext cx="6850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3" name="墨迹 255">
                <a:extLst>
                  <a:ext uri="{FF2B5EF4-FFF2-40B4-BE49-F238E27FC236}">
                    <a16:creationId xmlns:a16="http://schemas.microsoft.com/office/drawing/2014/main" id="{1DAB628F-F97D-2549-BB4C-BECDDEB927EB}"/>
                  </a:ext>
                </a:extLst>
              </p14:cNvPr>
              <p14:cNvContentPartPr/>
              <p14:nvPr/>
            </p14:nvContentPartPr>
            <p14:xfrm>
              <a:off x="7116940" y="982369"/>
              <a:ext cx="467280" cy="286560"/>
            </p14:xfrm>
          </p:contentPart>
        </mc:Choice>
        <mc:Fallback>
          <p:pic>
            <p:nvPicPr>
              <p:cNvPr id="253" name="墨迹 255">
                <a:extLst>
                  <a:ext uri="{FF2B5EF4-FFF2-40B4-BE49-F238E27FC236}">
                    <a16:creationId xmlns:a16="http://schemas.microsoft.com/office/drawing/2014/main" id="{1DAB628F-F97D-2549-BB4C-BECDDEB927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09380" y="974809"/>
                <a:ext cx="4824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4" name="墨迹 256">
                <a:extLst>
                  <a:ext uri="{FF2B5EF4-FFF2-40B4-BE49-F238E27FC236}">
                    <a16:creationId xmlns:a16="http://schemas.microsoft.com/office/drawing/2014/main" id="{D711685C-B444-BC43-BD63-BDC8380CB7AC}"/>
                  </a:ext>
                </a:extLst>
              </p14:cNvPr>
              <p14:cNvContentPartPr/>
              <p14:nvPr/>
            </p14:nvContentPartPr>
            <p14:xfrm>
              <a:off x="6444460" y="994609"/>
              <a:ext cx="360720" cy="261720"/>
            </p14:xfrm>
          </p:contentPart>
        </mc:Choice>
        <mc:Fallback>
          <p:pic>
            <p:nvPicPr>
              <p:cNvPr id="254" name="墨迹 256">
                <a:extLst>
                  <a:ext uri="{FF2B5EF4-FFF2-40B4-BE49-F238E27FC236}">
                    <a16:creationId xmlns:a16="http://schemas.microsoft.com/office/drawing/2014/main" id="{D711685C-B444-BC43-BD63-BDC8380CB7A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36900" y="987049"/>
                <a:ext cx="375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9" name="墨迹 271">
                <a:extLst>
                  <a:ext uri="{FF2B5EF4-FFF2-40B4-BE49-F238E27FC236}">
                    <a16:creationId xmlns:a16="http://schemas.microsoft.com/office/drawing/2014/main" id="{AD460726-8453-874A-9812-61416C34654B}"/>
                  </a:ext>
                </a:extLst>
              </p14:cNvPr>
              <p14:cNvContentPartPr/>
              <p14:nvPr/>
            </p14:nvContentPartPr>
            <p14:xfrm>
              <a:off x="8355700" y="3279529"/>
              <a:ext cx="2229120" cy="597960"/>
            </p14:xfrm>
          </p:contentPart>
        </mc:Choice>
        <mc:Fallback>
          <p:pic>
            <p:nvPicPr>
              <p:cNvPr id="269" name="墨迹 271">
                <a:extLst>
                  <a:ext uri="{FF2B5EF4-FFF2-40B4-BE49-F238E27FC236}">
                    <a16:creationId xmlns:a16="http://schemas.microsoft.com/office/drawing/2014/main" id="{AD460726-8453-874A-9812-61416C34654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348140" y="3271969"/>
                <a:ext cx="22442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70" name="墨迹 272">
                <a:extLst>
                  <a:ext uri="{FF2B5EF4-FFF2-40B4-BE49-F238E27FC236}">
                    <a16:creationId xmlns:a16="http://schemas.microsoft.com/office/drawing/2014/main" id="{348E7DD8-A019-944A-B38C-03D7655B26DD}"/>
                  </a:ext>
                </a:extLst>
              </p14:cNvPr>
              <p14:cNvContentPartPr/>
              <p14:nvPr/>
            </p14:nvContentPartPr>
            <p14:xfrm>
              <a:off x="7204060" y="3360169"/>
              <a:ext cx="597960" cy="442440"/>
            </p14:xfrm>
          </p:contentPart>
        </mc:Choice>
        <mc:Fallback>
          <p:pic>
            <p:nvPicPr>
              <p:cNvPr id="270" name="墨迹 272">
                <a:extLst>
                  <a:ext uri="{FF2B5EF4-FFF2-40B4-BE49-F238E27FC236}">
                    <a16:creationId xmlns:a16="http://schemas.microsoft.com/office/drawing/2014/main" id="{348E7DD8-A019-944A-B38C-03D7655B26D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196500" y="3352969"/>
                <a:ext cx="613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1" name="墨迹 273">
                <a:extLst>
                  <a:ext uri="{FF2B5EF4-FFF2-40B4-BE49-F238E27FC236}">
                    <a16:creationId xmlns:a16="http://schemas.microsoft.com/office/drawing/2014/main" id="{74F3DD29-ACC7-2343-9375-40F35592B03C}"/>
                  </a:ext>
                </a:extLst>
              </p14:cNvPr>
              <p14:cNvContentPartPr/>
              <p14:nvPr/>
            </p14:nvContentPartPr>
            <p14:xfrm>
              <a:off x="6145660" y="3404089"/>
              <a:ext cx="753480" cy="466920"/>
            </p14:xfrm>
          </p:contentPart>
        </mc:Choice>
        <mc:Fallback>
          <p:pic>
            <p:nvPicPr>
              <p:cNvPr id="271" name="墨迹 273">
                <a:extLst>
                  <a:ext uri="{FF2B5EF4-FFF2-40B4-BE49-F238E27FC236}">
                    <a16:creationId xmlns:a16="http://schemas.microsoft.com/office/drawing/2014/main" id="{74F3DD29-ACC7-2343-9375-40F35592B03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138100" y="3396535"/>
                <a:ext cx="768600" cy="482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8" name="墨迹 278">
                <a:extLst>
                  <a:ext uri="{FF2B5EF4-FFF2-40B4-BE49-F238E27FC236}">
                    <a16:creationId xmlns:a16="http://schemas.microsoft.com/office/drawing/2014/main" id="{47383ECB-E3AA-D04B-BC15-39AA9A242EF6}"/>
                  </a:ext>
                </a:extLst>
              </p14:cNvPr>
              <p14:cNvContentPartPr/>
              <p14:nvPr/>
            </p14:nvContentPartPr>
            <p14:xfrm>
              <a:off x="10229500" y="3497329"/>
              <a:ext cx="180720" cy="236880"/>
            </p14:xfrm>
          </p:contentPart>
        </mc:Choice>
        <mc:Fallback>
          <p:pic>
            <p:nvPicPr>
              <p:cNvPr id="278" name="墨迹 278">
                <a:extLst>
                  <a:ext uri="{FF2B5EF4-FFF2-40B4-BE49-F238E27FC236}">
                    <a16:creationId xmlns:a16="http://schemas.microsoft.com/office/drawing/2014/main" id="{47383ECB-E3AA-D04B-BC15-39AA9A242EF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21940" y="3489769"/>
                <a:ext cx="195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83" name="墨迹 283">
                <a:extLst>
                  <a:ext uri="{FF2B5EF4-FFF2-40B4-BE49-F238E27FC236}">
                    <a16:creationId xmlns:a16="http://schemas.microsoft.com/office/drawing/2014/main" id="{5C257182-DBEC-E746-AA76-8B93C5B63D18}"/>
                  </a:ext>
                </a:extLst>
              </p14:cNvPr>
              <p14:cNvContentPartPr/>
              <p14:nvPr/>
            </p14:nvContentPartPr>
            <p14:xfrm>
              <a:off x="6388300" y="1972009"/>
              <a:ext cx="268200" cy="1276560"/>
            </p14:xfrm>
          </p:contentPart>
        </mc:Choice>
        <mc:Fallback>
          <p:pic>
            <p:nvPicPr>
              <p:cNvPr id="283" name="墨迹 283">
                <a:extLst>
                  <a:ext uri="{FF2B5EF4-FFF2-40B4-BE49-F238E27FC236}">
                    <a16:creationId xmlns:a16="http://schemas.microsoft.com/office/drawing/2014/main" id="{5C257182-DBEC-E746-AA76-8B93C5B63D1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380740" y="1964449"/>
                <a:ext cx="28296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7" name="墨迹 287">
                <a:extLst>
                  <a:ext uri="{FF2B5EF4-FFF2-40B4-BE49-F238E27FC236}">
                    <a16:creationId xmlns:a16="http://schemas.microsoft.com/office/drawing/2014/main" id="{897A0E6F-A33E-3D4D-84D8-67733EF49260}"/>
                  </a:ext>
                </a:extLst>
              </p14:cNvPr>
              <p14:cNvContentPartPr/>
              <p14:nvPr/>
            </p14:nvContentPartPr>
            <p14:xfrm>
              <a:off x="7409260" y="2053009"/>
              <a:ext cx="187200" cy="852840"/>
            </p14:xfrm>
          </p:contentPart>
        </mc:Choice>
        <mc:Fallback>
          <p:pic>
            <p:nvPicPr>
              <p:cNvPr id="287" name="墨迹 287">
                <a:extLst>
                  <a:ext uri="{FF2B5EF4-FFF2-40B4-BE49-F238E27FC236}">
                    <a16:creationId xmlns:a16="http://schemas.microsoft.com/office/drawing/2014/main" id="{897A0E6F-A33E-3D4D-84D8-67733EF4926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01700" y="2045446"/>
                <a:ext cx="202320" cy="867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91" name="墨迹 291">
                <a:extLst>
                  <a:ext uri="{FF2B5EF4-FFF2-40B4-BE49-F238E27FC236}">
                    <a16:creationId xmlns:a16="http://schemas.microsoft.com/office/drawing/2014/main" id="{F27BA697-3BCC-8347-B498-FDFDC96F2CDA}"/>
                  </a:ext>
                </a:extLst>
              </p14:cNvPr>
              <p14:cNvContentPartPr/>
              <p14:nvPr/>
            </p14:nvContentPartPr>
            <p14:xfrm>
              <a:off x="8330860" y="2071729"/>
              <a:ext cx="355680" cy="1225800"/>
            </p14:xfrm>
          </p:contentPart>
        </mc:Choice>
        <mc:Fallback>
          <p:pic>
            <p:nvPicPr>
              <p:cNvPr id="291" name="墨迹 291">
                <a:extLst>
                  <a:ext uri="{FF2B5EF4-FFF2-40B4-BE49-F238E27FC236}">
                    <a16:creationId xmlns:a16="http://schemas.microsoft.com/office/drawing/2014/main" id="{F27BA697-3BCC-8347-B498-FDFDC96F2CD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320790" y="2061652"/>
                <a:ext cx="373302" cy="1243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91E824C6-0393-5248-86A1-7CA9FEB3CD33}"/>
                  </a:ext>
                </a:extLst>
              </p14:cNvPr>
              <p14:cNvContentPartPr/>
              <p14:nvPr/>
            </p14:nvContentPartPr>
            <p14:xfrm>
              <a:off x="8598340" y="5651929"/>
              <a:ext cx="2122920" cy="60984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91E824C6-0393-5248-86A1-7CA9FEB3CD3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590779" y="5644369"/>
                <a:ext cx="2138043" cy="6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56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D7795EE4-D555-8C4B-9CEA-26E7BE6F0DEB}"/>
                  </a:ext>
                </a:extLst>
              </p14:cNvPr>
              <p14:cNvContentPartPr/>
              <p14:nvPr/>
            </p14:nvContentPartPr>
            <p14:xfrm>
              <a:off x="847900" y="571249"/>
              <a:ext cx="722160" cy="29916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D7795EE4-D555-8C4B-9CEA-26E7BE6F0D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344" y="563689"/>
                <a:ext cx="737272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4">
                <a:extLst>
                  <a:ext uri="{FF2B5EF4-FFF2-40B4-BE49-F238E27FC236}">
                    <a16:creationId xmlns:a16="http://schemas.microsoft.com/office/drawing/2014/main" id="{D8D3303F-1BD2-444A-A38A-201DDB07E2F6}"/>
                  </a:ext>
                </a:extLst>
              </p14:cNvPr>
              <p14:cNvContentPartPr/>
              <p14:nvPr/>
            </p14:nvContentPartPr>
            <p14:xfrm>
              <a:off x="4352860" y="758089"/>
              <a:ext cx="50040" cy="162000"/>
            </p14:xfrm>
          </p:contentPart>
        </mc:Choice>
        <mc:Fallback>
          <p:pic>
            <p:nvPicPr>
              <p:cNvPr id="22" name="墨迹 24">
                <a:extLst>
                  <a:ext uri="{FF2B5EF4-FFF2-40B4-BE49-F238E27FC236}">
                    <a16:creationId xmlns:a16="http://schemas.microsoft.com/office/drawing/2014/main" id="{D8D3303F-1BD2-444A-A38A-201DDB07E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5300" y="750546"/>
                <a:ext cx="65160" cy="176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5">
                <a:extLst>
                  <a:ext uri="{FF2B5EF4-FFF2-40B4-BE49-F238E27FC236}">
                    <a16:creationId xmlns:a16="http://schemas.microsoft.com/office/drawing/2014/main" id="{1C97869B-F944-A447-B842-7F6681A0DA8A}"/>
                  </a:ext>
                </a:extLst>
              </p14:cNvPr>
              <p14:cNvContentPartPr/>
              <p14:nvPr/>
            </p14:nvContentPartPr>
            <p14:xfrm>
              <a:off x="3182140" y="384409"/>
              <a:ext cx="909360" cy="784800"/>
            </p14:xfrm>
          </p:contentPart>
        </mc:Choice>
        <mc:Fallback>
          <p:pic>
            <p:nvPicPr>
              <p:cNvPr id="23" name="墨迹 25">
                <a:extLst>
                  <a:ext uri="{FF2B5EF4-FFF2-40B4-BE49-F238E27FC236}">
                    <a16:creationId xmlns:a16="http://schemas.microsoft.com/office/drawing/2014/main" id="{1C97869B-F944-A447-B842-7F6681A0D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4580" y="376849"/>
                <a:ext cx="92448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26">
                <a:extLst>
                  <a:ext uri="{FF2B5EF4-FFF2-40B4-BE49-F238E27FC236}">
                    <a16:creationId xmlns:a16="http://schemas.microsoft.com/office/drawing/2014/main" id="{5B3525DB-50EE-6443-836F-7FE243BB63D7}"/>
                  </a:ext>
                </a:extLst>
              </p14:cNvPr>
              <p14:cNvContentPartPr/>
              <p14:nvPr/>
            </p14:nvContentPartPr>
            <p14:xfrm>
              <a:off x="1937260" y="303769"/>
              <a:ext cx="1001880" cy="734760"/>
            </p14:xfrm>
          </p:contentPart>
        </mc:Choice>
        <mc:Fallback>
          <p:pic>
            <p:nvPicPr>
              <p:cNvPr id="24" name="墨迹 26">
                <a:extLst>
                  <a:ext uri="{FF2B5EF4-FFF2-40B4-BE49-F238E27FC236}">
                    <a16:creationId xmlns:a16="http://schemas.microsoft.com/office/drawing/2014/main" id="{5B3525DB-50EE-6443-836F-7FE243BB63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9700" y="296213"/>
                <a:ext cx="101700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6F290834-11EE-0A49-949A-8899F3FFCACA}"/>
                  </a:ext>
                </a:extLst>
              </p14:cNvPr>
              <p14:cNvContentPartPr/>
              <p14:nvPr/>
            </p14:nvContentPartPr>
            <p14:xfrm>
              <a:off x="1333180" y="1442809"/>
              <a:ext cx="168480" cy="324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6F290834-11EE-0A49-949A-8899F3FFCA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5620" y="1435249"/>
                <a:ext cx="183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墨迹 31">
                <a:extLst>
                  <a:ext uri="{FF2B5EF4-FFF2-40B4-BE49-F238E27FC236}">
                    <a16:creationId xmlns:a16="http://schemas.microsoft.com/office/drawing/2014/main" id="{395C941E-2332-BB4D-B9F8-599EBF8A8EDC}"/>
                  </a:ext>
                </a:extLst>
              </p14:cNvPr>
              <p14:cNvContentPartPr/>
              <p14:nvPr/>
            </p14:nvContentPartPr>
            <p14:xfrm>
              <a:off x="1712980" y="1722889"/>
              <a:ext cx="25200" cy="249480"/>
            </p14:xfrm>
          </p:contentPart>
        </mc:Choice>
        <mc:Fallback>
          <p:pic>
            <p:nvPicPr>
              <p:cNvPr id="31" name="墨迹 31">
                <a:extLst>
                  <a:ext uri="{FF2B5EF4-FFF2-40B4-BE49-F238E27FC236}">
                    <a16:creationId xmlns:a16="http://schemas.microsoft.com/office/drawing/2014/main" id="{395C941E-2332-BB4D-B9F8-599EBF8A8E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5420" y="1715329"/>
                <a:ext cx="40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92B56838-825B-C649-A7E5-78B640ED0222}"/>
                  </a:ext>
                </a:extLst>
              </p14:cNvPr>
              <p14:cNvContentPartPr/>
              <p14:nvPr/>
            </p14:nvContentPartPr>
            <p14:xfrm>
              <a:off x="2279620" y="1424089"/>
              <a:ext cx="137160" cy="3117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92B56838-825B-C649-A7E5-78B640ED02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2060" y="1416529"/>
                <a:ext cx="152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88D3096-4BC8-DC40-B93E-611DCE54C390}"/>
                  </a:ext>
                </a:extLst>
              </p14:cNvPr>
              <p14:cNvContentPartPr/>
              <p14:nvPr/>
            </p14:nvContentPartPr>
            <p14:xfrm>
              <a:off x="2615860" y="1629649"/>
              <a:ext cx="19080" cy="1746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88D3096-4BC8-DC40-B93E-611DCE54C3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8300" y="1622089"/>
                <a:ext cx="34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CE703DD8-0AB2-054D-99C7-0A05EB4A82D8}"/>
                  </a:ext>
                </a:extLst>
              </p14:cNvPr>
              <p14:cNvContentPartPr/>
              <p14:nvPr/>
            </p14:nvContentPartPr>
            <p14:xfrm>
              <a:off x="2902060" y="1716769"/>
              <a:ext cx="25200" cy="378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CE703DD8-0AB2-054D-99C7-0A05EB4A82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94500" y="170920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0E4280B-22E4-F746-9E89-FFC5B9B17CDC}"/>
                  </a:ext>
                </a:extLst>
              </p14:cNvPr>
              <p14:cNvContentPartPr/>
              <p14:nvPr/>
            </p14:nvContentPartPr>
            <p14:xfrm>
              <a:off x="3244420" y="1474129"/>
              <a:ext cx="118800" cy="2804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0E4280B-22E4-F746-9E89-FFC5B9B17C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36860" y="1466569"/>
                <a:ext cx="133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0528CD4-A6F2-234A-8A2E-D63F264A15FD}"/>
                  </a:ext>
                </a:extLst>
              </p14:cNvPr>
              <p14:cNvContentPartPr/>
              <p14:nvPr/>
            </p14:nvContentPartPr>
            <p14:xfrm>
              <a:off x="3568420" y="1642249"/>
              <a:ext cx="112320" cy="1123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0528CD4-A6F2-234A-8A2E-D63F264A15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0860" y="1634689"/>
                <a:ext cx="127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4B14D8D3-427A-B540-BAD8-3D52ECD4DBB7}"/>
                  </a:ext>
                </a:extLst>
              </p14:cNvPr>
              <p14:cNvContentPartPr/>
              <p14:nvPr/>
            </p14:nvContentPartPr>
            <p14:xfrm>
              <a:off x="4271860" y="1561249"/>
              <a:ext cx="93600" cy="129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4B14D8D3-427A-B540-BAD8-3D52ECD4DBB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4300" y="1553689"/>
                <a:ext cx="108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F263B9F3-52BB-4441-91D5-82B2711DEFB2}"/>
                  </a:ext>
                </a:extLst>
              </p14:cNvPr>
              <p14:cNvContentPartPr/>
              <p14:nvPr/>
            </p14:nvContentPartPr>
            <p14:xfrm>
              <a:off x="4558060" y="1573489"/>
              <a:ext cx="62640" cy="129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F263B9F3-52BB-4441-91D5-82B2711DEF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0500" y="1565929"/>
                <a:ext cx="77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240D366-A65D-0440-92DC-6628634F6C3A}"/>
                  </a:ext>
                </a:extLst>
              </p14:cNvPr>
              <p14:cNvContentPartPr/>
              <p14:nvPr/>
            </p14:nvContentPartPr>
            <p14:xfrm>
              <a:off x="4856860" y="1586089"/>
              <a:ext cx="6480" cy="129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240D366-A65D-0440-92DC-6628634F6C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9300" y="1578529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墨迹 43">
                <a:extLst>
                  <a:ext uri="{FF2B5EF4-FFF2-40B4-BE49-F238E27FC236}">
                    <a16:creationId xmlns:a16="http://schemas.microsoft.com/office/drawing/2014/main" id="{435CCB9F-CB11-3F41-95B4-1A37D6917EC7}"/>
                  </a:ext>
                </a:extLst>
              </p14:cNvPr>
              <p14:cNvContentPartPr/>
              <p14:nvPr/>
            </p14:nvContentPartPr>
            <p14:xfrm>
              <a:off x="5162140" y="1387009"/>
              <a:ext cx="379800" cy="492120"/>
            </p14:xfrm>
          </p:contentPart>
        </mc:Choice>
        <mc:Fallback>
          <p:pic>
            <p:nvPicPr>
              <p:cNvPr id="43" name="墨迹 43">
                <a:extLst>
                  <a:ext uri="{FF2B5EF4-FFF2-40B4-BE49-F238E27FC236}">
                    <a16:creationId xmlns:a16="http://schemas.microsoft.com/office/drawing/2014/main" id="{435CCB9F-CB11-3F41-95B4-1A37D6917E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54587" y="1379449"/>
                <a:ext cx="394906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1E892075-588B-F848-AB48-661E62F5E51E}"/>
                  </a:ext>
                </a:extLst>
              </p14:cNvPr>
              <p14:cNvContentPartPr/>
              <p14:nvPr/>
            </p14:nvContentPartPr>
            <p14:xfrm>
              <a:off x="2335780" y="2115289"/>
              <a:ext cx="143280" cy="33048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1E892075-588B-F848-AB48-661E62F5E5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28239" y="2107729"/>
                <a:ext cx="158362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0693E323-4702-D941-A392-486CE4D55D1A}"/>
                  </a:ext>
                </a:extLst>
              </p14:cNvPr>
              <p14:cNvContentPartPr/>
              <p14:nvPr/>
            </p14:nvContentPartPr>
            <p14:xfrm>
              <a:off x="2335780" y="2731609"/>
              <a:ext cx="336240" cy="25272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0693E323-4702-D941-A392-486CE4D55D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28228" y="2724049"/>
                <a:ext cx="351344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E962A5C-71D9-534E-8E54-A930976DB016}"/>
                  </a:ext>
                </a:extLst>
              </p14:cNvPr>
              <p14:cNvContentPartPr/>
              <p14:nvPr/>
            </p14:nvContentPartPr>
            <p14:xfrm>
              <a:off x="5031100" y="2333089"/>
              <a:ext cx="56520" cy="190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E962A5C-71D9-534E-8E54-A930976DB0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23900" y="232552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6" name="墨迹 70">
                <a:extLst>
                  <a:ext uri="{FF2B5EF4-FFF2-40B4-BE49-F238E27FC236}">
                    <a16:creationId xmlns:a16="http://schemas.microsoft.com/office/drawing/2014/main" id="{AAD85BFD-9ABC-C244-A5E5-FD3C917FF9A2}"/>
                  </a:ext>
                </a:extLst>
              </p14:cNvPr>
              <p14:cNvContentPartPr/>
              <p14:nvPr/>
            </p14:nvContentPartPr>
            <p14:xfrm>
              <a:off x="5280220" y="2650609"/>
              <a:ext cx="398880" cy="330480"/>
            </p14:xfrm>
          </p:contentPart>
        </mc:Choice>
        <mc:Fallback>
          <p:pic>
            <p:nvPicPr>
              <p:cNvPr id="66" name="墨迹 70">
                <a:extLst>
                  <a:ext uri="{FF2B5EF4-FFF2-40B4-BE49-F238E27FC236}">
                    <a16:creationId xmlns:a16="http://schemas.microsoft.com/office/drawing/2014/main" id="{AAD85BFD-9ABC-C244-A5E5-FD3C917FF9A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72660" y="2643049"/>
                <a:ext cx="4140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7" name="墨迹 71">
                <a:extLst>
                  <a:ext uri="{FF2B5EF4-FFF2-40B4-BE49-F238E27FC236}">
                    <a16:creationId xmlns:a16="http://schemas.microsoft.com/office/drawing/2014/main" id="{92BE8AD5-3A1E-A542-B69C-EC21CBF87529}"/>
                  </a:ext>
                </a:extLst>
              </p14:cNvPr>
              <p14:cNvContentPartPr/>
              <p14:nvPr/>
            </p14:nvContentPartPr>
            <p14:xfrm>
              <a:off x="5292820" y="2090449"/>
              <a:ext cx="193320" cy="286560"/>
            </p14:xfrm>
          </p:contentPart>
        </mc:Choice>
        <mc:Fallback>
          <p:pic>
            <p:nvPicPr>
              <p:cNvPr id="67" name="墨迹 71">
                <a:extLst>
                  <a:ext uri="{FF2B5EF4-FFF2-40B4-BE49-F238E27FC236}">
                    <a16:creationId xmlns:a16="http://schemas.microsoft.com/office/drawing/2014/main" id="{92BE8AD5-3A1E-A542-B69C-EC21CBF875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85260" y="2082889"/>
                <a:ext cx="208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8" name="墨迹 72">
                <a:extLst>
                  <a:ext uri="{FF2B5EF4-FFF2-40B4-BE49-F238E27FC236}">
                    <a16:creationId xmlns:a16="http://schemas.microsoft.com/office/drawing/2014/main" id="{54DD466B-2E87-4147-A260-ED8F21D6EF55}"/>
                  </a:ext>
                </a:extLst>
              </p14:cNvPr>
              <p14:cNvContentPartPr/>
              <p14:nvPr/>
            </p14:nvContentPartPr>
            <p14:xfrm>
              <a:off x="4421260" y="2364409"/>
              <a:ext cx="324000" cy="12960"/>
            </p14:xfrm>
          </p:contentPart>
        </mc:Choice>
        <mc:Fallback>
          <p:pic>
            <p:nvPicPr>
              <p:cNvPr id="68" name="墨迹 72">
                <a:extLst>
                  <a:ext uri="{FF2B5EF4-FFF2-40B4-BE49-F238E27FC236}">
                    <a16:creationId xmlns:a16="http://schemas.microsoft.com/office/drawing/2014/main" id="{54DD466B-2E87-4147-A260-ED8F21D6EF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3700" y="2356849"/>
                <a:ext cx="339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9" name="墨迹 73">
                <a:extLst>
                  <a:ext uri="{FF2B5EF4-FFF2-40B4-BE49-F238E27FC236}">
                    <a16:creationId xmlns:a16="http://schemas.microsoft.com/office/drawing/2014/main" id="{73D8A41C-FF34-EF46-BC64-98DD94BF21FF}"/>
                  </a:ext>
                </a:extLst>
              </p14:cNvPr>
              <p14:cNvContentPartPr/>
              <p14:nvPr/>
            </p14:nvContentPartPr>
            <p14:xfrm>
              <a:off x="3393820" y="2644489"/>
              <a:ext cx="380160" cy="224280"/>
            </p14:xfrm>
          </p:contentPart>
        </mc:Choice>
        <mc:Fallback>
          <p:pic>
            <p:nvPicPr>
              <p:cNvPr id="69" name="墨迹 73">
                <a:extLst>
                  <a:ext uri="{FF2B5EF4-FFF2-40B4-BE49-F238E27FC236}">
                    <a16:creationId xmlns:a16="http://schemas.microsoft.com/office/drawing/2014/main" id="{73D8A41C-FF34-EF46-BC64-98DD94BF21F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86260" y="2636941"/>
                <a:ext cx="395280" cy="239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0" name="墨迹 74">
                <a:extLst>
                  <a:ext uri="{FF2B5EF4-FFF2-40B4-BE49-F238E27FC236}">
                    <a16:creationId xmlns:a16="http://schemas.microsoft.com/office/drawing/2014/main" id="{BFAF99EB-FB47-EB49-AF34-5A9932FDC2E9}"/>
                  </a:ext>
                </a:extLst>
              </p14:cNvPr>
              <p14:cNvContentPartPr/>
              <p14:nvPr/>
            </p14:nvContentPartPr>
            <p14:xfrm>
              <a:off x="3368980" y="2109169"/>
              <a:ext cx="112320" cy="354960"/>
            </p14:xfrm>
          </p:contentPart>
        </mc:Choice>
        <mc:Fallback>
          <p:pic>
            <p:nvPicPr>
              <p:cNvPr id="70" name="墨迹 74">
                <a:extLst>
                  <a:ext uri="{FF2B5EF4-FFF2-40B4-BE49-F238E27FC236}">
                    <a16:creationId xmlns:a16="http://schemas.microsoft.com/office/drawing/2014/main" id="{BFAF99EB-FB47-EB49-AF34-5A9932FDC2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61420" y="2101617"/>
                <a:ext cx="127440" cy="370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CFFE5FB4-145E-1346-AC33-82AFE0A70371}"/>
                  </a:ext>
                </a:extLst>
              </p14:cNvPr>
              <p14:cNvContentPartPr/>
              <p14:nvPr/>
            </p14:nvContentPartPr>
            <p14:xfrm>
              <a:off x="7602220" y="2090449"/>
              <a:ext cx="100080" cy="286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CFFE5FB4-145E-1346-AC33-82AFE0A7037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95020" y="2082889"/>
                <a:ext cx="1152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9" name="墨迹 92">
                <a:extLst>
                  <a:ext uri="{FF2B5EF4-FFF2-40B4-BE49-F238E27FC236}">
                    <a16:creationId xmlns:a16="http://schemas.microsoft.com/office/drawing/2014/main" id="{B63445ED-C105-5B4D-B202-32C07B69A9C9}"/>
                  </a:ext>
                </a:extLst>
              </p14:cNvPr>
              <p14:cNvContentPartPr/>
              <p14:nvPr/>
            </p14:nvContentPartPr>
            <p14:xfrm>
              <a:off x="9544780" y="2202409"/>
              <a:ext cx="460800" cy="24480"/>
            </p14:xfrm>
          </p:contentPart>
        </mc:Choice>
        <mc:Fallback>
          <p:pic>
            <p:nvPicPr>
              <p:cNvPr id="89" name="墨迹 92">
                <a:extLst>
                  <a:ext uri="{FF2B5EF4-FFF2-40B4-BE49-F238E27FC236}">
                    <a16:creationId xmlns:a16="http://schemas.microsoft.com/office/drawing/2014/main" id="{B63445ED-C105-5B4D-B202-32C07B69A9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37226" y="2194849"/>
                <a:ext cx="475908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0" name="墨迹 93">
                <a:extLst>
                  <a:ext uri="{FF2B5EF4-FFF2-40B4-BE49-F238E27FC236}">
                    <a16:creationId xmlns:a16="http://schemas.microsoft.com/office/drawing/2014/main" id="{1EEFC14C-C44D-424F-A2F3-680EEC3A3C40}"/>
                  </a:ext>
                </a:extLst>
              </p14:cNvPr>
              <p14:cNvContentPartPr/>
              <p14:nvPr/>
            </p14:nvContentPartPr>
            <p14:xfrm>
              <a:off x="8554780" y="2059129"/>
              <a:ext cx="648000" cy="293040"/>
            </p14:xfrm>
          </p:contentPart>
        </mc:Choice>
        <mc:Fallback>
          <p:pic>
            <p:nvPicPr>
              <p:cNvPr id="90" name="墨迹 93">
                <a:extLst>
                  <a:ext uri="{FF2B5EF4-FFF2-40B4-BE49-F238E27FC236}">
                    <a16:creationId xmlns:a16="http://schemas.microsoft.com/office/drawing/2014/main" id="{1EEFC14C-C44D-424F-A2F3-680EEC3A3C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547216" y="2051569"/>
                <a:ext cx="663128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1" name="墨迹 94">
                <a:extLst>
                  <a:ext uri="{FF2B5EF4-FFF2-40B4-BE49-F238E27FC236}">
                    <a16:creationId xmlns:a16="http://schemas.microsoft.com/office/drawing/2014/main" id="{DE58D1CB-3A1A-CA49-B7A1-A4AB4191F27B}"/>
                  </a:ext>
                </a:extLst>
              </p14:cNvPr>
              <p14:cNvContentPartPr/>
              <p14:nvPr/>
            </p14:nvContentPartPr>
            <p14:xfrm>
              <a:off x="7957180" y="2083969"/>
              <a:ext cx="317880" cy="274680"/>
            </p14:xfrm>
          </p:contentPart>
        </mc:Choice>
        <mc:Fallback>
          <p:pic>
            <p:nvPicPr>
              <p:cNvPr id="91" name="墨迹 94">
                <a:extLst>
                  <a:ext uri="{FF2B5EF4-FFF2-40B4-BE49-F238E27FC236}">
                    <a16:creationId xmlns:a16="http://schemas.microsoft.com/office/drawing/2014/main" id="{DE58D1CB-3A1A-CA49-B7A1-A4AB4191F2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949620" y="2076399"/>
                <a:ext cx="333000" cy="289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2" name="墨迹 95">
                <a:extLst>
                  <a:ext uri="{FF2B5EF4-FFF2-40B4-BE49-F238E27FC236}">
                    <a16:creationId xmlns:a16="http://schemas.microsoft.com/office/drawing/2014/main" id="{EA17DF92-BB12-EE40-9B9E-033CD23807E0}"/>
                  </a:ext>
                </a:extLst>
              </p14:cNvPr>
              <p14:cNvContentPartPr/>
              <p14:nvPr/>
            </p14:nvContentPartPr>
            <p14:xfrm>
              <a:off x="6500620" y="2134009"/>
              <a:ext cx="666360" cy="405000"/>
            </p14:xfrm>
          </p:contentPart>
        </mc:Choice>
        <mc:Fallback>
          <p:pic>
            <p:nvPicPr>
              <p:cNvPr id="92" name="墨迹 95">
                <a:extLst>
                  <a:ext uri="{FF2B5EF4-FFF2-40B4-BE49-F238E27FC236}">
                    <a16:creationId xmlns:a16="http://schemas.microsoft.com/office/drawing/2014/main" id="{EA17DF92-BB12-EE40-9B9E-033CD23807E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93060" y="2126449"/>
                <a:ext cx="681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0" name="墨迹 100">
                <a:extLst>
                  <a:ext uri="{FF2B5EF4-FFF2-40B4-BE49-F238E27FC236}">
                    <a16:creationId xmlns:a16="http://schemas.microsoft.com/office/drawing/2014/main" id="{B2B2E700-39B5-0C48-A07D-FB208F9D0204}"/>
                  </a:ext>
                </a:extLst>
              </p14:cNvPr>
              <p14:cNvContentPartPr/>
              <p14:nvPr/>
            </p14:nvContentPartPr>
            <p14:xfrm>
              <a:off x="10185940" y="2003329"/>
              <a:ext cx="815400" cy="535680"/>
            </p14:xfrm>
          </p:contentPart>
        </mc:Choice>
        <mc:Fallback>
          <p:pic>
            <p:nvPicPr>
              <p:cNvPr id="100" name="墨迹 100">
                <a:extLst>
                  <a:ext uri="{FF2B5EF4-FFF2-40B4-BE49-F238E27FC236}">
                    <a16:creationId xmlns:a16="http://schemas.microsoft.com/office/drawing/2014/main" id="{B2B2E700-39B5-0C48-A07D-FB208F9D020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78377" y="1995769"/>
                <a:ext cx="830527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6929D21-5804-0A46-A312-CF739B4D45FA}"/>
                  </a:ext>
                </a:extLst>
              </p14:cNvPr>
              <p14:cNvContentPartPr/>
              <p14:nvPr/>
            </p14:nvContentPartPr>
            <p14:xfrm>
              <a:off x="2043100" y="3534769"/>
              <a:ext cx="25200" cy="46584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6929D21-5804-0A46-A312-CF739B4D45F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35540" y="3527209"/>
                <a:ext cx="4032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F51E620B-76A9-5945-87B7-89D2BA043157}"/>
                  </a:ext>
                </a:extLst>
              </p14:cNvPr>
              <p14:cNvContentPartPr/>
              <p14:nvPr/>
            </p14:nvContentPartPr>
            <p14:xfrm>
              <a:off x="2796220" y="3603169"/>
              <a:ext cx="19080" cy="27432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F51E620B-76A9-5945-87B7-89D2BA04315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88660" y="3595609"/>
                <a:ext cx="34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EA078967-C3FB-6D4B-A670-FF86C254B011}"/>
                  </a:ext>
                </a:extLst>
              </p14:cNvPr>
              <p14:cNvContentPartPr/>
              <p14:nvPr/>
            </p14:nvContentPartPr>
            <p14:xfrm>
              <a:off x="5610340" y="3677689"/>
              <a:ext cx="81360" cy="64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EA078967-C3FB-6D4B-A670-FF86C254B01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02780" y="3670129"/>
                <a:ext cx="96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F2F5D426-590A-7941-A720-7DD96B44EA27}"/>
                  </a:ext>
                </a:extLst>
              </p14:cNvPr>
              <p14:cNvContentPartPr/>
              <p14:nvPr/>
            </p14:nvContentPartPr>
            <p14:xfrm>
              <a:off x="5871700" y="3671569"/>
              <a:ext cx="56520" cy="244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F2F5D426-590A-7941-A720-7DD96B44EA2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64140" y="3664009"/>
                <a:ext cx="712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F79CD9B6-2CFD-C841-9C22-FEE26B15DA04}"/>
                  </a:ext>
                </a:extLst>
              </p14:cNvPr>
              <p14:cNvContentPartPr/>
              <p14:nvPr/>
            </p14:nvContentPartPr>
            <p14:xfrm>
              <a:off x="6363460" y="3498049"/>
              <a:ext cx="37800" cy="2397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F79CD9B6-2CFD-C841-9C22-FEE26B15DA0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55900" y="3490489"/>
                <a:ext cx="52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5" name="墨迹 131">
                <a:extLst>
                  <a:ext uri="{FF2B5EF4-FFF2-40B4-BE49-F238E27FC236}">
                    <a16:creationId xmlns:a16="http://schemas.microsoft.com/office/drawing/2014/main" id="{5DB08CF5-2C26-174C-AABB-A4C4A2CCB58B}"/>
                  </a:ext>
                </a:extLst>
              </p14:cNvPr>
              <p14:cNvContentPartPr/>
              <p14:nvPr/>
            </p14:nvContentPartPr>
            <p14:xfrm>
              <a:off x="6624820" y="3366649"/>
              <a:ext cx="504720" cy="622800"/>
            </p14:xfrm>
          </p:contentPart>
        </mc:Choice>
        <mc:Fallback>
          <p:pic>
            <p:nvPicPr>
              <p:cNvPr id="125" name="墨迹 131">
                <a:extLst>
                  <a:ext uri="{FF2B5EF4-FFF2-40B4-BE49-F238E27FC236}">
                    <a16:creationId xmlns:a16="http://schemas.microsoft.com/office/drawing/2014/main" id="{5DB08CF5-2C26-174C-AABB-A4C4A2CCB58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17620" y="3359089"/>
                <a:ext cx="5198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6" name="墨迹 132">
                <a:extLst>
                  <a:ext uri="{FF2B5EF4-FFF2-40B4-BE49-F238E27FC236}">
                    <a16:creationId xmlns:a16="http://schemas.microsoft.com/office/drawing/2014/main" id="{54A59914-EA6B-7940-8F0F-773C1636BAD1}"/>
                  </a:ext>
                </a:extLst>
              </p14:cNvPr>
              <p14:cNvContentPartPr/>
              <p14:nvPr/>
            </p14:nvContentPartPr>
            <p14:xfrm>
              <a:off x="5162140" y="3671569"/>
              <a:ext cx="112320" cy="115920"/>
            </p14:xfrm>
          </p:contentPart>
        </mc:Choice>
        <mc:Fallback>
          <p:pic>
            <p:nvPicPr>
              <p:cNvPr id="126" name="墨迹 132">
                <a:extLst>
                  <a:ext uri="{FF2B5EF4-FFF2-40B4-BE49-F238E27FC236}">
                    <a16:creationId xmlns:a16="http://schemas.microsoft.com/office/drawing/2014/main" id="{54A59914-EA6B-7940-8F0F-773C1636BAD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54580" y="3664009"/>
                <a:ext cx="127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7" name="墨迹 133">
                <a:extLst>
                  <a:ext uri="{FF2B5EF4-FFF2-40B4-BE49-F238E27FC236}">
                    <a16:creationId xmlns:a16="http://schemas.microsoft.com/office/drawing/2014/main" id="{50FAC6EA-F5C4-5B41-AEB5-90504A6DC6A7}"/>
                  </a:ext>
                </a:extLst>
              </p14:cNvPr>
              <p14:cNvContentPartPr/>
              <p14:nvPr/>
            </p14:nvContentPartPr>
            <p14:xfrm>
              <a:off x="4160260" y="3522169"/>
              <a:ext cx="746640" cy="348840"/>
            </p14:xfrm>
          </p:contentPart>
        </mc:Choice>
        <mc:Fallback>
          <p:pic>
            <p:nvPicPr>
              <p:cNvPr id="127" name="墨迹 133">
                <a:extLst>
                  <a:ext uri="{FF2B5EF4-FFF2-40B4-BE49-F238E27FC236}">
                    <a16:creationId xmlns:a16="http://schemas.microsoft.com/office/drawing/2014/main" id="{50FAC6EA-F5C4-5B41-AEB5-90504A6DC6A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52700" y="3514609"/>
                <a:ext cx="7617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28" name="墨迹 134">
                <a:extLst>
                  <a:ext uri="{FF2B5EF4-FFF2-40B4-BE49-F238E27FC236}">
                    <a16:creationId xmlns:a16="http://schemas.microsoft.com/office/drawing/2014/main" id="{3E30107A-55DF-A146-93BD-988B192B18E3}"/>
                  </a:ext>
                </a:extLst>
              </p14:cNvPr>
              <p14:cNvContentPartPr/>
              <p14:nvPr/>
            </p14:nvContentPartPr>
            <p14:xfrm>
              <a:off x="3773620" y="3615409"/>
              <a:ext cx="143640" cy="218520"/>
            </p14:xfrm>
          </p:contentPart>
        </mc:Choice>
        <mc:Fallback>
          <p:pic>
            <p:nvPicPr>
              <p:cNvPr id="128" name="墨迹 134">
                <a:extLst>
                  <a:ext uri="{FF2B5EF4-FFF2-40B4-BE49-F238E27FC236}">
                    <a16:creationId xmlns:a16="http://schemas.microsoft.com/office/drawing/2014/main" id="{3E30107A-55DF-A146-93BD-988B192B18E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66060" y="3608197"/>
                <a:ext cx="158760" cy="233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9" name="墨迹 135">
                <a:extLst>
                  <a:ext uri="{FF2B5EF4-FFF2-40B4-BE49-F238E27FC236}">
                    <a16:creationId xmlns:a16="http://schemas.microsoft.com/office/drawing/2014/main" id="{A119664D-2B61-0148-95EA-6C0AB0BF53B9}"/>
                  </a:ext>
                </a:extLst>
              </p14:cNvPr>
              <p14:cNvContentPartPr/>
              <p14:nvPr/>
            </p14:nvContentPartPr>
            <p14:xfrm>
              <a:off x="3007900" y="3534769"/>
              <a:ext cx="517320" cy="392400"/>
            </p14:xfrm>
          </p:contentPart>
        </mc:Choice>
        <mc:Fallback>
          <p:pic>
            <p:nvPicPr>
              <p:cNvPr id="129" name="墨迹 135">
                <a:extLst>
                  <a:ext uri="{FF2B5EF4-FFF2-40B4-BE49-F238E27FC236}">
                    <a16:creationId xmlns:a16="http://schemas.microsoft.com/office/drawing/2014/main" id="{A119664D-2B61-0148-95EA-6C0AB0BF53B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00335" y="3527209"/>
                <a:ext cx="532451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0" name="墨迹 136">
                <a:extLst>
                  <a:ext uri="{FF2B5EF4-FFF2-40B4-BE49-F238E27FC236}">
                    <a16:creationId xmlns:a16="http://schemas.microsoft.com/office/drawing/2014/main" id="{A0203301-B3B9-4444-9BC6-6796E62FAE77}"/>
                  </a:ext>
                </a:extLst>
              </p14:cNvPr>
              <p14:cNvContentPartPr/>
              <p14:nvPr/>
            </p14:nvContentPartPr>
            <p14:xfrm>
              <a:off x="2366740" y="3696409"/>
              <a:ext cx="174600" cy="150120"/>
            </p14:xfrm>
          </p:contentPart>
        </mc:Choice>
        <mc:Fallback>
          <p:pic>
            <p:nvPicPr>
              <p:cNvPr id="130" name="墨迹 136">
                <a:extLst>
                  <a:ext uri="{FF2B5EF4-FFF2-40B4-BE49-F238E27FC236}">
                    <a16:creationId xmlns:a16="http://schemas.microsoft.com/office/drawing/2014/main" id="{A0203301-B3B9-4444-9BC6-6796E62FAE7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59180" y="3688831"/>
                <a:ext cx="189720" cy="165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1" name="墨迹 137">
                <a:extLst>
                  <a:ext uri="{FF2B5EF4-FFF2-40B4-BE49-F238E27FC236}">
                    <a16:creationId xmlns:a16="http://schemas.microsoft.com/office/drawing/2014/main" id="{3597D8E0-850D-BA43-90D1-31EF7736FE7F}"/>
                  </a:ext>
                </a:extLst>
              </p14:cNvPr>
              <p14:cNvContentPartPr/>
              <p14:nvPr/>
            </p14:nvContentPartPr>
            <p14:xfrm>
              <a:off x="1544860" y="3565729"/>
              <a:ext cx="311760" cy="398880"/>
            </p14:xfrm>
          </p:contentPart>
        </mc:Choice>
        <mc:Fallback>
          <p:pic>
            <p:nvPicPr>
              <p:cNvPr id="131" name="墨迹 137">
                <a:extLst>
                  <a:ext uri="{FF2B5EF4-FFF2-40B4-BE49-F238E27FC236}">
                    <a16:creationId xmlns:a16="http://schemas.microsoft.com/office/drawing/2014/main" id="{3597D8E0-850D-BA43-90D1-31EF7736FE7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37300" y="3558169"/>
                <a:ext cx="3268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E30471D3-A727-1B4C-870C-7D188B37F449}"/>
                  </a:ext>
                </a:extLst>
              </p14:cNvPr>
              <p14:cNvContentPartPr/>
              <p14:nvPr/>
            </p14:nvContentPartPr>
            <p14:xfrm>
              <a:off x="860140" y="4213369"/>
              <a:ext cx="616680" cy="89064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E30471D3-A727-1B4C-870C-7D188B37F4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2580" y="4205809"/>
                <a:ext cx="63180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83F8EB6-78A6-3344-87F1-9D60CB726090}"/>
                  </a:ext>
                </a:extLst>
              </p14:cNvPr>
              <p14:cNvContentPartPr/>
              <p14:nvPr/>
            </p14:nvContentPartPr>
            <p14:xfrm>
              <a:off x="3406420" y="4636729"/>
              <a:ext cx="19080" cy="1296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83F8EB6-78A6-3344-87F1-9D60CB7260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98860" y="462916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45A06137-27CB-0248-B9E3-858DCE55881C}"/>
                  </a:ext>
                </a:extLst>
              </p14:cNvPr>
              <p14:cNvContentPartPr/>
              <p14:nvPr/>
            </p14:nvContentPartPr>
            <p14:xfrm>
              <a:off x="3431260" y="4760929"/>
              <a:ext cx="12960" cy="1296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45A06137-27CB-0248-B9E3-858DCE55881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23700" y="475336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7" name="墨迹 158">
                <a:extLst>
                  <a:ext uri="{FF2B5EF4-FFF2-40B4-BE49-F238E27FC236}">
                    <a16:creationId xmlns:a16="http://schemas.microsoft.com/office/drawing/2014/main" id="{861CE3F7-0A2A-6A43-AC51-6D625FFC4E36}"/>
                  </a:ext>
                </a:extLst>
              </p14:cNvPr>
              <p14:cNvContentPartPr/>
              <p14:nvPr/>
            </p14:nvContentPartPr>
            <p14:xfrm>
              <a:off x="2746540" y="4213369"/>
              <a:ext cx="448560" cy="535680"/>
            </p14:xfrm>
          </p:contentPart>
        </mc:Choice>
        <mc:Fallback>
          <p:pic>
            <p:nvPicPr>
              <p:cNvPr id="157" name="墨迹 158">
                <a:extLst>
                  <a:ext uri="{FF2B5EF4-FFF2-40B4-BE49-F238E27FC236}">
                    <a16:creationId xmlns:a16="http://schemas.microsoft.com/office/drawing/2014/main" id="{861CE3F7-0A2A-6A43-AC51-6D625FFC4E3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38980" y="4205809"/>
                <a:ext cx="463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8" name="墨迹 159">
                <a:extLst>
                  <a:ext uri="{FF2B5EF4-FFF2-40B4-BE49-F238E27FC236}">
                    <a16:creationId xmlns:a16="http://schemas.microsoft.com/office/drawing/2014/main" id="{13310984-B6B1-684E-9FB0-5954F17DDF5D}"/>
                  </a:ext>
                </a:extLst>
              </p14:cNvPr>
              <p14:cNvContentPartPr/>
              <p14:nvPr/>
            </p14:nvContentPartPr>
            <p14:xfrm>
              <a:off x="1974700" y="4303729"/>
              <a:ext cx="523440" cy="426600"/>
            </p14:xfrm>
          </p:contentPart>
        </mc:Choice>
        <mc:Fallback>
          <p:pic>
            <p:nvPicPr>
              <p:cNvPr id="158" name="墨迹 159">
                <a:extLst>
                  <a:ext uri="{FF2B5EF4-FFF2-40B4-BE49-F238E27FC236}">
                    <a16:creationId xmlns:a16="http://schemas.microsoft.com/office/drawing/2014/main" id="{13310984-B6B1-684E-9FB0-5954F17DDF5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67140" y="4296169"/>
                <a:ext cx="5382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D0371E48-CBD9-1B4A-9B7B-6F9C080BF0A1}"/>
                  </a:ext>
                </a:extLst>
              </p14:cNvPr>
              <p14:cNvContentPartPr/>
              <p14:nvPr/>
            </p14:nvContentPartPr>
            <p14:xfrm>
              <a:off x="5156380" y="4319209"/>
              <a:ext cx="130320" cy="29304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D0371E48-CBD9-1B4A-9B7B-6F9C080BF0A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48820" y="4311649"/>
                <a:ext cx="1454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71" name="墨迹 173">
                <a:extLst>
                  <a:ext uri="{FF2B5EF4-FFF2-40B4-BE49-F238E27FC236}">
                    <a16:creationId xmlns:a16="http://schemas.microsoft.com/office/drawing/2014/main" id="{E175F52D-0FD6-B04D-B38E-5E9D0A0BAA74}"/>
                  </a:ext>
                </a:extLst>
              </p14:cNvPr>
              <p14:cNvContentPartPr/>
              <p14:nvPr/>
            </p14:nvContentPartPr>
            <p14:xfrm>
              <a:off x="5442940" y="4194649"/>
              <a:ext cx="460440" cy="618120"/>
            </p14:xfrm>
          </p:contentPart>
        </mc:Choice>
        <mc:Fallback>
          <p:pic>
            <p:nvPicPr>
              <p:cNvPr id="171" name="墨迹 173">
                <a:extLst>
                  <a:ext uri="{FF2B5EF4-FFF2-40B4-BE49-F238E27FC236}">
                    <a16:creationId xmlns:a16="http://schemas.microsoft.com/office/drawing/2014/main" id="{E175F52D-0FD6-B04D-B38E-5E9D0A0BAA7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35380" y="4187089"/>
                <a:ext cx="4755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2" name="墨迹 174">
                <a:extLst>
                  <a:ext uri="{FF2B5EF4-FFF2-40B4-BE49-F238E27FC236}">
                    <a16:creationId xmlns:a16="http://schemas.microsoft.com/office/drawing/2014/main" id="{99BA8C06-F225-134F-97CB-75376653EB4E}"/>
                  </a:ext>
                </a:extLst>
              </p14:cNvPr>
              <p14:cNvContentPartPr/>
              <p14:nvPr/>
            </p14:nvContentPartPr>
            <p14:xfrm>
              <a:off x="4950460" y="4512169"/>
              <a:ext cx="37800" cy="106200"/>
            </p14:xfrm>
          </p:contentPart>
        </mc:Choice>
        <mc:Fallback>
          <p:pic>
            <p:nvPicPr>
              <p:cNvPr id="172" name="墨迹 174">
                <a:extLst>
                  <a:ext uri="{FF2B5EF4-FFF2-40B4-BE49-F238E27FC236}">
                    <a16:creationId xmlns:a16="http://schemas.microsoft.com/office/drawing/2014/main" id="{99BA8C06-F225-134F-97CB-75376653EB4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42900" y="4504609"/>
                <a:ext cx="529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FE1DD5E4-AC87-6D46-8250-3A60E5091741}"/>
                  </a:ext>
                </a:extLst>
              </p14:cNvPr>
              <p14:cNvContentPartPr/>
              <p14:nvPr/>
            </p14:nvContentPartPr>
            <p14:xfrm>
              <a:off x="3880180" y="4144609"/>
              <a:ext cx="802800" cy="61056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FE1DD5E4-AC87-6D46-8250-3A60E509174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72620" y="4137049"/>
                <a:ext cx="817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B7884258-7C7A-C14F-93D6-40ADF9915FCF}"/>
                  </a:ext>
                </a:extLst>
              </p14:cNvPr>
              <p14:cNvContentPartPr/>
              <p14:nvPr/>
            </p14:nvContentPartPr>
            <p14:xfrm>
              <a:off x="6157900" y="4567969"/>
              <a:ext cx="37800" cy="252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B7884258-7C7A-C14F-93D6-40ADF9915FC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50700" y="4560409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AC1E8C0F-C3B8-7146-9423-835E85400BC7}"/>
                  </a:ext>
                </a:extLst>
              </p14:cNvPr>
              <p14:cNvContentPartPr/>
              <p14:nvPr/>
            </p14:nvContentPartPr>
            <p14:xfrm>
              <a:off x="8162740" y="4325329"/>
              <a:ext cx="162360" cy="2779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AC1E8C0F-C3B8-7146-9423-835E85400BC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155180" y="4317769"/>
                <a:ext cx="1771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A659ED4D-1523-0544-BA1B-9D0A0676C48A}"/>
                  </a:ext>
                </a:extLst>
              </p14:cNvPr>
              <p14:cNvContentPartPr/>
              <p14:nvPr/>
            </p14:nvContentPartPr>
            <p14:xfrm>
              <a:off x="8548660" y="4586689"/>
              <a:ext cx="43920" cy="752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A659ED4D-1523-0544-BA1B-9D0A0676C4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41100" y="457912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BE1BBEE2-9C38-CB4A-B88D-2CDB253B9514}"/>
                  </a:ext>
                </a:extLst>
              </p14:cNvPr>
              <p14:cNvContentPartPr/>
              <p14:nvPr/>
            </p14:nvContentPartPr>
            <p14:xfrm>
              <a:off x="7795540" y="4524409"/>
              <a:ext cx="56520" cy="15588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BE1BBEE2-9C38-CB4A-B88D-2CDB253B95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87980" y="4516849"/>
                <a:ext cx="71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8" name="墨迹 189">
                <a:extLst>
                  <a:ext uri="{FF2B5EF4-FFF2-40B4-BE49-F238E27FC236}">
                    <a16:creationId xmlns:a16="http://schemas.microsoft.com/office/drawing/2014/main" id="{40315347-87B6-CF4F-9FAD-62F04B399A0E}"/>
                  </a:ext>
                </a:extLst>
              </p14:cNvPr>
              <p14:cNvContentPartPr/>
              <p14:nvPr/>
            </p14:nvContentPartPr>
            <p14:xfrm>
              <a:off x="6593860" y="4151089"/>
              <a:ext cx="921600" cy="504360"/>
            </p14:xfrm>
          </p:contentPart>
        </mc:Choice>
        <mc:Fallback>
          <p:pic>
            <p:nvPicPr>
              <p:cNvPr id="188" name="墨迹 189">
                <a:extLst>
                  <a:ext uri="{FF2B5EF4-FFF2-40B4-BE49-F238E27FC236}">
                    <a16:creationId xmlns:a16="http://schemas.microsoft.com/office/drawing/2014/main" id="{40315347-87B6-CF4F-9FAD-62F04B399A0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586300" y="4143534"/>
                <a:ext cx="93672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1" name="墨迹 204">
                <a:extLst>
                  <a:ext uri="{FF2B5EF4-FFF2-40B4-BE49-F238E27FC236}">
                    <a16:creationId xmlns:a16="http://schemas.microsoft.com/office/drawing/2014/main" id="{F0532B3D-7AD1-A14A-AFA5-92D435E0289B}"/>
                  </a:ext>
                </a:extLst>
              </p14:cNvPr>
              <p14:cNvContentPartPr/>
              <p14:nvPr/>
            </p14:nvContentPartPr>
            <p14:xfrm>
              <a:off x="11010340" y="4480849"/>
              <a:ext cx="41400" cy="162360"/>
            </p14:xfrm>
          </p:contentPart>
        </mc:Choice>
        <mc:Fallback>
          <p:pic>
            <p:nvPicPr>
              <p:cNvPr id="201" name="墨迹 204">
                <a:extLst>
                  <a:ext uri="{FF2B5EF4-FFF2-40B4-BE49-F238E27FC236}">
                    <a16:creationId xmlns:a16="http://schemas.microsoft.com/office/drawing/2014/main" id="{F0532B3D-7AD1-A14A-AFA5-92D435E0289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003077" y="4473289"/>
                <a:ext cx="56653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2" name="墨迹 205">
                <a:extLst>
                  <a:ext uri="{FF2B5EF4-FFF2-40B4-BE49-F238E27FC236}">
                    <a16:creationId xmlns:a16="http://schemas.microsoft.com/office/drawing/2014/main" id="{F55EB3B9-5364-E94E-84A2-46604C25D108}"/>
                  </a:ext>
                </a:extLst>
              </p14:cNvPr>
              <p14:cNvContentPartPr/>
              <p14:nvPr/>
            </p14:nvContentPartPr>
            <p14:xfrm>
              <a:off x="10329220" y="4231729"/>
              <a:ext cx="286560" cy="324000"/>
            </p14:xfrm>
          </p:contentPart>
        </mc:Choice>
        <mc:Fallback>
          <p:pic>
            <p:nvPicPr>
              <p:cNvPr id="202" name="墨迹 205">
                <a:extLst>
                  <a:ext uri="{FF2B5EF4-FFF2-40B4-BE49-F238E27FC236}">
                    <a16:creationId xmlns:a16="http://schemas.microsoft.com/office/drawing/2014/main" id="{F55EB3B9-5364-E94E-84A2-46604C25D1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21660" y="4224529"/>
                <a:ext cx="301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3" name="墨迹 206">
                <a:extLst>
                  <a:ext uri="{FF2B5EF4-FFF2-40B4-BE49-F238E27FC236}">
                    <a16:creationId xmlns:a16="http://schemas.microsoft.com/office/drawing/2014/main" id="{425FC4A6-DEF5-0A4C-871C-644AFBBF28A9}"/>
                  </a:ext>
                </a:extLst>
              </p14:cNvPr>
              <p14:cNvContentPartPr/>
              <p14:nvPr/>
            </p14:nvContentPartPr>
            <p14:xfrm>
              <a:off x="9519940" y="4076209"/>
              <a:ext cx="442080" cy="486000"/>
            </p14:xfrm>
          </p:contentPart>
        </mc:Choice>
        <mc:Fallback>
          <p:pic>
            <p:nvPicPr>
              <p:cNvPr id="203" name="墨迹 206">
                <a:extLst>
                  <a:ext uri="{FF2B5EF4-FFF2-40B4-BE49-F238E27FC236}">
                    <a16:creationId xmlns:a16="http://schemas.microsoft.com/office/drawing/2014/main" id="{425FC4A6-DEF5-0A4C-871C-644AFBBF28A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12386" y="4068649"/>
                <a:ext cx="457188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4" name="墨迹 207">
                <a:extLst>
                  <a:ext uri="{FF2B5EF4-FFF2-40B4-BE49-F238E27FC236}">
                    <a16:creationId xmlns:a16="http://schemas.microsoft.com/office/drawing/2014/main" id="{FA792D77-67E3-3C4A-B0B1-59769FB4787B}"/>
                  </a:ext>
                </a:extLst>
              </p14:cNvPr>
              <p14:cNvContentPartPr/>
              <p14:nvPr/>
            </p14:nvContentPartPr>
            <p14:xfrm>
              <a:off x="8915860" y="4001689"/>
              <a:ext cx="361440" cy="684360"/>
            </p14:xfrm>
          </p:contentPart>
        </mc:Choice>
        <mc:Fallback>
          <p:pic>
            <p:nvPicPr>
              <p:cNvPr id="204" name="墨迹 207">
                <a:extLst>
                  <a:ext uri="{FF2B5EF4-FFF2-40B4-BE49-F238E27FC236}">
                    <a16:creationId xmlns:a16="http://schemas.microsoft.com/office/drawing/2014/main" id="{FA792D77-67E3-3C4A-B0B1-59769FB478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908300" y="3994129"/>
                <a:ext cx="3765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9A13476-69F5-4849-9F9D-3B1031D10E34}"/>
                  </a:ext>
                </a:extLst>
              </p14:cNvPr>
              <p14:cNvContentPartPr/>
              <p14:nvPr/>
            </p14:nvContentPartPr>
            <p14:xfrm>
              <a:off x="2846260" y="5165569"/>
              <a:ext cx="330480" cy="69768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9A13476-69F5-4849-9F9D-3B1031D10E3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38700" y="5158369"/>
                <a:ext cx="3452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F2F64EB9-43A5-BF43-9E55-561A43322B0D}"/>
                  </a:ext>
                </a:extLst>
              </p14:cNvPr>
              <p14:cNvContentPartPr/>
              <p14:nvPr/>
            </p14:nvContentPartPr>
            <p14:xfrm>
              <a:off x="3559420" y="5757049"/>
              <a:ext cx="34200" cy="1296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F2F64EB9-43A5-BF43-9E55-561A43322B0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51860" y="5749489"/>
                <a:ext cx="49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89022FD5-7F7A-6B4B-97BB-25B5A5627584}"/>
                  </a:ext>
                </a:extLst>
              </p14:cNvPr>
              <p14:cNvContentPartPr/>
              <p14:nvPr/>
            </p14:nvContentPartPr>
            <p14:xfrm>
              <a:off x="3618100" y="5925169"/>
              <a:ext cx="12960" cy="129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89022FD5-7F7A-6B4B-97BB-25B5A562758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10540" y="5917609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4" name="墨迹 214">
                <a:extLst>
                  <a:ext uri="{FF2B5EF4-FFF2-40B4-BE49-F238E27FC236}">
                    <a16:creationId xmlns:a16="http://schemas.microsoft.com/office/drawing/2014/main" id="{E2299913-DFD0-7447-ADAF-2522F274AA3D}"/>
                  </a:ext>
                </a:extLst>
              </p14:cNvPr>
              <p14:cNvContentPartPr/>
              <p14:nvPr/>
            </p14:nvContentPartPr>
            <p14:xfrm>
              <a:off x="2020780" y="5308849"/>
              <a:ext cx="626400" cy="716400"/>
            </p14:xfrm>
          </p:contentPart>
        </mc:Choice>
        <mc:Fallback>
          <p:pic>
            <p:nvPicPr>
              <p:cNvPr id="214" name="墨迹 214">
                <a:extLst>
                  <a:ext uri="{FF2B5EF4-FFF2-40B4-BE49-F238E27FC236}">
                    <a16:creationId xmlns:a16="http://schemas.microsoft.com/office/drawing/2014/main" id="{E2299913-DFD0-7447-ADAF-2522F274AA3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13220" y="5301289"/>
                <a:ext cx="6415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7C4B279-5E24-B347-AB8E-C59424B6D5B8}"/>
                  </a:ext>
                </a:extLst>
              </p14:cNvPr>
              <p14:cNvContentPartPr/>
              <p14:nvPr/>
            </p14:nvContentPartPr>
            <p14:xfrm>
              <a:off x="4228300" y="5277889"/>
              <a:ext cx="174600" cy="3240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7C4B279-5E24-B347-AB8E-C59424B6D5B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220740" y="5270329"/>
                <a:ext cx="189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9207BC4D-ACE0-AB4B-A014-7DDA76C83885}"/>
                  </a:ext>
                </a:extLst>
              </p14:cNvPr>
              <p14:cNvContentPartPr/>
              <p14:nvPr/>
            </p14:nvContentPartPr>
            <p14:xfrm>
              <a:off x="5946940" y="5196889"/>
              <a:ext cx="186480" cy="4611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9207BC4D-ACE0-AB4B-A014-7DDA76C838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39740" y="5189329"/>
                <a:ext cx="2016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E6B3FAB2-8459-814A-8E7C-4DFD06B7AEF6}"/>
                  </a:ext>
                </a:extLst>
              </p14:cNvPr>
              <p14:cNvContentPartPr/>
              <p14:nvPr/>
            </p14:nvContentPartPr>
            <p14:xfrm>
              <a:off x="6556420" y="5371129"/>
              <a:ext cx="174600" cy="3132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E6B3FAB2-8459-814A-8E7C-4DFD06B7AEF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48860" y="5363569"/>
                <a:ext cx="189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A42437E6-DCAA-DB41-A6C4-3DC8F6762EFC}"/>
                  </a:ext>
                </a:extLst>
              </p14:cNvPr>
              <p14:cNvContentPartPr/>
              <p14:nvPr/>
            </p14:nvContentPartPr>
            <p14:xfrm>
              <a:off x="6590260" y="5508289"/>
              <a:ext cx="153360" cy="190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A42437E6-DCAA-DB41-A6C4-3DC8F6762EF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82700" y="5500729"/>
                <a:ext cx="168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83DB0057-E706-1344-B9A0-1AE8EEBC4BC8}"/>
                  </a:ext>
                </a:extLst>
              </p14:cNvPr>
              <p14:cNvContentPartPr/>
              <p14:nvPr/>
            </p14:nvContentPartPr>
            <p14:xfrm>
              <a:off x="7241140" y="5216329"/>
              <a:ext cx="155160" cy="2426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83DB0057-E706-1344-B9A0-1AE8EEBC4BC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33940" y="5208769"/>
                <a:ext cx="1702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AA9D8BF5-3F17-BC4B-AA5D-CEC616CEFD2A}"/>
                  </a:ext>
                </a:extLst>
              </p14:cNvPr>
              <p14:cNvContentPartPr/>
              <p14:nvPr/>
            </p14:nvContentPartPr>
            <p14:xfrm>
              <a:off x="7285060" y="5576689"/>
              <a:ext cx="6480" cy="2520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AA9D8BF5-3F17-BC4B-AA5D-CEC616CEFD2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77500" y="5569129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8" name="墨迹 230">
                <a:extLst>
                  <a:ext uri="{FF2B5EF4-FFF2-40B4-BE49-F238E27FC236}">
                    <a16:creationId xmlns:a16="http://schemas.microsoft.com/office/drawing/2014/main" id="{2A12B8D8-B6B1-0940-BB48-048BC675E734}"/>
                  </a:ext>
                </a:extLst>
              </p14:cNvPr>
              <p14:cNvContentPartPr/>
              <p14:nvPr/>
            </p14:nvContentPartPr>
            <p14:xfrm>
              <a:off x="5530060" y="5314969"/>
              <a:ext cx="155160" cy="305640"/>
            </p14:xfrm>
          </p:contentPart>
        </mc:Choice>
        <mc:Fallback>
          <p:pic>
            <p:nvPicPr>
              <p:cNvPr id="228" name="墨迹 230">
                <a:extLst>
                  <a:ext uri="{FF2B5EF4-FFF2-40B4-BE49-F238E27FC236}">
                    <a16:creationId xmlns:a16="http://schemas.microsoft.com/office/drawing/2014/main" id="{2A12B8D8-B6B1-0940-BB48-048BC675E7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22500" y="5307761"/>
                <a:ext cx="170280" cy="320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9" name="墨迹 231">
                <a:extLst>
                  <a:ext uri="{FF2B5EF4-FFF2-40B4-BE49-F238E27FC236}">
                    <a16:creationId xmlns:a16="http://schemas.microsoft.com/office/drawing/2014/main" id="{B19ED817-7E62-D14E-8E2F-1372A8F05B82}"/>
                  </a:ext>
                </a:extLst>
              </p14:cNvPr>
              <p14:cNvContentPartPr/>
              <p14:nvPr/>
            </p14:nvContentPartPr>
            <p14:xfrm>
              <a:off x="4956580" y="5271409"/>
              <a:ext cx="324000" cy="324360"/>
            </p14:xfrm>
          </p:contentPart>
        </mc:Choice>
        <mc:Fallback>
          <p:pic>
            <p:nvPicPr>
              <p:cNvPr id="229" name="墨迹 231">
                <a:extLst>
                  <a:ext uri="{FF2B5EF4-FFF2-40B4-BE49-F238E27FC236}">
                    <a16:creationId xmlns:a16="http://schemas.microsoft.com/office/drawing/2014/main" id="{B19ED817-7E62-D14E-8E2F-1372A8F05B8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49020" y="5264201"/>
                <a:ext cx="339120" cy="339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0" name="墨迹 232">
                <a:extLst>
                  <a:ext uri="{FF2B5EF4-FFF2-40B4-BE49-F238E27FC236}">
                    <a16:creationId xmlns:a16="http://schemas.microsoft.com/office/drawing/2014/main" id="{BE6182DE-2059-6542-94D2-6150E6D63C16}"/>
                  </a:ext>
                </a:extLst>
              </p14:cNvPr>
              <p14:cNvContentPartPr/>
              <p14:nvPr/>
            </p14:nvContentPartPr>
            <p14:xfrm>
              <a:off x="4626460" y="5346289"/>
              <a:ext cx="125280" cy="193320"/>
            </p14:xfrm>
          </p:contentPart>
        </mc:Choice>
        <mc:Fallback>
          <p:pic>
            <p:nvPicPr>
              <p:cNvPr id="230" name="墨迹 232">
                <a:extLst>
                  <a:ext uri="{FF2B5EF4-FFF2-40B4-BE49-F238E27FC236}">
                    <a16:creationId xmlns:a16="http://schemas.microsoft.com/office/drawing/2014/main" id="{BE6182DE-2059-6542-94D2-6150E6D63C1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18878" y="5338729"/>
                <a:ext cx="140444" cy="2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92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39FD7B9C-D174-624A-98E9-068FCAB74668}"/>
                  </a:ext>
                </a:extLst>
              </p14:cNvPr>
              <p14:cNvContentPartPr/>
              <p14:nvPr/>
            </p14:nvContentPartPr>
            <p14:xfrm>
              <a:off x="835300" y="502849"/>
              <a:ext cx="803520" cy="73512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39FD7B9C-D174-624A-98E9-068FCAB746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740" y="495289"/>
                <a:ext cx="8186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2B04E60-8D1F-8A43-A59B-7B48B9E771CF}"/>
                  </a:ext>
                </a:extLst>
              </p14:cNvPr>
              <p14:cNvContentPartPr/>
              <p14:nvPr/>
            </p14:nvContentPartPr>
            <p14:xfrm>
              <a:off x="1625860" y="1094329"/>
              <a:ext cx="31320" cy="12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2B04E60-8D1F-8A43-A59B-7B48B9E771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8300" y="108676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77A8228-C55E-CD4A-821C-8CDF6FF4C8F7}"/>
                  </a:ext>
                </a:extLst>
              </p14:cNvPr>
              <p14:cNvContentPartPr/>
              <p14:nvPr/>
            </p14:nvContentPartPr>
            <p14:xfrm>
              <a:off x="2329300" y="677089"/>
              <a:ext cx="37800" cy="374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77A8228-C55E-CD4A-821C-8CDF6FF4C8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740" y="669529"/>
                <a:ext cx="529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00092622-6B11-6748-95C2-0BAE95B91C32}"/>
                  </a:ext>
                </a:extLst>
              </p14:cNvPr>
              <p14:cNvContentPartPr/>
              <p14:nvPr/>
            </p14:nvContentPartPr>
            <p14:xfrm>
              <a:off x="4315420" y="427969"/>
              <a:ext cx="579240" cy="80964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00092622-6B11-6748-95C2-0BAE95B91C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7860" y="420769"/>
                <a:ext cx="5943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6">
                <a:extLst>
                  <a:ext uri="{FF2B5EF4-FFF2-40B4-BE49-F238E27FC236}">
                    <a16:creationId xmlns:a16="http://schemas.microsoft.com/office/drawing/2014/main" id="{5F1E43D8-6DEE-944B-A389-EFA444649E07}"/>
                  </a:ext>
                </a:extLst>
              </p14:cNvPr>
              <p14:cNvContentPartPr/>
              <p14:nvPr/>
            </p14:nvContentPartPr>
            <p14:xfrm>
              <a:off x="2665540" y="664849"/>
              <a:ext cx="1052640" cy="492120"/>
            </p14:xfrm>
          </p:contentPart>
        </mc:Choice>
        <mc:Fallback>
          <p:pic>
            <p:nvPicPr>
              <p:cNvPr id="15" name="墨迹 16">
                <a:extLst>
                  <a:ext uri="{FF2B5EF4-FFF2-40B4-BE49-F238E27FC236}">
                    <a16:creationId xmlns:a16="http://schemas.microsoft.com/office/drawing/2014/main" id="{5F1E43D8-6DEE-944B-A389-EFA444649E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7980" y="657289"/>
                <a:ext cx="10674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B1C49E24-BB79-9A41-92E0-3DDF99F578FC}"/>
                  </a:ext>
                </a:extLst>
              </p14:cNvPr>
              <p14:cNvContentPartPr/>
              <p14:nvPr/>
            </p14:nvContentPartPr>
            <p14:xfrm>
              <a:off x="5868100" y="627409"/>
              <a:ext cx="128160" cy="3232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B1C49E24-BB79-9A41-92E0-3DDF99F578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60540" y="619849"/>
                <a:ext cx="143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墨迹 26">
                <a:extLst>
                  <a:ext uri="{FF2B5EF4-FFF2-40B4-BE49-F238E27FC236}">
                    <a16:creationId xmlns:a16="http://schemas.microsoft.com/office/drawing/2014/main" id="{8D44CD79-17CD-454B-B383-08500C8FE63F}"/>
                  </a:ext>
                </a:extLst>
              </p14:cNvPr>
              <p14:cNvContentPartPr/>
              <p14:nvPr/>
            </p14:nvContentPartPr>
            <p14:xfrm>
              <a:off x="6183100" y="484129"/>
              <a:ext cx="473400" cy="435960"/>
            </p14:xfrm>
          </p:contentPart>
        </mc:Choice>
        <mc:Fallback>
          <p:pic>
            <p:nvPicPr>
              <p:cNvPr id="25" name="墨迹 26">
                <a:extLst>
                  <a:ext uri="{FF2B5EF4-FFF2-40B4-BE49-F238E27FC236}">
                    <a16:creationId xmlns:a16="http://schemas.microsoft.com/office/drawing/2014/main" id="{8D44CD79-17CD-454B-B383-08500C8FE6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5540" y="476575"/>
                <a:ext cx="48852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B9E777E8-4256-2A4D-BFA0-9BA39C9C45E5}"/>
                  </a:ext>
                </a:extLst>
              </p14:cNvPr>
              <p14:cNvContentPartPr/>
              <p14:nvPr/>
            </p14:nvContentPartPr>
            <p14:xfrm>
              <a:off x="5174380" y="583849"/>
              <a:ext cx="236880" cy="39240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B9E777E8-4256-2A4D-BFA0-9BA39C9C45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6820" y="576289"/>
                <a:ext cx="252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77C76FAE-FCA8-6841-822A-02F40EABBE5E}"/>
                  </a:ext>
                </a:extLst>
              </p14:cNvPr>
              <p14:cNvContentPartPr/>
              <p14:nvPr/>
            </p14:nvContentPartPr>
            <p14:xfrm>
              <a:off x="6818140" y="440569"/>
              <a:ext cx="628920" cy="42984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77C76FAE-FCA8-6841-822A-02F40EABBE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10584" y="433009"/>
                <a:ext cx="643672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墨迹 47">
                <a:extLst>
                  <a:ext uri="{FF2B5EF4-FFF2-40B4-BE49-F238E27FC236}">
                    <a16:creationId xmlns:a16="http://schemas.microsoft.com/office/drawing/2014/main" id="{48D23A16-F50E-FC48-AC04-3300718A7115}"/>
                  </a:ext>
                </a:extLst>
              </p14:cNvPr>
              <p14:cNvContentPartPr/>
              <p14:nvPr/>
            </p14:nvContentPartPr>
            <p14:xfrm>
              <a:off x="7845220" y="129169"/>
              <a:ext cx="2496960" cy="1033920"/>
            </p14:xfrm>
          </p:contentPart>
        </mc:Choice>
        <mc:Fallback>
          <p:pic>
            <p:nvPicPr>
              <p:cNvPr id="47" name="墨迹 47">
                <a:extLst>
                  <a:ext uri="{FF2B5EF4-FFF2-40B4-BE49-F238E27FC236}">
                    <a16:creationId xmlns:a16="http://schemas.microsoft.com/office/drawing/2014/main" id="{48D23A16-F50E-FC48-AC04-3300718A71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37660" y="121609"/>
                <a:ext cx="251172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23EFE4C1-EE7A-5B4B-A665-4EF5953E0FB1}"/>
                  </a:ext>
                </a:extLst>
              </p14:cNvPr>
              <p14:cNvContentPartPr/>
              <p14:nvPr/>
            </p14:nvContentPartPr>
            <p14:xfrm>
              <a:off x="10540900" y="515449"/>
              <a:ext cx="37800" cy="190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23EFE4C1-EE7A-5B4B-A665-4EF5953E0F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33340" y="507889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B9E9F054-5DD0-1D47-A7AB-3B565E5BC08F}"/>
                  </a:ext>
                </a:extLst>
              </p14:cNvPr>
              <p14:cNvContentPartPr/>
              <p14:nvPr/>
            </p14:nvContentPartPr>
            <p14:xfrm>
              <a:off x="8324380" y="994609"/>
              <a:ext cx="224640" cy="31176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B9E9F054-5DD0-1D47-A7AB-3B565E5BC0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7180" y="987049"/>
                <a:ext cx="239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A73731C-A363-6B47-8F02-6AB62ACC0255}"/>
                  </a:ext>
                </a:extLst>
              </p14:cNvPr>
              <p14:cNvContentPartPr/>
              <p14:nvPr/>
            </p14:nvContentPartPr>
            <p14:xfrm>
              <a:off x="8679340" y="1249849"/>
              <a:ext cx="43920" cy="752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A73731C-A363-6B47-8F02-6AB62ACC02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71780" y="124228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9B9ED793-805D-134C-8D29-57D5BA18820B}"/>
                  </a:ext>
                </a:extLst>
              </p14:cNvPr>
              <p14:cNvContentPartPr/>
              <p14:nvPr/>
            </p14:nvContentPartPr>
            <p14:xfrm>
              <a:off x="8965900" y="1000729"/>
              <a:ext cx="142920" cy="3171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9B9ED793-805D-134C-8D29-57D5BA1882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58340" y="993169"/>
                <a:ext cx="158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0">
                <a:extLst>
                  <a:ext uri="{FF2B5EF4-FFF2-40B4-BE49-F238E27FC236}">
                    <a16:creationId xmlns:a16="http://schemas.microsoft.com/office/drawing/2014/main" id="{54300124-3B82-0F4D-A8CE-4495F2F9DA07}"/>
                  </a:ext>
                </a:extLst>
              </p14:cNvPr>
              <p14:cNvContentPartPr/>
              <p14:nvPr/>
            </p14:nvContentPartPr>
            <p14:xfrm>
              <a:off x="9519940" y="988489"/>
              <a:ext cx="541800" cy="373680"/>
            </p14:xfrm>
          </p:contentPart>
        </mc:Choice>
        <mc:Fallback>
          <p:pic>
            <p:nvPicPr>
              <p:cNvPr id="60" name="墨迹 60">
                <a:extLst>
                  <a:ext uri="{FF2B5EF4-FFF2-40B4-BE49-F238E27FC236}">
                    <a16:creationId xmlns:a16="http://schemas.microsoft.com/office/drawing/2014/main" id="{54300124-3B82-0F4D-A8CE-4495F2F9DA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12380" y="980936"/>
                <a:ext cx="55692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E980707A-889F-8544-84EF-9F6FAC67F7A5}"/>
                  </a:ext>
                </a:extLst>
              </p14:cNvPr>
              <p14:cNvContentPartPr/>
              <p14:nvPr/>
            </p14:nvContentPartPr>
            <p14:xfrm>
              <a:off x="9918820" y="870049"/>
              <a:ext cx="1083240" cy="79704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E980707A-889F-8544-84EF-9F6FAC67F7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11257" y="862492"/>
                <a:ext cx="1098365" cy="811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5D1B19AD-C764-0C42-80F3-024771A3CAB4}"/>
                  </a:ext>
                </a:extLst>
              </p14:cNvPr>
              <p14:cNvContentPartPr/>
              <p14:nvPr/>
            </p14:nvContentPartPr>
            <p14:xfrm>
              <a:off x="2323180" y="1996849"/>
              <a:ext cx="218160" cy="129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5D1B19AD-C764-0C42-80F3-024771A3CA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15620" y="1989289"/>
                <a:ext cx="233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D0B27AC5-7B54-BD44-BDD8-83C4F70941BD}"/>
                  </a:ext>
                </a:extLst>
              </p14:cNvPr>
              <p14:cNvContentPartPr/>
              <p14:nvPr/>
            </p14:nvContentPartPr>
            <p14:xfrm>
              <a:off x="3001780" y="1953289"/>
              <a:ext cx="19080" cy="500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D0B27AC5-7B54-BD44-BDD8-83C4F70941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94220" y="1945729"/>
                <a:ext cx="34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551081F5-89E6-A043-997B-AD23E635DA29}"/>
                  </a:ext>
                </a:extLst>
              </p14:cNvPr>
              <p14:cNvContentPartPr/>
              <p14:nvPr/>
            </p14:nvContentPartPr>
            <p14:xfrm>
              <a:off x="3023020" y="2183689"/>
              <a:ext cx="16200" cy="129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551081F5-89E6-A043-997B-AD23E635DA2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5820" y="2176129"/>
                <a:ext cx="3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9" name="墨迹 80">
                <a:extLst>
                  <a:ext uri="{FF2B5EF4-FFF2-40B4-BE49-F238E27FC236}">
                    <a16:creationId xmlns:a16="http://schemas.microsoft.com/office/drawing/2014/main" id="{384C22C9-021E-AE44-BC4D-D16B51DA5F06}"/>
                  </a:ext>
                </a:extLst>
              </p14:cNvPr>
              <p14:cNvContentPartPr/>
              <p14:nvPr/>
            </p14:nvContentPartPr>
            <p14:xfrm>
              <a:off x="1650700" y="1866169"/>
              <a:ext cx="336600" cy="392400"/>
            </p14:xfrm>
          </p:contentPart>
        </mc:Choice>
        <mc:Fallback>
          <p:pic>
            <p:nvPicPr>
              <p:cNvPr id="79" name="墨迹 80">
                <a:extLst>
                  <a:ext uri="{FF2B5EF4-FFF2-40B4-BE49-F238E27FC236}">
                    <a16:creationId xmlns:a16="http://schemas.microsoft.com/office/drawing/2014/main" id="{384C22C9-021E-AE44-BC4D-D16B51DA5F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43140" y="1858609"/>
                <a:ext cx="3517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1965AB58-D003-E446-9167-27AD8350BC1F}"/>
                  </a:ext>
                </a:extLst>
              </p14:cNvPr>
              <p14:cNvContentPartPr/>
              <p14:nvPr/>
            </p14:nvContentPartPr>
            <p14:xfrm>
              <a:off x="723340" y="1716769"/>
              <a:ext cx="516960" cy="87804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1965AB58-D003-E446-9167-27AD8350BC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5780" y="1709209"/>
                <a:ext cx="53208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EA7FA51-D669-3C49-B0D2-F9C7CD4A1736}"/>
                  </a:ext>
                </a:extLst>
              </p14:cNvPr>
              <p14:cNvContentPartPr/>
              <p14:nvPr/>
            </p14:nvContentPartPr>
            <p14:xfrm>
              <a:off x="2715220" y="2688049"/>
              <a:ext cx="130320" cy="3232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EA7FA51-D669-3C49-B0D2-F9C7CD4A17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08020" y="2680489"/>
                <a:ext cx="1454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5" name="墨迹 98">
                <a:extLst>
                  <a:ext uri="{FF2B5EF4-FFF2-40B4-BE49-F238E27FC236}">
                    <a16:creationId xmlns:a16="http://schemas.microsoft.com/office/drawing/2014/main" id="{12E33376-A5BA-B740-B5DD-E84903550863}"/>
                  </a:ext>
                </a:extLst>
              </p14:cNvPr>
              <p14:cNvContentPartPr/>
              <p14:nvPr/>
            </p14:nvContentPartPr>
            <p14:xfrm>
              <a:off x="3879460" y="2544769"/>
              <a:ext cx="971640" cy="441720"/>
            </p14:xfrm>
          </p:contentPart>
        </mc:Choice>
        <mc:Fallback>
          <p:pic>
            <p:nvPicPr>
              <p:cNvPr id="95" name="墨迹 98">
                <a:extLst>
                  <a:ext uri="{FF2B5EF4-FFF2-40B4-BE49-F238E27FC236}">
                    <a16:creationId xmlns:a16="http://schemas.microsoft.com/office/drawing/2014/main" id="{12E33376-A5BA-B740-B5DD-E849035508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1900" y="2537209"/>
                <a:ext cx="9867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6" name="墨迹 99">
                <a:extLst>
                  <a:ext uri="{FF2B5EF4-FFF2-40B4-BE49-F238E27FC236}">
                    <a16:creationId xmlns:a16="http://schemas.microsoft.com/office/drawing/2014/main" id="{B55D2CF0-67D0-A64F-AE92-F31D10C96F80}"/>
                  </a:ext>
                </a:extLst>
              </p14:cNvPr>
              <p14:cNvContentPartPr/>
              <p14:nvPr/>
            </p14:nvContentPartPr>
            <p14:xfrm>
              <a:off x="3269620" y="2638009"/>
              <a:ext cx="304560" cy="366840"/>
            </p14:xfrm>
          </p:contentPart>
        </mc:Choice>
        <mc:Fallback>
          <p:pic>
            <p:nvPicPr>
              <p:cNvPr id="96" name="墨迹 99">
                <a:extLst>
                  <a:ext uri="{FF2B5EF4-FFF2-40B4-BE49-F238E27FC236}">
                    <a16:creationId xmlns:a16="http://schemas.microsoft.com/office/drawing/2014/main" id="{B55D2CF0-67D0-A64F-AE92-F31D10C96F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2060" y="2630809"/>
                <a:ext cx="3196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7" name="墨迹 100">
                <a:extLst>
                  <a:ext uri="{FF2B5EF4-FFF2-40B4-BE49-F238E27FC236}">
                    <a16:creationId xmlns:a16="http://schemas.microsoft.com/office/drawing/2014/main" id="{3D0D0011-589F-CF4E-B9D1-F9DBC0B8AC18}"/>
                  </a:ext>
                </a:extLst>
              </p14:cNvPr>
              <p14:cNvContentPartPr/>
              <p14:nvPr/>
            </p14:nvContentPartPr>
            <p14:xfrm>
              <a:off x="2092780" y="2688049"/>
              <a:ext cx="417600" cy="324000"/>
            </p14:xfrm>
          </p:contentPart>
        </mc:Choice>
        <mc:Fallback>
          <p:pic>
            <p:nvPicPr>
              <p:cNvPr id="97" name="墨迹 100">
                <a:extLst>
                  <a:ext uri="{FF2B5EF4-FFF2-40B4-BE49-F238E27FC236}">
                    <a16:creationId xmlns:a16="http://schemas.microsoft.com/office/drawing/2014/main" id="{3D0D0011-589F-CF4E-B9D1-F9DBC0B8AC1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85220" y="2680489"/>
                <a:ext cx="4323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8" name="墨迹 101">
                <a:extLst>
                  <a:ext uri="{FF2B5EF4-FFF2-40B4-BE49-F238E27FC236}">
                    <a16:creationId xmlns:a16="http://schemas.microsoft.com/office/drawing/2014/main" id="{D8731F75-96AB-694D-942E-A7D5732AE045}"/>
                  </a:ext>
                </a:extLst>
              </p14:cNvPr>
              <p14:cNvContentPartPr/>
              <p14:nvPr/>
            </p14:nvContentPartPr>
            <p14:xfrm>
              <a:off x="1183780" y="2631889"/>
              <a:ext cx="454680" cy="386280"/>
            </p14:xfrm>
          </p:contentPart>
        </mc:Choice>
        <mc:Fallback>
          <p:pic>
            <p:nvPicPr>
              <p:cNvPr id="98" name="墨迹 101">
                <a:extLst>
                  <a:ext uri="{FF2B5EF4-FFF2-40B4-BE49-F238E27FC236}">
                    <a16:creationId xmlns:a16="http://schemas.microsoft.com/office/drawing/2014/main" id="{D8731F75-96AB-694D-942E-A7D5732AE0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76220" y="2624329"/>
                <a:ext cx="4698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FC902044-1246-7A42-9277-AA0B43526344}"/>
                  </a:ext>
                </a:extLst>
              </p14:cNvPr>
              <p14:cNvContentPartPr/>
              <p14:nvPr/>
            </p14:nvContentPartPr>
            <p14:xfrm>
              <a:off x="5280220" y="2700289"/>
              <a:ext cx="461160" cy="439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FC902044-1246-7A42-9277-AA0B4352634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72660" y="2692729"/>
                <a:ext cx="476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DDADA68E-9C75-D048-A213-2D3F12D5FC5F}"/>
                  </a:ext>
                </a:extLst>
              </p14:cNvPr>
              <p14:cNvContentPartPr/>
              <p14:nvPr/>
            </p14:nvContentPartPr>
            <p14:xfrm>
              <a:off x="5323780" y="2812609"/>
              <a:ext cx="461160" cy="4392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DDADA68E-9C75-D048-A213-2D3F12D5FC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16220" y="2805049"/>
                <a:ext cx="476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1C601605-2B7A-BF41-AAA0-C8A6546A249F}"/>
                  </a:ext>
                </a:extLst>
              </p14:cNvPr>
              <p14:cNvContentPartPr/>
              <p14:nvPr/>
            </p14:nvContentPartPr>
            <p14:xfrm>
              <a:off x="5616460" y="2607049"/>
              <a:ext cx="280440" cy="3240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1C601605-2B7A-BF41-AAA0-C8A6546A24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08900" y="2599489"/>
                <a:ext cx="295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0DF2F060-B369-DD45-BAD7-8E4815DE30C6}"/>
                  </a:ext>
                </a:extLst>
              </p14:cNvPr>
              <p14:cNvContentPartPr/>
              <p14:nvPr/>
            </p14:nvContentPartPr>
            <p14:xfrm>
              <a:off x="5180500" y="2675449"/>
              <a:ext cx="361440" cy="2682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0DF2F060-B369-DD45-BAD7-8E4815DE30C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73300" y="2667889"/>
                <a:ext cx="3765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A2CDED9F-AD94-0F41-9353-663A066805C5}"/>
                  </a:ext>
                </a:extLst>
              </p14:cNvPr>
              <p14:cNvContentPartPr/>
              <p14:nvPr/>
            </p14:nvContentPartPr>
            <p14:xfrm>
              <a:off x="6048820" y="2507329"/>
              <a:ext cx="240480" cy="4982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A2CDED9F-AD94-0F41-9353-663A066805C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41260" y="2499769"/>
                <a:ext cx="2556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B33F0045-11EC-9D4A-9515-478DA1AE7DA5}"/>
                  </a:ext>
                </a:extLst>
              </p14:cNvPr>
              <p14:cNvContentPartPr/>
              <p14:nvPr/>
            </p14:nvContentPartPr>
            <p14:xfrm>
              <a:off x="6450580" y="2725489"/>
              <a:ext cx="50040" cy="1803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B33F0045-11EC-9D4A-9515-478DA1AE7D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43020" y="2717929"/>
                <a:ext cx="65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7648D6DC-DF97-824A-B925-6DBDF9022D88}"/>
                  </a:ext>
                </a:extLst>
              </p14:cNvPr>
              <p14:cNvContentPartPr/>
              <p14:nvPr/>
            </p14:nvContentPartPr>
            <p14:xfrm>
              <a:off x="6624820" y="2856169"/>
              <a:ext cx="112320" cy="626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7648D6DC-DF97-824A-B925-6DBDF9022D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17620" y="2848609"/>
                <a:ext cx="127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9D262759-D1B1-FD48-8F37-B728F063BEBD}"/>
                  </a:ext>
                </a:extLst>
              </p14:cNvPr>
              <p14:cNvContentPartPr/>
              <p14:nvPr/>
            </p14:nvContentPartPr>
            <p14:xfrm>
              <a:off x="6930100" y="2750329"/>
              <a:ext cx="180720" cy="1497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9D262759-D1B1-FD48-8F37-B728F063BE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22540" y="2742769"/>
                <a:ext cx="195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DE0A6792-1E70-7B4B-BEB0-72454091C3C2}"/>
                  </a:ext>
                </a:extLst>
              </p14:cNvPr>
              <p14:cNvContentPartPr/>
              <p14:nvPr/>
            </p14:nvContentPartPr>
            <p14:xfrm>
              <a:off x="7210180" y="2937169"/>
              <a:ext cx="87480" cy="6876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DE0A6792-1E70-7B4B-BEB0-72454091C3C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02620" y="2929609"/>
                <a:ext cx="102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B8FBC87C-B716-2047-A08E-4A46255EE61F}"/>
                  </a:ext>
                </a:extLst>
              </p14:cNvPr>
              <p14:cNvContentPartPr/>
              <p14:nvPr/>
            </p14:nvContentPartPr>
            <p14:xfrm>
              <a:off x="7502860" y="2675449"/>
              <a:ext cx="192600" cy="33660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B8FBC87C-B716-2047-A08E-4A46255EE61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95300" y="2667889"/>
                <a:ext cx="207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281D6B3-E253-0C41-AD22-9C387360AC52}"/>
                  </a:ext>
                </a:extLst>
              </p14:cNvPr>
              <p14:cNvContentPartPr/>
              <p14:nvPr/>
            </p14:nvContentPartPr>
            <p14:xfrm>
              <a:off x="7832620" y="2930689"/>
              <a:ext cx="50040" cy="378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281D6B3-E253-0C41-AD22-9C387360AC5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25060" y="2923129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478B2C6-3558-7645-A236-93895D1BE6D2}"/>
                  </a:ext>
                </a:extLst>
              </p14:cNvPr>
              <p14:cNvContentPartPr/>
              <p14:nvPr/>
            </p14:nvContentPartPr>
            <p14:xfrm>
              <a:off x="8038180" y="2669329"/>
              <a:ext cx="280440" cy="1994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478B2C6-3558-7645-A236-93895D1BE6D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30620" y="2661769"/>
                <a:ext cx="2955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4608765A-DEE8-7A4C-940E-E71004A6E561}"/>
                  </a:ext>
                </a:extLst>
              </p14:cNvPr>
              <p14:cNvContentPartPr/>
              <p14:nvPr/>
            </p14:nvContentPartPr>
            <p14:xfrm>
              <a:off x="8197300" y="2809729"/>
              <a:ext cx="28080" cy="1278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4608765A-DEE8-7A4C-940E-E71004A6E56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89740" y="2802169"/>
                <a:ext cx="432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7A09573-38B7-A144-93BD-CDE9CECAE896}"/>
                  </a:ext>
                </a:extLst>
              </p14:cNvPr>
              <p14:cNvContentPartPr/>
              <p14:nvPr/>
            </p14:nvContentPartPr>
            <p14:xfrm>
              <a:off x="8393140" y="2944009"/>
              <a:ext cx="62640" cy="619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7A09573-38B7-A144-93BD-CDE9CECAE89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85580" y="2936449"/>
                <a:ext cx="77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1B127B5-BB29-0244-BEFC-2016B4906F44}"/>
                  </a:ext>
                </a:extLst>
              </p14:cNvPr>
              <p14:cNvContentPartPr/>
              <p14:nvPr/>
            </p14:nvContentPartPr>
            <p14:xfrm>
              <a:off x="8704180" y="2613889"/>
              <a:ext cx="155880" cy="3855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1B127B5-BB29-0244-BEFC-2016B4906F4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96620" y="2606329"/>
                <a:ext cx="1710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67EE1131-0E88-0446-BE5F-F16D021F7ED8}"/>
                  </a:ext>
                </a:extLst>
              </p14:cNvPr>
              <p14:cNvContentPartPr/>
              <p14:nvPr/>
            </p14:nvContentPartPr>
            <p14:xfrm>
              <a:off x="9053020" y="2870569"/>
              <a:ext cx="37800" cy="730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67EE1131-0E88-0446-BE5F-F16D021F7ED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45460" y="2863009"/>
                <a:ext cx="52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DFD2FF14-3B96-8249-A1D5-E109C5B48490}"/>
                  </a:ext>
                </a:extLst>
              </p14:cNvPr>
              <p14:cNvContentPartPr/>
              <p14:nvPr/>
            </p14:nvContentPartPr>
            <p14:xfrm>
              <a:off x="9260380" y="2601649"/>
              <a:ext cx="209880" cy="32904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DFD2FF14-3B96-8249-A1D5-E109C5B484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52820" y="2594089"/>
                <a:ext cx="2250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DEDC1EE7-EF9F-E440-9FD6-A9493B6E4547}"/>
                  </a:ext>
                </a:extLst>
              </p14:cNvPr>
              <p14:cNvContentPartPr/>
              <p14:nvPr/>
            </p14:nvContentPartPr>
            <p14:xfrm>
              <a:off x="9600940" y="2893969"/>
              <a:ext cx="37800" cy="432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DEDC1EE7-EF9F-E440-9FD6-A9493B6E45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93380" y="2886409"/>
                <a:ext cx="52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1A18A97-8C49-934B-AB5C-369D6133C990}"/>
                  </a:ext>
                </a:extLst>
              </p14:cNvPr>
              <p14:cNvContentPartPr/>
              <p14:nvPr/>
            </p14:nvContentPartPr>
            <p14:xfrm>
              <a:off x="9743860" y="2600929"/>
              <a:ext cx="149760" cy="49824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1A18A97-8C49-934B-AB5C-369D6133C99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736300" y="2593369"/>
                <a:ext cx="1648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3EF9F2AA-2AF4-3E47-A3F8-AAA35E9A88B8}"/>
                  </a:ext>
                </a:extLst>
              </p14:cNvPr>
              <p14:cNvContentPartPr/>
              <p14:nvPr/>
            </p14:nvContentPartPr>
            <p14:xfrm>
              <a:off x="9949420" y="2445769"/>
              <a:ext cx="161640" cy="5536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3EF9F2AA-2AF4-3E47-A3F8-AAA35E9A88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941860" y="2438209"/>
                <a:ext cx="1767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40" name="墨迹 140">
                <a:extLst>
                  <a:ext uri="{FF2B5EF4-FFF2-40B4-BE49-F238E27FC236}">
                    <a16:creationId xmlns:a16="http://schemas.microsoft.com/office/drawing/2014/main" id="{AF072641-66D5-EF41-BA50-1391CE71D03C}"/>
                  </a:ext>
                </a:extLst>
              </p14:cNvPr>
              <p14:cNvContentPartPr/>
              <p14:nvPr/>
            </p14:nvContentPartPr>
            <p14:xfrm>
              <a:off x="10266940" y="2314369"/>
              <a:ext cx="1568880" cy="890640"/>
            </p14:xfrm>
          </p:contentPart>
        </mc:Choice>
        <mc:Fallback>
          <p:pic>
            <p:nvPicPr>
              <p:cNvPr id="140" name="墨迹 140">
                <a:extLst>
                  <a:ext uri="{FF2B5EF4-FFF2-40B4-BE49-F238E27FC236}">
                    <a16:creationId xmlns:a16="http://schemas.microsoft.com/office/drawing/2014/main" id="{AF072641-66D5-EF41-BA50-1391CE71D03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59382" y="2306809"/>
                <a:ext cx="1583997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BF8AF1B-9140-7947-AF88-C704DD7B0312}"/>
                  </a:ext>
                </a:extLst>
              </p14:cNvPr>
              <p14:cNvContentPartPr/>
              <p14:nvPr/>
            </p14:nvContentPartPr>
            <p14:xfrm>
              <a:off x="4601620" y="3422449"/>
              <a:ext cx="324000" cy="4050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BF8AF1B-9140-7947-AF88-C704DD7B031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94060" y="3414889"/>
                <a:ext cx="339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2AD7803D-5873-AD4A-8F12-D43A941BCC95}"/>
                  </a:ext>
                </a:extLst>
              </p14:cNvPr>
              <p14:cNvContentPartPr/>
              <p14:nvPr/>
            </p14:nvContentPartPr>
            <p14:xfrm>
              <a:off x="5236660" y="3323089"/>
              <a:ext cx="43920" cy="2743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2AD7803D-5873-AD4A-8F12-D43A941BCC9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29100" y="3315529"/>
                <a:ext cx="590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2D6FCC1F-1318-ED49-ADC8-F5A439832F5D}"/>
                  </a:ext>
                </a:extLst>
              </p14:cNvPr>
              <p14:cNvContentPartPr/>
              <p14:nvPr/>
            </p14:nvContentPartPr>
            <p14:xfrm>
              <a:off x="5217940" y="3765169"/>
              <a:ext cx="31320" cy="6876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2D6FCC1F-1318-ED49-ADC8-F5A439832F5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10380" y="3757609"/>
                <a:ext cx="46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47" name="墨迹 147">
                <a:extLst>
                  <a:ext uri="{FF2B5EF4-FFF2-40B4-BE49-F238E27FC236}">
                    <a16:creationId xmlns:a16="http://schemas.microsoft.com/office/drawing/2014/main" id="{B5DAB5BC-3510-DC42-B11A-B4E5FD329E85}"/>
                  </a:ext>
                </a:extLst>
              </p14:cNvPr>
              <p14:cNvContentPartPr/>
              <p14:nvPr/>
            </p14:nvContentPartPr>
            <p14:xfrm>
              <a:off x="1046980" y="4132369"/>
              <a:ext cx="629280" cy="510840"/>
            </p14:xfrm>
          </p:contentPart>
        </mc:Choice>
        <mc:Fallback>
          <p:pic>
            <p:nvPicPr>
              <p:cNvPr id="147" name="墨迹 147">
                <a:extLst>
                  <a:ext uri="{FF2B5EF4-FFF2-40B4-BE49-F238E27FC236}">
                    <a16:creationId xmlns:a16="http://schemas.microsoft.com/office/drawing/2014/main" id="{B5DAB5BC-3510-DC42-B11A-B4E5FD329E8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9420" y="4124809"/>
                <a:ext cx="644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68" name="墨迹 170">
                <a:extLst>
                  <a:ext uri="{FF2B5EF4-FFF2-40B4-BE49-F238E27FC236}">
                    <a16:creationId xmlns:a16="http://schemas.microsoft.com/office/drawing/2014/main" id="{8AD3A81C-856E-1A4E-9175-8AF10BD7515A}"/>
                  </a:ext>
                </a:extLst>
              </p14:cNvPr>
              <p14:cNvContentPartPr/>
              <p14:nvPr/>
            </p14:nvContentPartPr>
            <p14:xfrm>
              <a:off x="5143420" y="3988369"/>
              <a:ext cx="1886760" cy="608400"/>
            </p14:xfrm>
          </p:contentPart>
        </mc:Choice>
        <mc:Fallback>
          <p:pic>
            <p:nvPicPr>
              <p:cNvPr id="168" name="墨迹 170">
                <a:extLst>
                  <a:ext uri="{FF2B5EF4-FFF2-40B4-BE49-F238E27FC236}">
                    <a16:creationId xmlns:a16="http://schemas.microsoft.com/office/drawing/2014/main" id="{8AD3A81C-856E-1A4E-9175-8AF10BD7515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35860" y="3980809"/>
                <a:ext cx="190188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69" name="墨迹 171">
                <a:extLst>
                  <a:ext uri="{FF2B5EF4-FFF2-40B4-BE49-F238E27FC236}">
                    <a16:creationId xmlns:a16="http://schemas.microsoft.com/office/drawing/2014/main" id="{8E81E34B-4856-FA4C-8220-0DD9ADDB1F96}"/>
                  </a:ext>
                </a:extLst>
              </p14:cNvPr>
              <p14:cNvContentPartPr/>
              <p14:nvPr/>
            </p14:nvContentPartPr>
            <p14:xfrm>
              <a:off x="3431260" y="4107529"/>
              <a:ext cx="1145880" cy="485640"/>
            </p14:xfrm>
          </p:contentPart>
        </mc:Choice>
        <mc:Fallback>
          <p:pic>
            <p:nvPicPr>
              <p:cNvPr id="169" name="墨迹 171">
                <a:extLst>
                  <a:ext uri="{FF2B5EF4-FFF2-40B4-BE49-F238E27FC236}">
                    <a16:creationId xmlns:a16="http://schemas.microsoft.com/office/drawing/2014/main" id="{8E81E34B-4856-FA4C-8220-0DD9ADDB1F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23700" y="4099975"/>
                <a:ext cx="116100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70" name="墨迹 172">
                <a:extLst>
                  <a:ext uri="{FF2B5EF4-FFF2-40B4-BE49-F238E27FC236}">
                    <a16:creationId xmlns:a16="http://schemas.microsoft.com/office/drawing/2014/main" id="{C26CC015-9451-4342-ADF6-F0F6F8787016}"/>
                  </a:ext>
                </a:extLst>
              </p14:cNvPr>
              <p14:cNvContentPartPr/>
              <p14:nvPr/>
            </p14:nvContentPartPr>
            <p14:xfrm>
              <a:off x="2179900" y="4182049"/>
              <a:ext cx="884520" cy="442440"/>
            </p14:xfrm>
          </p:contentPart>
        </mc:Choice>
        <mc:Fallback>
          <p:pic>
            <p:nvPicPr>
              <p:cNvPr id="170" name="墨迹 172">
                <a:extLst>
                  <a:ext uri="{FF2B5EF4-FFF2-40B4-BE49-F238E27FC236}">
                    <a16:creationId xmlns:a16="http://schemas.microsoft.com/office/drawing/2014/main" id="{C26CC015-9451-4342-ADF6-F0F6F878701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72340" y="4174489"/>
                <a:ext cx="8992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EBCBF91E-4E41-4C47-83E9-741DA90B9FAF}"/>
                  </a:ext>
                </a:extLst>
              </p14:cNvPr>
              <p14:cNvContentPartPr/>
              <p14:nvPr/>
            </p14:nvContentPartPr>
            <p14:xfrm>
              <a:off x="7241140" y="3926809"/>
              <a:ext cx="230040" cy="56700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EBCBF91E-4E41-4C47-83E9-741DA90B9FA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33940" y="3919249"/>
                <a:ext cx="2451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1D338EF4-2F4B-DA4B-B902-E0DD1337ECA0}"/>
                  </a:ext>
                </a:extLst>
              </p14:cNvPr>
              <p14:cNvContentPartPr/>
              <p14:nvPr/>
            </p14:nvContentPartPr>
            <p14:xfrm>
              <a:off x="2030500" y="4873249"/>
              <a:ext cx="1158480" cy="46116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1D338EF4-2F4B-DA4B-B902-E0DD1337EC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22940" y="4865689"/>
                <a:ext cx="11732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C7FCD943-F7B2-BA40-A2D1-3980D071AEC6}"/>
                  </a:ext>
                </a:extLst>
              </p14:cNvPr>
              <p14:cNvContentPartPr/>
              <p14:nvPr/>
            </p14:nvContentPartPr>
            <p14:xfrm>
              <a:off x="4595500" y="4991329"/>
              <a:ext cx="327600" cy="21204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C7FCD943-F7B2-BA40-A2D1-3980D071AEC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87940" y="4983769"/>
                <a:ext cx="342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7" name="墨迹 188">
                <a:extLst>
                  <a:ext uri="{FF2B5EF4-FFF2-40B4-BE49-F238E27FC236}">
                    <a16:creationId xmlns:a16="http://schemas.microsoft.com/office/drawing/2014/main" id="{5747064C-A1A4-EC4E-B136-DC9B05D6B849}"/>
                  </a:ext>
                </a:extLst>
              </p14:cNvPr>
              <p14:cNvContentPartPr/>
              <p14:nvPr/>
            </p14:nvContentPartPr>
            <p14:xfrm>
              <a:off x="3873340" y="4798369"/>
              <a:ext cx="510840" cy="492120"/>
            </p14:xfrm>
          </p:contentPart>
        </mc:Choice>
        <mc:Fallback>
          <p:pic>
            <p:nvPicPr>
              <p:cNvPr id="187" name="墨迹 188">
                <a:extLst>
                  <a:ext uri="{FF2B5EF4-FFF2-40B4-BE49-F238E27FC236}">
                    <a16:creationId xmlns:a16="http://schemas.microsoft.com/office/drawing/2014/main" id="{5747064C-A1A4-EC4E-B136-DC9B05D6B8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65780" y="4790809"/>
                <a:ext cx="5259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6B6DD3E7-7162-3C49-AAB2-AA30C6A512D6}"/>
                  </a:ext>
                </a:extLst>
              </p14:cNvPr>
              <p14:cNvContentPartPr/>
              <p14:nvPr/>
            </p14:nvContentPartPr>
            <p14:xfrm>
              <a:off x="5174380" y="4917529"/>
              <a:ext cx="136800" cy="3110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6B6DD3E7-7162-3C49-AAB2-AA30C6A512D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66820" y="4909969"/>
                <a:ext cx="151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FF4AE9BE-484A-1348-8997-8F4D99110A5B}"/>
                  </a:ext>
                </a:extLst>
              </p14:cNvPr>
              <p14:cNvContentPartPr/>
              <p14:nvPr/>
            </p14:nvContentPartPr>
            <p14:xfrm>
              <a:off x="5467060" y="5153329"/>
              <a:ext cx="50040" cy="6264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FF4AE9BE-484A-1348-8997-8F4D99110A5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59500" y="5145769"/>
                <a:ext cx="65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DE32DA6C-FC20-3B43-A182-5D5C69A08A76}"/>
                  </a:ext>
                </a:extLst>
              </p14:cNvPr>
              <p14:cNvContentPartPr/>
              <p14:nvPr/>
            </p14:nvContentPartPr>
            <p14:xfrm>
              <a:off x="5709700" y="4917529"/>
              <a:ext cx="243000" cy="2174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DE32DA6C-FC20-3B43-A182-5D5C69A08A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02140" y="4909969"/>
                <a:ext cx="25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FD9B131-4C6C-014D-A8FA-AC7C2F05ABCF}"/>
                  </a:ext>
                </a:extLst>
              </p14:cNvPr>
              <p14:cNvContentPartPr/>
              <p14:nvPr/>
            </p14:nvContentPartPr>
            <p14:xfrm>
              <a:off x="5828140" y="5022649"/>
              <a:ext cx="81360" cy="2120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FD9B131-4C6C-014D-A8FA-AC7C2F05ABC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20580" y="5015089"/>
                <a:ext cx="964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C1728F20-6D43-CF46-9BA4-6BD175B999CD}"/>
                  </a:ext>
                </a:extLst>
              </p14:cNvPr>
              <p14:cNvContentPartPr/>
              <p14:nvPr/>
            </p14:nvContentPartPr>
            <p14:xfrm>
              <a:off x="6114340" y="5166289"/>
              <a:ext cx="37080" cy="745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C1728F20-6D43-CF46-9BA4-6BD175B999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07140" y="5158729"/>
                <a:ext cx="522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7A6B5839-C8FB-494E-9A26-CB2975C9725F}"/>
                  </a:ext>
                </a:extLst>
              </p14:cNvPr>
              <p14:cNvContentPartPr/>
              <p14:nvPr/>
            </p14:nvContentPartPr>
            <p14:xfrm>
              <a:off x="6428620" y="4898809"/>
              <a:ext cx="109800" cy="3297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7A6B5839-C8FB-494E-9A26-CB2975C9725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21060" y="4891249"/>
                <a:ext cx="1245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A379CB7D-182D-644E-9829-99D413501950}"/>
                  </a:ext>
                </a:extLst>
              </p14:cNvPr>
              <p14:cNvContentPartPr/>
              <p14:nvPr/>
            </p14:nvContentPartPr>
            <p14:xfrm>
              <a:off x="6712300" y="5122729"/>
              <a:ext cx="12960" cy="558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A379CB7D-182D-644E-9829-99D41350195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704740" y="5115169"/>
                <a:ext cx="27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193E2C3B-D5BA-E441-A9FE-BDD529EF4CA1}"/>
                  </a:ext>
                </a:extLst>
              </p14:cNvPr>
              <p14:cNvContentPartPr/>
              <p14:nvPr/>
            </p14:nvContentPartPr>
            <p14:xfrm>
              <a:off x="6985900" y="4798369"/>
              <a:ext cx="187200" cy="3488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193E2C3B-D5BA-E441-A9FE-BDD529EF4CA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78700" y="4790809"/>
                <a:ext cx="202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FFCAB68A-524E-1548-B68D-82F53BF4034E}"/>
                  </a:ext>
                </a:extLst>
              </p14:cNvPr>
              <p14:cNvContentPartPr/>
              <p14:nvPr/>
            </p14:nvContentPartPr>
            <p14:xfrm>
              <a:off x="7365700" y="5041369"/>
              <a:ext cx="43920" cy="7524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FFCAB68A-524E-1548-B68D-82F53BF4034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58140" y="503380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2843D317-6D84-7D48-8D7E-EBE87574B4B5}"/>
                  </a:ext>
                </a:extLst>
              </p14:cNvPr>
              <p14:cNvContentPartPr/>
              <p14:nvPr/>
            </p14:nvContentPartPr>
            <p14:xfrm>
              <a:off x="7578100" y="4718089"/>
              <a:ext cx="186480" cy="7030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2843D317-6D84-7D48-8D7E-EBE87574B4B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70540" y="4710529"/>
                <a:ext cx="2016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B4FC3137-BDF8-324D-B360-8B0C0F450407}"/>
                  </a:ext>
                </a:extLst>
              </p14:cNvPr>
              <p14:cNvContentPartPr/>
              <p14:nvPr/>
            </p14:nvContentPartPr>
            <p14:xfrm>
              <a:off x="7951060" y="4592809"/>
              <a:ext cx="131040" cy="62280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B4FC3137-BDF8-324D-B360-8B0C0F4504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43500" y="4585609"/>
                <a:ext cx="1461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D91F4811-B0E1-1949-BBEC-C65946BD9B4E}"/>
                  </a:ext>
                </a:extLst>
              </p14:cNvPr>
              <p14:cNvContentPartPr/>
              <p14:nvPr/>
            </p14:nvContentPartPr>
            <p14:xfrm>
              <a:off x="8442820" y="4823209"/>
              <a:ext cx="417600" cy="6264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D91F4811-B0E1-1949-BBEC-C65946BD9B4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35260" y="4815649"/>
                <a:ext cx="43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3DF806AA-3A82-7743-AEFE-86B6AD5962A8}"/>
                  </a:ext>
                </a:extLst>
              </p14:cNvPr>
              <p14:cNvContentPartPr/>
              <p14:nvPr/>
            </p14:nvContentPartPr>
            <p14:xfrm>
              <a:off x="9164980" y="4580569"/>
              <a:ext cx="205920" cy="47988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3DF806AA-3A82-7743-AEFE-86B6AD5962A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57420" y="4573009"/>
                <a:ext cx="2210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5" name="墨迹 215">
                <a:extLst>
                  <a:ext uri="{FF2B5EF4-FFF2-40B4-BE49-F238E27FC236}">
                    <a16:creationId xmlns:a16="http://schemas.microsoft.com/office/drawing/2014/main" id="{A880C082-DAF1-1F4E-A216-9AC8705CBD32}"/>
                  </a:ext>
                </a:extLst>
              </p14:cNvPr>
              <p14:cNvContentPartPr/>
              <p14:nvPr/>
            </p14:nvContentPartPr>
            <p14:xfrm>
              <a:off x="9650620" y="4256929"/>
              <a:ext cx="1444680" cy="1226880"/>
            </p14:xfrm>
          </p:contentPart>
        </mc:Choice>
        <mc:Fallback>
          <p:pic>
            <p:nvPicPr>
              <p:cNvPr id="215" name="墨迹 215">
                <a:extLst>
                  <a:ext uri="{FF2B5EF4-FFF2-40B4-BE49-F238E27FC236}">
                    <a16:creationId xmlns:a16="http://schemas.microsoft.com/office/drawing/2014/main" id="{A880C082-DAF1-1F4E-A216-9AC8705CBD3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43060" y="4249369"/>
                <a:ext cx="145980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6" name="墨迹 241">
                <a:extLst>
                  <a:ext uri="{FF2B5EF4-FFF2-40B4-BE49-F238E27FC236}">
                    <a16:creationId xmlns:a16="http://schemas.microsoft.com/office/drawing/2014/main" id="{CFA313F7-3F92-1140-9E14-39193D16FA8F}"/>
                  </a:ext>
                </a:extLst>
              </p14:cNvPr>
              <p14:cNvContentPartPr/>
              <p14:nvPr/>
            </p14:nvContentPartPr>
            <p14:xfrm>
              <a:off x="10055260" y="5750929"/>
              <a:ext cx="224280" cy="230760"/>
            </p14:xfrm>
          </p:contentPart>
        </mc:Choice>
        <mc:Fallback>
          <p:pic>
            <p:nvPicPr>
              <p:cNvPr id="236" name="墨迹 241">
                <a:extLst>
                  <a:ext uri="{FF2B5EF4-FFF2-40B4-BE49-F238E27FC236}">
                    <a16:creationId xmlns:a16="http://schemas.microsoft.com/office/drawing/2014/main" id="{CFA313F7-3F92-1140-9E14-39193D16FA8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047712" y="5743369"/>
                <a:ext cx="239016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37" name="墨迹 242">
                <a:extLst>
                  <a:ext uri="{FF2B5EF4-FFF2-40B4-BE49-F238E27FC236}">
                    <a16:creationId xmlns:a16="http://schemas.microsoft.com/office/drawing/2014/main" id="{DFE555F5-6A00-2940-BC73-CC8B6F5C831D}"/>
                  </a:ext>
                </a:extLst>
              </p14:cNvPr>
              <p14:cNvContentPartPr/>
              <p14:nvPr/>
            </p14:nvContentPartPr>
            <p14:xfrm>
              <a:off x="9451900" y="5816089"/>
              <a:ext cx="196200" cy="203040"/>
            </p14:xfrm>
          </p:contentPart>
        </mc:Choice>
        <mc:Fallback>
          <p:pic>
            <p:nvPicPr>
              <p:cNvPr id="237" name="墨迹 242">
                <a:extLst>
                  <a:ext uri="{FF2B5EF4-FFF2-40B4-BE49-F238E27FC236}">
                    <a16:creationId xmlns:a16="http://schemas.microsoft.com/office/drawing/2014/main" id="{DFE555F5-6A00-2940-BC73-CC8B6F5C831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444340" y="5808529"/>
                <a:ext cx="2113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38" name="墨迹 243">
                <a:extLst>
                  <a:ext uri="{FF2B5EF4-FFF2-40B4-BE49-F238E27FC236}">
                    <a16:creationId xmlns:a16="http://schemas.microsoft.com/office/drawing/2014/main" id="{CD864E6E-1B31-EA42-A97F-472C1EFDC4FC}"/>
                  </a:ext>
                </a:extLst>
              </p14:cNvPr>
              <p14:cNvContentPartPr/>
              <p14:nvPr/>
            </p14:nvContentPartPr>
            <p14:xfrm>
              <a:off x="8719660" y="5825809"/>
              <a:ext cx="208440" cy="180720"/>
            </p14:xfrm>
          </p:contentPart>
        </mc:Choice>
        <mc:Fallback>
          <p:pic>
            <p:nvPicPr>
              <p:cNvPr id="238" name="墨迹 243">
                <a:extLst>
                  <a:ext uri="{FF2B5EF4-FFF2-40B4-BE49-F238E27FC236}">
                    <a16:creationId xmlns:a16="http://schemas.microsoft.com/office/drawing/2014/main" id="{CD864E6E-1B31-EA42-A97F-472C1EFDC4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712100" y="5818249"/>
                <a:ext cx="223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39" name="墨迹 244">
                <a:extLst>
                  <a:ext uri="{FF2B5EF4-FFF2-40B4-BE49-F238E27FC236}">
                    <a16:creationId xmlns:a16="http://schemas.microsoft.com/office/drawing/2014/main" id="{A04FCED9-49F1-D049-BB08-489B5E06F4A0}"/>
                  </a:ext>
                </a:extLst>
              </p14:cNvPr>
              <p14:cNvContentPartPr/>
              <p14:nvPr/>
            </p14:nvContentPartPr>
            <p14:xfrm>
              <a:off x="8144020" y="5807809"/>
              <a:ext cx="212040" cy="236160"/>
            </p14:xfrm>
          </p:contentPart>
        </mc:Choice>
        <mc:Fallback>
          <p:pic>
            <p:nvPicPr>
              <p:cNvPr id="239" name="墨迹 244">
                <a:extLst>
                  <a:ext uri="{FF2B5EF4-FFF2-40B4-BE49-F238E27FC236}">
                    <a16:creationId xmlns:a16="http://schemas.microsoft.com/office/drawing/2014/main" id="{A04FCED9-49F1-D049-BB08-489B5E06F4A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136460" y="5800249"/>
                <a:ext cx="227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40" name="墨迹 245">
                <a:extLst>
                  <a:ext uri="{FF2B5EF4-FFF2-40B4-BE49-F238E27FC236}">
                    <a16:creationId xmlns:a16="http://schemas.microsoft.com/office/drawing/2014/main" id="{22FA51CC-3DB8-054B-97F6-E4C388AAD8B9}"/>
                  </a:ext>
                </a:extLst>
              </p14:cNvPr>
              <p14:cNvContentPartPr/>
              <p14:nvPr/>
            </p14:nvContentPartPr>
            <p14:xfrm>
              <a:off x="7390900" y="5838049"/>
              <a:ext cx="236880" cy="243000"/>
            </p14:xfrm>
          </p:contentPart>
        </mc:Choice>
        <mc:Fallback>
          <p:pic>
            <p:nvPicPr>
              <p:cNvPr id="240" name="墨迹 245">
                <a:extLst>
                  <a:ext uri="{FF2B5EF4-FFF2-40B4-BE49-F238E27FC236}">
                    <a16:creationId xmlns:a16="http://schemas.microsoft.com/office/drawing/2014/main" id="{22FA51CC-3DB8-054B-97F6-E4C388AAD8B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383340" y="5830489"/>
                <a:ext cx="252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41" name="墨迹 246">
                <a:extLst>
                  <a:ext uri="{FF2B5EF4-FFF2-40B4-BE49-F238E27FC236}">
                    <a16:creationId xmlns:a16="http://schemas.microsoft.com/office/drawing/2014/main" id="{1436031B-11AD-CB49-924A-B2E91B151B88}"/>
                  </a:ext>
                </a:extLst>
              </p14:cNvPr>
              <p14:cNvContentPartPr/>
              <p14:nvPr/>
            </p14:nvContentPartPr>
            <p14:xfrm>
              <a:off x="6637420" y="5857489"/>
              <a:ext cx="398880" cy="329760"/>
            </p14:xfrm>
          </p:contentPart>
        </mc:Choice>
        <mc:Fallback>
          <p:pic>
            <p:nvPicPr>
              <p:cNvPr id="241" name="墨迹 246">
                <a:extLst>
                  <a:ext uri="{FF2B5EF4-FFF2-40B4-BE49-F238E27FC236}">
                    <a16:creationId xmlns:a16="http://schemas.microsoft.com/office/drawing/2014/main" id="{1436031B-11AD-CB49-924A-B2E91B151B8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629860" y="5849929"/>
                <a:ext cx="414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690E5D56-410D-A846-AE86-A8919217BED9}"/>
                  </a:ext>
                </a:extLst>
              </p14:cNvPr>
              <p14:cNvContentPartPr/>
              <p14:nvPr/>
            </p14:nvContentPartPr>
            <p14:xfrm>
              <a:off x="2136340" y="5956489"/>
              <a:ext cx="1233000" cy="59796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690E5D56-410D-A846-AE86-A8919217BED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128780" y="5948929"/>
                <a:ext cx="12481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472F7117-F47D-1C49-9956-669972DF9BCF}"/>
                  </a:ext>
                </a:extLst>
              </p14:cNvPr>
              <p14:cNvContentPartPr/>
              <p14:nvPr/>
            </p14:nvContentPartPr>
            <p14:xfrm>
              <a:off x="4713940" y="6187249"/>
              <a:ext cx="261720" cy="45396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472F7117-F47D-1C49-9956-669972DF9BC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706380" y="6180049"/>
                <a:ext cx="2793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DC1122D6-F244-B449-BFAE-020DF29A556C}"/>
                  </a:ext>
                </a:extLst>
              </p14:cNvPr>
              <p14:cNvContentPartPr/>
              <p14:nvPr/>
            </p14:nvContentPartPr>
            <p14:xfrm>
              <a:off x="3690100" y="6012289"/>
              <a:ext cx="799920" cy="62280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DC1122D6-F244-B449-BFAE-020DF29A556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80020" y="6002209"/>
                <a:ext cx="81756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69" name="墨迹 269">
                <a:extLst>
                  <a:ext uri="{FF2B5EF4-FFF2-40B4-BE49-F238E27FC236}">
                    <a16:creationId xmlns:a16="http://schemas.microsoft.com/office/drawing/2014/main" id="{730DFC4B-4003-6448-A29F-DA26497A70AF}"/>
                  </a:ext>
                </a:extLst>
              </p14:cNvPr>
              <p14:cNvContentPartPr/>
              <p14:nvPr/>
            </p14:nvContentPartPr>
            <p14:xfrm>
              <a:off x="5136940" y="6274009"/>
              <a:ext cx="728280" cy="380160"/>
            </p14:xfrm>
          </p:contentPart>
        </mc:Choice>
        <mc:Fallback>
          <p:pic>
            <p:nvPicPr>
              <p:cNvPr id="269" name="墨迹 269">
                <a:extLst>
                  <a:ext uri="{FF2B5EF4-FFF2-40B4-BE49-F238E27FC236}">
                    <a16:creationId xmlns:a16="http://schemas.microsoft.com/office/drawing/2014/main" id="{730DFC4B-4003-6448-A29F-DA26497A70A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129736" y="6266449"/>
                <a:ext cx="743407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FB29BE32-B5F7-FD4C-BBB6-F1B38E32A8BF}"/>
                  </a:ext>
                </a:extLst>
              </p14:cNvPr>
              <p14:cNvContentPartPr/>
              <p14:nvPr/>
            </p14:nvContentPartPr>
            <p14:xfrm>
              <a:off x="8063020" y="6429529"/>
              <a:ext cx="155880" cy="378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FB29BE32-B5F7-FD4C-BBB6-F1B38E32A8B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55460" y="6421969"/>
                <a:ext cx="171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65F0D2C7-2AA9-DA43-A341-75C59164D5D4}"/>
                  </a:ext>
                </a:extLst>
              </p14:cNvPr>
              <p14:cNvContentPartPr/>
              <p14:nvPr/>
            </p14:nvContentPartPr>
            <p14:xfrm>
              <a:off x="8467660" y="6423409"/>
              <a:ext cx="224640" cy="3132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65F0D2C7-2AA9-DA43-A341-75C59164D5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60100" y="6415849"/>
                <a:ext cx="239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77" name="墨迹 276">
                <a:extLst>
                  <a:ext uri="{FF2B5EF4-FFF2-40B4-BE49-F238E27FC236}">
                    <a16:creationId xmlns:a16="http://schemas.microsoft.com/office/drawing/2014/main" id="{49C340E1-CAA8-024C-ACA1-37D1ACF00275}"/>
                  </a:ext>
                </a:extLst>
              </p14:cNvPr>
              <p14:cNvContentPartPr/>
              <p14:nvPr/>
            </p14:nvContentPartPr>
            <p14:xfrm>
              <a:off x="8909740" y="6398209"/>
              <a:ext cx="261720" cy="25200"/>
            </p14:xfrm>
          </p:contentPart>
        </mc:Choice>
        <mc:Fallback>
          <p:pic>
            <p:nvPicPr>
              <p:cNvPr id="277" name="墨迹 276">
                <a:extLst>
                  <a:ext uri="{FF2B5EF4-FFF2-40B4-BE49-F238E27FC236}">
                    <a16:creationId xmlns:a16="http://schemas.microsoft.com/office/drawing/2014/main" id="{49C340E1-CAA8-024C-ACA1-37D1ACF0027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902180" y="6391009"/>
                <a:ext cx="276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284004F4-158D-2F46-B78C-EDADACE8E72D}"/>
                  </a:ext>
                </a:extLst>
              </p14:cNvPr>
              <p14:cNvContentPartPr/>
              <p14:nvPr/>
            </p14:nvContentPartPr>
            <p14:xfrm>
              <a:off x="9818740" y="6466969"/>
              <a:ext cx="230760" cy="3132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284004F4-158D-2F46-B78C-EDADACE8E72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11180" y="6459409"/>
                <a:ext cx="245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79" name="墨迹 280">
                <a:extLst>
                  <a:ext uri="{FF2B5EF4-FFF2-40B4-BE49-F238E27FC236}">
                    <a16:creationId xmlns:a16="http://schemas.microsoft.com/office/drawing/2014/main" id="{A4672F8B-F976-4141-B0B1-8BB7D2FB908E}"/>
                  </a:ext>
                </a:extLst>
              </p14:cNvPr>
              <p14:cNvContentPartPr/>
              <p14:nvPr/>
            </p14:nvContentPartPr>
            <p14:xfrm>
              <a:off x="6985900" y="6317569"/>
              <a:ext cx="504720" cy="299160"/>
            </p14:xfrm>
          </p:contentPart>
        </mc:Choice>
        <mc:Fallback>
          <p:pic>
            <p:nvPicPr>
              <p:cNvPr id="279" name="墨迹 280">
                <a:extLst>
                  <a:ext uri="{FF2B5EF4-FFF2-40B4-BE49-F238E27FC236}">
                    <a16:creationId xmlns:a16="http://schemas.microsoft.com/office/drawing/2014/main" id="{A4672F8B-F976-4141-B0B1-8BB7D2FB908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978700" y="6310009"/>
                <a:ext cx="519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0" name="墨迹 281">
                <a:extLst>
                  <a:ext uri="{FF2B5EF4-FFF2-40B4-BE49-F238E27FC236}">
                    <a16:creationId xmlns:a16="http://schemas.microsoft.com/office/drawing/2014/main" id="{25750B7C-ED90-4F40-A4CE-6FA1D107C90F}"/>
                  </a:ext>
                </a:extLst>
              </p14:cNvPr>
              <p14:cNvContentPartPr/>
              <p14:nvPr/>
            </p14:nvContentPartPr>
            <p14:xfrm>
              <a:off x="6195340" y="6267529"/>
              <a:ext cx="567000" cy="398880"/>
            </p14:xfrm>
          </p:contentPart>
        </mc:Choice>
        <mc:Fallback>
          <p:pic>
            <p:nvPicPr>
              <p:cNvPr id="280" name="墨迹 281">
                <a:extLst>
                  <a:ext uri="{FF2B5EF4-FFF2-40B4-BE49-F238E27FC236}">
                    <a16:creationId xmlns:a16="http://schemas.microsoft.com/office/drawing/2014/main" id="{25750B7C-ED90-4F40-A4CE-6FA1D107C90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87780" y="6259969"/>
                <a:ext cx="582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5" name="墨迹 285">
                <a:extLst>
                  <a:ext uri="{FF2B5EF4-FFF2-40B4-BE49-F238E27FC236}">
                    <a16:creationId xmlns:a16="http://schemas.microsoft.com/office/drawing/2014/main" id="{513F44C8-3029-E849-B8C8-8E16A24D770C}"/>
                  </a:ext>
                </a:extLst>
              </p14:cNvPr>
              <p14:cNvContentPartPr/>
              <p14:nvPr/>
            </p14:nvContentPartPr>
            <p14:xfrm>
              <a:off x="10522180" y="6093289"/>
              <a:ext cx="548280" cy="361440"/>
            </p14:xfrm>
          </p:contentPart>
        </mc:Choice>
        <mc:Fallback>
          <p:pic>
            <p:nvPicPr>
              <p:cNvPr id="285" name="墨迹 285">
                <a:extLst>
                  <a:ext uri="{FF2B5EF4-FFF2-40B4-BE49-F238E27FC236}">
                    <a16:creationId xmlns:a16="http://schemas.microsoft.com/office/drawing/2014/main" id="{513F44C8-3029-E849-B8C8-8E16A24D770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514620" y="6085729"/>
                <a:ext cx="563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98" name="墨迹 299">
                <a:extLst>
                  <a:ext uri="{FF2B5EF4-FFF2-40B4-BE49-F238E27FC236}">
                    <a16:creationId xmlns:a16="http://schemas.microsoft.com/office/drawing/2014/main" id="{791C9425-09B3-8C43-801A-86CA13955D98}"/>
                  </a:ext>
                </a:extLst>
              </p14:cNvPr>
              <p14:cNvContentPartPr/>
              <p14:nvPr/>
            </p14:nvContentPartPr>
            <p14:xfrm>
              <a:off x="10920700" y="5028769"/>
              <a:ext cx="391680" cy="486000"/>
            </p14:xfrm>
          </p:contentPart>
        </mc:Choice>
        <mc:Fallback>
          <p:pic>
            <p:nvPicPr>
              <p:cNvPr id="298" name="墨迹 299">
                <a:extLst>
                  <a:ext uri="{FF2B5EF4-FFF2-40B4-BE49-F238E27FC236}">
                    <a16:creationId xmlns:a16="http://schemas.microsoft.com/office/drawing/2014/main" id="{791C9425-09B3-8C43-801A-86CA13955D9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913147" y="5021209"/>
                <a:ext cx="406426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99" name="墨迹 300">
                <a:extLst>
                  <a:ext uri="{FF2B5EF4-FFF2-40B4-BE49-F238E27FC236}">
                    <a16:creationId xmlns:a16="http://schemas.microsoft.com/office/drawing/2014/main" id="{57AB5111-4E5F-F349-87AD-4797197E78D4}"/>
                  </a:ext>
                </a:extLst>
              </p14:cNvPr>
              <p14:cNvContentPartPr/>
              <p14:nvPr/>
            </p14:nvContentPartPr>
            <p14:xfrm>
              <a:off x="9881020" y="5115889"/>
              <a:ext cx="846720" cy="510840"/>
            </p14:xfrm>
          </p:contentPart>
        </mc:Choice>
        <mc:Fallback>
          <p:pic>
            <p:nvPicPr>
              <p:cNvPr id="299" name="墨迹 300">
                <a:extLst>
                  <a:ext uri="{FF2B5EF4-FFF2-40B4-BE49-F238E27FC236}">
                    <a16:creationId xmlns:a16="http://schemas.microsoft.com/office/drawing/2014/main" id="{57AB5111-4E5F-F349-87AD-4797197E78D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873463" y="5108329"/>
                <a:ext cx="861834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05" name="墨迹 305">
                <a:extLst>
                  <a:ext uri="{FF2B5EF4-FFF2-40B4-BE49-F238E27FC236}">
                    <a16:creationId xmlns:a16="http://schemas.microsoft.com/office/drawing/2014/main" id="{315F26BD-49C3-B240-A63B-7F334DDAFCB0}"/>
                  </a:ext>
                </a:extLst>
              </p14:cNvPr>
              <p14:cNvContentPartPr/>
              <p14:nvPr/>
            </p14:nvContentPartPr>
            <p14:xfrm>
              <a:off x="11088820" y="5912929"/>
              <a:ext cx="622800" cy="462600"/>
            </p14:xfrm>
          </p:contentPart>
        </mc:Choice>
        <mc:Fallback>
          <p:pic>
            <p:nvPicPr>
              <p:cNvPr id="305" name="墨迹 305">
                <a:extLst>
                  <a:ext uri="{FF2B5EF4-FFF2-40B4-BE49-F238E27FC236}">
                    <a16:creationId xmlns:a16="http://schemas.microsoft.com/office/drawing/2014/main" id="{315F26BD-49C3-B240-A63B-7F334DDAFCB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081260" y="5905369"/>
                <a:ext cx="63792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53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45F2C4C-3B7B-3C41-91AA-AC3E94FD4236}"/>
                  </a:ext>
                </a:extLst>
              </p14:cNvPr>
              <p14:cNvContentPartPr/>
              <p14:nvPr/>
            </p14:nvContentPartPr>
            <p14:xfrm>
              <a:off x="1999540" y="490249"/>
              <a:ext cx="155160" cy="243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45F2C4C-3B7B-3C41-91AA-AC3E94FD4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1980" y="482689"/>
                <a:ext cx="170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A239E8A7-5B0C-EC40-B613-0606F6C823E4}"/>
                  </a:ext>
                </a:extLst>
              </p14:cNvPr>
              <p14:cNvContentPartPr/>
              <p14:nvPr/>
            </p14:nvContentPartPr>
            <p14:xfrm>
              <a:off x="1955980" y="901369"/>
              <a:ext cx="352800" cy="5616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A239E8A7-5B0C-EC40-B613-0606F6C823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428" y="893857"/>
                <a:ext cx="367905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DBEF435C-2914-AC49-9475-06D72F125A12}"/>
                  </a:ext>
                </a:extLst>
              </p14:cNvPr>
              <p14:cNvContentPartPr/>
              <p14:nvPr/>
            </p14:nvContentPartPr>
            <p14:xfrm>
              <a:off x="935020" y="427969"/>
              <a:ext cx="460440" cy="54828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DBEF435C-2914-AC49-9475-06D72F125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460" y="420769"/>
                <a:ext cx="4755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DAC9668-BF0B-254D-AF32-BCE33656802D}"/>
                  </a:ext>
                </a:extLst>
              </p14:cNvPr>
              <p14:cNvContentPartPr/>
              <p14:nvPr/>
            </p14:nvContentPartPr>
            <p14:xfrm>
              <a:off x="4190860" y="733249"/>
              <a:ext cx="56520" cy="5004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DAC9668-BF0B-254D-AF32-BCE3365680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3300" y="725689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58033346-6E5B-DC4C-9FAD-C53674863829}"/>
                  </a:ext>
                </a:extLst>
              </p14:cNvPr>
              <p14:cNvContentPartPr/>
              <p14:nvPr/>
            </p14:nvContentPartPr>
            <p14:xfrm>
              <a:off x="4595500" y="459289"/>
              <a:ext cx="355320" cy="41112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58033346-6E5B-DC4C-9FAD-C536748638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7940" y="451729"/>
                <a:ext cx="3704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8EB093E5-9A9E-0046-9480-A25ED131A82F}"/>
                  </a:ext>
                </a:extLst>
              </p14:cNvPr>
              <p14:cNvContentPartPr/>
              <p14:nvPr/>
            </p14:nvContentPartPr>
            <p14:xfrm>
              <a:off x="2516140" y="397009"/>
              <a:ext cx="1382400" cy="54756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8EB093E5-9A9E-0046-9480-A25ED131A8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8580" y="389449"/>
                <a:ext cx="13975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361AC405-81CD-1748-9F04-465A34C8D6E4}"/>
                  </a:ext>
                </a:extLst>
              </p14:cNvPr>
              <p14:cNvContentPartPr/>
              <p14:nvPr/>
            </p14:nvContentPartPr>
            <p14:xfrm>
              <a:off x="5205700" y="359569"/>
              <a:ext cx="1587600" cy="498600"/>
            </p14:xfrm>
          </p:contentPart>
        </mc:Choice>
        <mc:Fallback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361AC405-81CD-1748-9F04-465A34C8D6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8142" y="352004"/>
                <a:ext cx="1602717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DAD5B0EA-DFB3-7944-90FC-FCE9B5EC438C}"/>
                  </a:ext>
                </a:extLst>
              </p14:cNvPr>
              <p14:cNvContentPartPr/>
              <p14:nvPr/>
            </p14:nvContentPartPr>
            <p14:xfrm>
              <a:off x="3208060" y="1380529"/>
              <a:ext cx="528840" cy="54828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DAD5B0EA-DFB3-7944-90FC-FCE9B5EC43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0500" y="1372969"/>
                <a:ext cx="5439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FC48D73-AA5F-D84A-9E60-33D69A5AB378}"/>
                  </a:ext>
                </a:extLst>
              </p14:cNvPr>
              <p14:cNvContentPartPr/>
              <p14:nvPr/>
            </p14:nvContentPartPr>
            <p14:xfrm>
              <a:off x="3916900" y="1424089"/>
              <a:ext cx="174600" cy="3614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FC48D73-AA5F-D84A-9E60-33D69A5AB3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9340" y="1416529"/>
                <a:ext cx="189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879B326-84FD-2843-B1E8-24B9B3E01B12}"/>
                  </a:ext>
                </a:extLst>
              </p14:cNvPr>
              <p14:cNvContentPartPr/>
              <p14:nvPr/>
            </p14:nvContentPartPr>
            <p14:xfrm>
              <a:off x="4259260" y="1654489"/>
              <a:ext cx="12960" cy="31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879B326-84FD-2843-B1E8-24B9B3E01B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1700" y="1646929"/>
                <a:ext cx="2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CF7BDF9-7E06-3444-8FC2-15F889DC2996}"/>
                  </a:ext>
                </a:extLst>
              </p14:cNvPr>
              <p14:cNvContentPartPr/>
              <p14:nvPr/>
            </p14:nvContentPartPr>
            <p14:xfrm>
              <a:off x="4514500" y="1324729"/>
              <a:ext cx="124920" cy="3862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CF7BDF9-7E06-3444-8FC2-15F889DC29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6940" y="1317169"/>
                <a:ext cx="1400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C6BD790-2DA4-A14D-82F6-9BC0B2D1BC1E}"/>
                  </a:ext>
                </a:extLst>
              </p14:cNvPr>
              <p14:cNvContentPartPr/>
              <p14:nvPr/>
            </p14:nvContentPartPr>
            <p14:xfrm>
              <a:off x="4900420" y="1406089"/>
              <a:ext cx="105480" cy="373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C6BD790-2DA4-A14D-82F6-9BC0B2D1BC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92860" y="1398529"/>
                <a:ext cx="1206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4B2EDA12-EBFD-0042-9DB6-F9087BF1F04F}"/>
                  </a:ext>
                </a:extLst>
              </p14:cNvPr>
              <p14:cNvContentPartPr/>
              <p14:nvPr/>
            </p14:nvContentPartPr>
            <p14:xfrm>
              <a:off x="5255380" y="1405369"/>
              <a:ext cx="597960" cy="63540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4B2EDA12-EBFD-0042-9DB6-F9087BF1F0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47820" y="1398169"/>
                <a:ext cx="6130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F521CC60-4E44-9040-98D6-82BFCA99CF97}"/>
                  </a:ext>
                </a:extLst>
              </p14:cNvPr>
              <p14:cNvContentPartPr/>
              <p14:nvPr/>
            </p14:nvContentPartPr>
            <p14:xfrm>
              <a:off x="779140" y="2569609"/>
              <a:ext cx="591840" cy="48600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F521CC60-4E44-9040-98D6-82BFCA99CF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1580" y="2562049"/>
                <a:ext cx="606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E60B5D4-B21A-FF47-B32B-635143BF93E6}"/>
                  </a:ext>
                </a:extLst>
              </p14:cNvPr>
              <p14:cNvContentPartPr/>
              <p14:nvPr/>
            </p14:nvContentPartPr>
            <p14:xfrm>
              <a:off x="2584540" y="2881009"/>
              <a:ext cx="50040" cy="813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E60B5D4-B21A-FF47-B32B-635143BF93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76980" y="2873449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A5354C4-71AF-E947-A5CB-5DC746FE6B39}"/>
                  </a:ext>
                </a:extLst>
              </p14:cNvPr>
              <p14:cNvContentPartPr/>
              <p14:nvPr/>
            </p14:nvContentPartPr>
            <p14:xfrm>
              <a:off x="2796220" y="2577889"/>
              <a:ext cx="137160" cy="4021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A5354C4-71AF-E947-A5CB-5DC746FE6B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8660" y="2570329"/>
                <a:ext cx="1522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D3E85C21-F371-6549-8197-1CAEE9C7FE83}"/>
                  </a:ext>
                </a:extLst>
              </p14:cNvPr>
              <p14:cNvContentPartPr/>
              <p14:nvPr/>
            </p14:nvContentPartPr>
            <p14:xfrm>
              <a:off x="2011780" y="2600929"/>
              <a:ext cx="367920" cy="40500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D3E85C21-F371-6549-8197-1CAEE9C7FE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04213" y="2593369"/>
                <a:ext cx="383055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4">
                <a:extLst>
                  <a:ext uri="{FF2B5EF4-FFF2-40B4-BE49-F238E27FC236}">
                    <a16:creationId xmlns:a16="http://schemas.microsoft.com/office/drawing/2014/main" id="{D9672300-475A-3B4F-96EC-D147DBA1673F}"/>
                  </a:ext>
                </a:extLst>
              </p14:cNvPr>
              <p14:cNvContentPartPr/>
              <p14:nvPr/>
            </p14:nvContentPartPr>
            <p14:xfrm>
              <a:off x="3163780" y="2414089"/>
              <a:ext cx="747360" cy="1092600"/>
            </p14:xfrm>
          </p:contentPart>
        </mc:Choice>
        <mc:Fallback>
          <p:pic>
            <p:nvPicPr>
              <p:cNvPr id="63" name="墨迹 64">
                <a:extLst>
                  <a:ext uri="{FF2B5EF4-FFF2-40B4-BE49-F238E27FC236}">
                    <a16:creationId xmlns:a16="http://schemas.microsoft.com/office/drawing/2014/main" id="{D9672300-475A-3B4F-96EC-D147DBA167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6220" y="2406529"/>
                <a:ext cx="76248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67D6AF20-9C81-8D45-8DF3-39F55880EE52}"/>
                  </a:ext>
                </a:extLst>
              </p14:cNvPr>
              <p14:cNvContentPartPr/>
              <p14:nvPr/>
            </p14:nvContentPartPr>
            <p14:xfrm>
              <a:off x="5909140" y="2333089"/>
              <a:ext cx="2770560" cy="84096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67D6AF20-9C81-8D45-8DF3-39F55880EE5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01580" y="2325529"/>
                <a:ext cx="278568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393BD305-4C63-CF46-9925-2583DA0CA0CF}"/>
                  </a:ext>
                </a:extLst>
              </p14:cNvPr>
              <p14:cNvContentPartPr/>
              <p14:nvPr/>
            </p14:nvContentPartPr>
            <p14:xfrm>
              <a:off x="4166740" y="2576089"/>
              <a:ext cx="1443960" cy="52308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393BD305-4C63-CF46-9925-2583DA0CA0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59180" y="2568534"/>
                <a:ext cx="1459080" cy="53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墨迹 89">
                <a:extLst>
                  <a:ext uri="{FF2B5EF4-FFF2-40B4-BE49-F238E27FC236}">
                    <a16:creationId xmlns:a16="http://schemas.microsoft.com/office/drawing/2014/main" id="{9A5594CA-40E8-504F-B415-B19BA363DD22}"/>
                  </a:ext>
                </a:extLst>
              </p14:cNvPr>
              <p14:cNvContentPartPr/>
              <p14:nvPr/>
            </p14:nvContentPartPr>
            <p14:xfrm>
              <a:off x="1520020" y="3217249"/>
              <a:ext cx="815760" cy="572400"/>
            </p14:xfrm>
          </p:contentPart>
        </mc:Choice>
        <mc:Fallback>
          <p:pic>
            <p:nvPicPr>
              <p:cNvPr id="89" name="墨迹 89">
                <a:extLst>
                  <a:ext uri="{FF2B5EF4-FFF2-40B4-BE49-F238E27FC236}">
                    <a16:creationId xmlns:a16="http://schemas.microsoft.com/office/drawing/2014/main" id="{9A5594CA-40E8-504F-B415-B19BA363DD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12460" y="3209689"/>
                <a:ext cx="8308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967438E-9692-AC44-8F1B-81DC8AD86D1A}"/>
                  </a:ext>
                </a:extLst>
              </p14:cNvPr>
              <p14:cNvContentPartPr/>
              <p14:nvPr/>
            </p14:nvContentPartPr>
            <p14:xfrm>
              <a:off x="3007900" y="3235969"/>
              <a:ext cx="149760" cy="4176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967438E-9692-AC44-8F1B-81DC8AD86D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0340" y="3228409"/>
                <a:ext cx="1648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BFC7206-A107-3145-AC3A-01271FA76F9C}"/>
                  </a:ext>
                </a:extLst>
              </p14:cNvPr>
              <p14:cNvContentPartPr/>
              <p14:nvPr/>
            </p14:nvContentPartPr>
            <p14:xfrm>
              <a:off x="4358980" y="3347929"/>
              <a:ext cx="100080" cy="330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BFC7206-A107-3145-AC3A-01271FA76F9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51420" y="3340369"/>
                <a:ext cx="115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68AE02A6-2E03-524F-80A7-8782FC817DD8}"/>
                  </a:ext>
                </a:extLst>
              </p14:cNvPr>
              <p14:cNvContentPartPr/>
              <p14:nvPr/>
            </p14:nvContentPartPr>
            <p14:xfrm>
              <a:off x="4639060" y="3578329"/>
              <a:ext cx="50040" cy="6876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68AE02A6-2E03-524F-80A7-8782FC817DD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31500" y="3570769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墨迹 126">
                <a:extLst>
                  <a:ext uri="{FF2B5EF4-FFF2-40B4-BE49-F238E27FC236}">
                    <a16:creationId xmlns:a16="http://schemas.microsoft.com/office/drawing/2014/main" id="{0F68ABBF-30FB-1F44-A7AE-865CCD1AA45A}"/>
                  </a:ext>
                </a:extLst>
              </p14:cNvPr>
              <p14:cNvContentPartPr/>
              <p14:nvPr/>
            </p14:nvContentPartPr>
            <p14:xfrm>
              <a:off x="8542540" y="2968129"/>
              <a:ext cx="2073240" cy="990000"/>
            </p14:xfrm>
          </p:contentPart>
        </mc:Choice>
        <mc:Fallback>
          <p:pic>
            <p:nvPicPr>
              <p:cNvPr id="119" name="墨迹 126">
                <a:extLst>
                  <a:ext uri="{FF2B5EF4-FFF2-40B4-BE49-F238E27FC236}">
                    <a16:creationId xmlns:a16="http://schemas.microsoft.com/office/drawing/2014/main" id="{0F68ABBF-30FB-1F44-A7AE-865CCD1AA4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34981" y="2960572"/>
                <a:ext cx="2088357" cy="100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0" name="墨迹 127">
                <a:extLst>
                  <a:ext uri="{FF2B5EF4-FFF2-40B4-BE49-F238E27FC236}">
                    <a16:creationId xmlns:a16="http://schemas.microsoft.com/office/drawing/2014/main" id="{A099307F-0FA6-2648-901D-2D90632F5817}"/>
                  </a:ext>
                </a:extLst>
              </p14:cNvPr>
              <p14:cNvContentPartPr/>
              <p14:nvPr/>
            </p14:nvContentPartPr>
            <p14:xfrm>
              <a:off x="7820380" y="3192409"/>
              <a:ext cx="423720" cy="405000"/>
            </p14:xfrm>
          </p:contentPart>
        </mc:Choice>
        <mc:Fallback>
          <p:pic>
            <p:nvPicPr>
              <p:cNvPr id="120" name="墨迹 127">
                <a:extLst>
                  <a:ext uri="{FF2B5EF4-FFF2-40B4-BE49-F238E27FC236}">
                    <a16:creationId xmlns:a16="http://schemas.microsoft.com/office/drawing/2014/main" id="{A099307F-0FA6-2648-901D-2D90632F58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12820" y="3184849"/>
                <a:ext cx="4388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1" name="墨迹 128">
                <a:extLst>
                  <a:ext uri="{FF2B5EF4-FFF2-40B4-BE49-F238E27FC236}">
                    <a16:creationId xmlns:a16="http://schemas.microsoft.com/office/drawing/2014/main" id="{9B759489-C8E2-7C40-AF48-3B6208FF0FCF}"/>
                  </a:ext>
                </a:extLst>
              </p14:cNvPr>
              <p14:cNvContentPartPr/>
              <p14:nvPr/>
            </p14:nvContentPartPr>
            <p14:xfrm>
              <a:off x="6923980" y="3105649"/>
              <a:ext cx="504360" cy="871200"/>
            </p14:xfrm>
          </p:contentPart>
        </mc:Choice>
        <mc:Fallback>
          <p:pic>
            <p:nvPicPr>
              <p:cNvPr id="121" name="墨迹 128">
                <a:extLst>
                  <a:ext uri="{FF2B5EF4-FFF2-40B4-BE49-F238E27FC236}">
                    <a16:creationId xmlns:a16="http://schemas.microsoft.com/office/drawing/2014/main" id="{9B759489-C8E2-7C40-AF48-3B6208FF0F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16425" y="3098089"/>
                <a:ext cx="519469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2" name="墨迹 129">
                <a:extLst>
                  <a:ext uri="{FF2B5EF4-FFF2-40B4-BE49-F238E27FC236}">
                    <a16:creationId xmlns:a16="http://schemas.microsoft.com/office/drawing/2014/main" id="{1CFB2678-F24F-7347-BC3A-350865760EF8}"/>
                  </a:ext>
                </a:extLst>
              </p14:cNvPr>
              <p14:cNvContentPartPr/>
              <p14:nvPr/>
            </p14:nvContentPartPr>
            <p14:xfrm>
              <a:off x="6283180" y="3273049"/>
              <a:ext cx="416880" cy="355320"/>
            </p14:xfrm>
          </p:contentPart>
        </mc:Choice>
        <mc:Fallback>
          <p:pic>
            <p:nvPicPr>
              <p:cNvPr id="122" name="墨迹 129">
                <a:extLst>
                  <a:ext uri="{FF2B5EF4-FFF2-40B4-BE49-F238E27FC236}">
                    <a16:creationId xmlns:a16="http://schemas.microsoft.com/office/drawing/2014/main" id="{1CFB2678-F24F-7347-BC3A-350865760EF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75620" y="3265489"/>
                <a:ext cx="432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3" name="墨迹 130">
                <a:extLst>
                  <a:ext uri="{FF2B5EF4-FFF2-40B4-BE49-F238E27FC236}">
                    <a16:creationId xmlns:a16="http://schemas.microsoft.com/office/drawing/2014/main" id="{4876B4E7-6CA6-D843-8C96-BAFE892CF89E}"/>
                  </a:ext>
                </a:extLst>
              </p14:cNvPr>
              <p14:cNvContentPartPr/>
              <p14:nvPr/>
            </p14:nvContentPartPr>
            <p14:xfrm>
              <a:off x="5635180" y="3360169"/>
              <a:ext cx="385560" cy="405000"/>
            </p14:xfrm>
          </p:contentPart>
        </mc:Choice>
        <mc:Fallback>
          <p:pic>
            <p:nvPicPr>
              <p:cNvPr id="123" name="墨迹 130">
                <a:extLst>
                  <a:ext uri="{FF2B5EF4-FFF2-40B4-BE49-F238E27FC236}">
                    <a16:creationId xmlns:a16="http://schemas.microsoft.com/office/drawing/2014/main" id="{4876B4E7-6CA6-D843-8C96-BAFE892CF89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27620" y="3352969"/>
                <a:ext cx="400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4" name="墨迹 131">
                <a:extLst>
                  <a:ext uri="{FF2B5EF4-FFF2-40B4-BE49-F238E27FC236}">
                    <a16:creationId xmlns:a16="http://schemas.microsoft.com/office/drawing/2014/main" id="{A57EE299-20D8-3546-888D-5F54B6894782}"/>
                  </a:ext>
                </a:extLst>
              </p14:cNvPr>
              <p14:cNvContentPartPr/>
              <p14:nvPr/>
            </p14:nvContentPartPr>
            <p14:xfrm>
              <a:off x="4881700" y="3366649"/>
              <a:ext cx="529560" cy="342720"/>
            </p14:xfrm>
          </p:contentPart>
        </mc:Choice>
        <mc:Fallback>
          <p:pic>
            <p:nvPicPr>
              <p:cNvPr id="124" name="墨迹 131">
                <a:extLst>
                  <a:ext uri="{FF2B5EF4-FFF2-40B4-BE49-F238E27FC236}">
                    <a16:creationId xmlns:a16="http://schemas.microsoft.com/office/drawing/2014/main" id="{A57EE299-20D8-3546-888D-5F54B689478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74140" y="3359089"/>
                <a:ext cx="5446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5" name="墨迹 132">
                <a:extLst>
                  <a:ext uri="{FF2B5EF4-FFF2-40B4-BE49-F238E27FC236}">
                    <a16:creationId xmlns:a16="http://schemas.microsoft.com/office/drawing/2014/main" id="{E58CF8FD-9715-754B-8822-CAD7B1DF0300}"/>
                  </a:ext>
                </a:extLst>
              </p14:cNvPr>
              <p14:cNvContentPartPr/>
              <p14:nvPr/>
            </p14:nvContentPartPr>
            <p14:xfrm>
              <a:off x="3723940" y="3416329"/>
              <a:ext cx="386640" cy="212040"/>
            </p14:xfrm>
          </p:contentPart>
        </mc:Choice>
        <mc:Fallback>
          <p:pic>
            <p:nvPicPr>
              <p:cNvPr id="125" name="墨迹 132">
                <a:extLst>
                  <a:ext uri="{FF2B5EF4-FFF2-40B4-BE49-F238E27FC236}">
                    <a16:creationId xmlns:a16="http://schemas.microsoft.com/office/drawing/2014/main" id="{E58CF8FD-9715-754B-8822-CAD7B1DF03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16373" y="3408769"/>
                <a:ext cx="401774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6" name="墨迹 133">
                <a:extLst>
                  <a:ext uri="{FF2B5EF4-FFF2-40B4-BE49-F238E27FC236}">
                    <a16:creationId xmlns:a16="http://schemas.microsoft.com/office/drawing/2014/main" id="{06B3823F-6B27-9D42-8DE9-E60C836DD34E}"/>
                  </a:ext>
                </a:extLst>
              </p14:cNvPr>
              <p14:cNvContentPartPr/>
              <p14:nvPr/>
            </p14:nvContentPartPr>
            <p14:xfrm>
              <a:off x="3362860" y="3404089"/>
              <a:ext cx="162360" cy="243000"/>
            </p14:xfrm>
          </p:contentPart>
        </mc:Choice>
        <mc:Fallback>
          <p:pic>
            <p:nvPicPr>
              <p:cNvPr id="126" name="墨迹 133">
                <a:extLst>
                  <a:ext uri="{FF2B5EF4-FFF2-40B4-BE49-F238E27FC236}">
                    <a16:creationId xmlns:a16="http://schemas.microsoft.com/office/drawing/2014/main" id="{06B3823F-6B27-9D42-8DE9-E60C836DD34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55300" y="3396529"/>
                <a:ext cx="177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1" name="墨迹 155">
                <a:extLst>
                  <a:ext uri="{FF2B5EF4-FFF2-40B4-BE49-F238E27FC236}">
                    <a16:creationId xmlns:a16="http://schemas.microsoft.com/office/drawing/2014/main" id="{9FC54D69-8FDD-8746-8D41-CCD2C95D4534}"/>
                  </a:ext>
                </a:extLst>
              </p14:cNvPr>
              <p14:cNvContentPartPr/>
              <p14:nvPr/>
            </p14:nvContentPartPr>
            <p14:xfrm>
              <a:off x="8237260" y="4381849"/>
              <a:ext cx="243000" cy="261000"/>
            </p14:xfrm>
          </p:contentPart>
        </mc:Choice>
        <mc:Fallback>
          <p:pic>
            <p:nvPicPr>
              <p:cNvPr id="151" name="墨迹 155">
                <a:extLst>
                  <a:ext uri="{FF2B5EF4-FFF2-40B4-BE49-F238E27FC236}">
                    <a16:creationId xmlns:a16="http://schemas.microsoft.com/office/drawing/2014/main" id="{9FC54D69-8FDD-8746-8D41-CCD2C95D45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29700" y="4374649"/>
                <a:ext cx="2581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2" name="墨迹 156">
                <a:extLst>
                  <a:ext uri="{FF2B5EF4-FFF2-40B4-BE49-F238E27FC236}">
                    <a16:creationId xmlns:a16="http://schemas.microsoft.com/office/drawing/2014/main" id="{247AC2AA-6FA4-E14B-9D24-6FB5B2DB284D}"/>
                  </a:ext>
                </a:extLst>
              </p14:cNvPr>
              <p14:cNvContentPartPr/>
              <p14:nvPr/>
            </p14:nvContentPartPr>
            <p14:xfrm>
              <a:off x="7353460" y="4399849"/>
              <a:ext cx="311040" cy="249480"/>
            </p14:xfrm>
          </p:contentPart>
        </mc:Choice>
        <mc:Fallback>
          <p:pic>
            <p:nvPicPr>
              <p:cNvPr id="152" name="墨迹 156">
                <a:extLst>
                  <a:ext uri="{FF2B5EF4-FFF2-40B4-BE49-F238E27FC236}">
                    <a16:creationId xmlns:a16="http://schemas.microsoft.com/office/drawing/2014/main" id="{247AC2AA-6FA4-E14B-9D24-6FB5B2DB28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45900" y="4392289"/>
                <a:ext cx="326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3" name="墨迹 157">
                <a:extLst>
                  <a:ext uri="{FF2B5EF4-FFF2-40B4-BE49-F238E27FC236}">
                    <a16:creationId xmlns:a16="http://schemas.microsoft.com/office/drawing/2014/main" id="{15C571E2-4AC3-7640-8AB6-23E1B17B9E36}"/>
                  </a:ext>
                </a:extLst>
              </p14:cNvPr>
              <p14:cNvContentPartPr/>
              <p14:nvPr/>
            </p14:nvContentPartPr>
            <p14:xfrm>
              <a:off x="6388300" y="4412449"/>
              <a:ext cx="335880" cy="255600"/>
            </p14:xfrm>
          </p:contentPart>
        </mc:Choice>
        <mc:Fallback>
          <p:pic>
            <p:nvPicPr>
              <p:cNvPr id="153" name="墨迹 157">
                <a:extLst>
                  <a:ext uri="{FF2B5EF4-FFF2-40B4-BE49-F238E27FC236}">
                    <a16:creationId xmlns:a16="http://schemas.microsoft.com/office/drawing/2014/main" id="{15C571E2-4AC3-7640-8AB6-23E1B17B9E3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80740" y="4404889"/>
                <a:ext cx="351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4" name="墨迹 158">
                <a:extLst>
                  <a:ext uri="{FF2B5EF4-FFF2-40B4-BE49-F238E27FC236}">
                    <a16:creationId xmlns:a16="http://schemas.microsoft.com/office/drawing/2014/main" id="{4A0EF106-3ADF-1444-AA1F-FF73BE007149}"/>
                  </a:ext>
                </a:extLst>
              </p14:cNvPr>
              <p14:cNvContentPartPr/>
              <p14:nvPr/>
            </p14:nvContentPartPr>
            <p14:xfrm>
              <a:off x="5331340" y="4462129"/>
              <a:ext cx="434880" cy="293040"/>
            </p14:xfrm>
          </p:contentPart>
        </mc:Choice>
        <mc:Fallback>
          <p:pic>
            <p:nvPicPr>
              <p:cNvPr id="154" name="墨迹 158">
                <a:extLst>
                  <a:ext uri="{FF2B5EF4-FFF2-40B4-BE49-F238E27FC236}">
                    <a16:creationId xmlns:a16="http://schemas.microsoft.com/office/drawing/2014/main" id="{4A0EF106-3ADF-1444-AA1F-FF73BE00714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23780" y="4454569"/>
                <a:ext cx="4500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5" name="墨迹 159">
                <a:extLst>
                  <a:ext uri="{FF2B5EF4-FFF2-40B4-BE49-F238E27FC236}">
                    <a16:creationId xmlns:a16="http://schemas.microsoft.com/office/drawing/2014/main" id="{D6D6D81D-6E06-1846-8A9B-54E015BA6F58}"/>
                  </a:ext>
                </a:extLst>
              </p14:cNvPr>
              <p14:cNvContentPartPr/>
              <p14:nvPr/>
            </p14:nvContentPartPr>
            <p14:xfrm>
              <a:off x="4620340" y="4474729"/>
              <a:ext cx="423720" cy="342000"/>
            </p14:xfrm>
          </p:contentPart>
        </mc:Choice>
        <mc:Fallback>
          <p:pic>
            <p:nvPicPr>
              <p:cNvPr id="155" name="墨迹 159">
                <a:extLst>
                  <a:ext uri="{FF2B5EF4-FFF2-40B4-BE49-F238E27FC236}">
                    <a16:creationId xmlns:a16="http://schemas.microsoft.com/office/drawing/2014/main" id="{D6D6D81D-6E06-1846-8A9B-54E015BA6F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12780" y="4467169"/>
                <a:ext cx="4388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7F2BCEF7-6BF4-304C-B6E7-79C9654B1A7A}"/>
                  </a:ext>
                </a:extLst>
              </p14:cNvPr>
              <p14:cNvContentPartPr/>
              <p14:nvPr/>
            </p14:nvContentPartPr>
            <p14:xfrm>
              <a:off x="1277380" y="5047489"/>
              <a:ext cx="1238400" cy="57312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7F2BCEF7-6BF4-304C-B6E7-79C9654B1A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9820" y="5039929"/>
                <a:ext cx="12535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9" name="墨迹 179">
                <a:extLst>
                  <a:ext uri="{FF2B5EF4-FFF2-40B4-BE49-F238E27FC236}">
                    <a16:creationId xmlns:a16="http://schemas.microsoft.com/office/drawing/2014/main" id="{069430E8-25A0-D140-B9D3-07C62156650C}"/>
                  </a:ext>
                </a:extLst>
              </p14:cNvPr>
              <p14:cNvContentPartPr/>
              <p14:nvPr/>
            </p14:nvContentPartPr>
            <p14:xfrm>
              <a:off x="2846260" y="5072329"/>
              <a:ext cx="1662480" cy="697680"/>
            </p14:xfrm>
          </p:contentPart>
        </mc:Choice>
        <mc:Fallback>
          <p:pic>
            <p:nvPicPr>
              <p:cNvPr id="179" name="墨迹 179">
                <a:extLst>
                  <a:ext uri="{FF2B5EF4-FFF2-40B4-BE49-F238E27FC236}">
                    <a16:creationId xmlns:a16="http://schemas.microsoft.com/office/drawing/2014/main" id="{069430E8-25A0-D140-B9D3-07C62156650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38700" y="5062249"/>
                <a:ext cx="167760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3" name="墨迹 183">
                <a:extLst>
                  <a:ext uri="{FF2B5EF4-FFF2-40B4-BE49-F238E27FC236}">
                    <a16:creationId xmlns:a16="http://schemas.microsoft.com/office/drawing/2014/main" id="{2EEF19D5-B0F3-AE49-BEC0-AF4E2B18F11C}"/>
                  </a:ext>
                </a:extLst>
              </p14:cNvPr>
              <p14:cNvContentPartPr/>
              <p14:nvPr/>
            </p14:nvContentPartPr>
            <p14:xfrm>
              <a:off x="3823660" y="4163329"/>
              <a:ext cx="498240" cy="411120"/>
            </p14:xfrm>
          </p:contentPart>
        </mc:Choice>
        <mc:Fallback>
          <p:pic>
            <p:nvPicPr>
              <p:cNvPr id="183" name="墨迹 183">
                <a:extLst>
                  <a:ext uri="{FF2B5EF4-FFF2-40B4-BE49-F238E27FC236}">
                    <a16:creationId xmlns:a16="http://schemas.microsoft.com/office/drawing/2014/main" id="{2EEF19D5-B0F3-AE49-BEC0-AF4E2B18F11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13580" y="4153249"/>
                <a:ext cx="5187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3FCB6505-84B1-A541-A8CE-89CEDE9AB3FE}"/>
                  </a:ext>
                </a:extLst>
              </p14:cNvPr>
              <p14:cNvContentPartPr/>
              <p14:nvPr/>
            </p14:nvContentPartPr>
            <p14:xfrm>
              <a:off x="4850740" y="4063969"/>
              <a:ext cx="497880" cy="33660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3FCB6505-84B1-A541-A8CE-89CEDE9AB3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43180" y="4056409"/>
                <a:ext cx="512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93" name="墨迹 193">
                <a:extLst>
                  <a:ext uri="{FF2B5EF4-FFF2-40B4-BE49-F238E27FC236}">
                    <a16:creationId xmlns:a16="http://schemas.microsoft.com/office/drawing/2014/main" id="{1EFF8632-FB67-F34A-BA7B-33E3CA53E741}"/>
                  </a:ext>
                </a:extLst>
              </p14:cNvPr>
              <p14:cNvContentPartPr/>
              <p14:nvPr/>
            </p14:nvContentPartPr>
            <p14:xfrm>
              <a:off x="5785300" y="3983689"/>
              <a:ext cx="566280" cy="432720"/>
            </p14:xfrm>
          </p:contentPart>
        </mc:Choice>
        <mc:Fallback>
          <p:pic>
            <p:nvPicPr>
              <p:cNvPr id="193" name="墨迹 193">
                <a:extLst>
                  <a:ext uri="{FF2B5EF4-FFF2-40B4-BE49-F238E27FC236}">
                    <a16:creationId xmlns:a16="http://schemas.microsoft.com/office/drawing/2014/main" id="{1EFF8632-FB67-F34A-BA7B-33E3CA53E74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77740" y="3976129"/>
                <a:ext cx="5814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8BA4C8B1-C40E-054F-961F-C68653D13790}"/>
                  </a:ext>
                </a:extLst>
              </p14:cNvPr>
              <p14:cNvContentPartPr/>
              <p14:nvPr/>
            </p14:nvContentPartPr>
            <p14:xfrm>
              <a:off x="6998500" y="4094929"/>
              <a:ext cx="162360" cy="43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8BA4C8B1-C40E-054F-961F-C68653D137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990940" y="4087369"/>
                <a:ext cx="177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290F7E7C-AC41-654B-A6B0-D87016EC88FC}"/>
                  </a:ext>
                </a:extLst>
              </p14:cNvPr>
              <p14:cNvContentPartPr/>
              <p14:nvPr/>
            </p14:nvContentPartPr>
            <p14:xfrm>
              <a:off x="7683220" y="4175929"/>
              <a:ext cx="230760" cy="252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290F7E7C-AC41-654B-A6B0-D87016EC88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75660" y="4168369"/>
                <a:ext cx="245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13C1074D-DC88-BC4F-8FF3-A7F69DA44E91}"/>
                  </a:ext>
                </a:extLst>
              </p14:cNvPr>
              <p14:cNvContentPartPr/>
              <p14:nvPr/>
            </p14:nvContentPartPr>
            <p14:xfrm>
              <a:off x="8243740" y="4157209"/>
              <a:ext cx="56520" cy="439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13C1074D-DC88-BC4F-8FF3-A7F69DA44E9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36180" y="4149649"/>
                <a:ext cx="712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0" name="墨迹 200">
                <a:extLst>
                  <a:ext uri="{FF2B5EF4-FFF2-40B4-BE49-F238E27FC236}">
                    <a16:creationId xmlns:a16="http://schemas.microsoft.com/office/drawing/2014/main" id="{447279EC-EA53-514B-BEAE-D3A47843C289}"/>
                  </a:ext>
                </a:extLst>
              </p14:cNvPr>
              <p14:cNvContentPartPr/>
              <p14:nvPr/>
            </p14:nvContentPartPr>
            <p14:xfrm>
              <a:off x="8791300" y="3845809"/>
              <a:ext cx="703800" cy="473400"/>
            </p14:xfrm>
          </p:contentPart>
        </mc:Choice>
        <mc:Fallback>
          <p:pic>
            <p:nvPicPr>
              <p:cNvPr id="200" name="墨迹 200">
                <a:extLst>
                  <a:ext uri="{FF2B5EF4-FFF2-40B4-BE49-F238E27FC236}">
                    <a16:creationId xmlns:a16="http://schemas.microsoft.com/office/drawing/2014/main" id="{447279EC-EA53-514B-BEAE-D3A47843C2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84100" y="3838249"/>
                <a:ext cx="7189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0" name="墨迹 211">
                <a:extLst>
                  <a:ext uri="{FF2B5EF4-FFF2-40B4-BE49-F238E27FC236}">
                    <a16:creationId xmlns:a16="http://schemas.microsoft.com/office/drawing/2014/main" id="{C2D0D2F9-71A5-6D4C-A36A-62C02EE7920E}"/>
                  </a:ext>
                </a:extLst>
              </p14:cNvPr>
              <p14:cNvContentPartPr/>
              <p14:nvPr/>
            </p14:nvContentPartPr>
            <p14:xfrm>
              <a:off x="7826500" y="5314969"/>
              <a:ext cx="486000" cy="405000"/>
            </p14:xfrm>
          </p:contentPart>
        </mc:Choice>
        <mc:Fallback>
          <p:pic>
            <p:nvPicPr>
              <p:cNvPr id="210" name="墨迹 211">
                <a:extLst>
                  <a:ext uri="{FF2B5EF4-FFF2-40B4-BE49-F238E27FC236}">
                    <a16:creationId xmlns:a16="http://schemas.microsoft.com/office/drawing/2014/main" id="{C2D0D2F9-71A5-6D4C-A36A-62C02EE7920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18940" y="5307769"/>
                <a:ext cx="501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1" name="墨迹 212">
                <a:extLst>
                  <a:ext uri="{FF2B5EF4-FFF2-40B4-BE49-F238E27FC236}">
                    <a16:creationId xmlns:a16="http://schemas.microsoft.com/office/drawing/2014/main" id="{33C745CE-FF9D-9B44-B92D-82A15C79C577}"/>
                  </a:ext>
                </a:extLst>
              </p14:cNvPr>
              <p14:cNvContentPartPr/>
              <p14:nvPr/>
            </p14:nvContentPartPr>
            <p14:xfrm>
              <a:off x="5977540" y="5203729"/>
              <a:ext cx="1581840" cy="634680"/>
            </p14:xfrm>
          </p:contentPart>
        </mc:Choice>
        <mc:Fallback>
          <p:pic>
            <p:nvPicPr>
              <p:cNvPr id="211" name="墨迹 212">
                <a:extLst>
                  <a:ext uri="{FF2B5EF4-FFF2-40B4-BE49-F238E27FC236}">
                    <a16:creationId xmlns:a16="http://schemas.microsoft.com/office/drawing/2014/main" id="{33C745CE-FF9D-9B44-B92D-82A15C79C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69978" y="5196169"/>
                <a:ext cx="1596963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8" name="墨迹 218">
                <a:extLst>
                  <a:ext uri="{FF2B5EF4-FFF2-40B4-BE49-F238E27FC236}">
                    <a16:creationId xmlns:a16="http://schemas.microsoft.com/office/drawing/2014/main" id="{96DDD394-4D57-C943-A634-E336E6E2E7A5}"/>
                  </a:ext>
                </a:extLst>
              </p14:cNvPr>
              <p14:cNvContentPartPr/>
              <p14:nvPr/>
            </p14:nvContentPartPr>
            <p14:xfrm>
              <a:off x="8517700" y="5314969"/>
              <a:ext cx="1313640" cy="411480"/>
            </p14:xfrm>
          </p:contentPart>
        </mc:Choice>
        <mc:Fallback>
          <p:pic>
            <p:nvPicPr>
              <p:cNvPr id="218" name="墨迹 218">
                <a:extLst>
                  <a:ext uri="{FF2B5EF4-FFF2-40B4-BE49-F238E27FC236}">
                    <a16:creationId xmlns:a16="http://schemas.microsoft.com/office/drawing/2014/main" id="{96DDD394-4D57-C943-A634-E336E6E2E7A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10142" y="5307763"/>
                <a:ext cx="1328756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CC2D753B-E730-CC45-8DD7-6C48364A04BF}"/>
                  </a:ext>
                </a:extLst>
              </p14:cNvPr>
              <p14:cNvContentPartPr/>
              <p14:nvPr/>
            </p14:nvContentPartPr>
            <p14:xfrm>
              <a:off x="10073980" y="5228569"/>
              <a:ext cx="635400" cy="46044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CC2D753B-E730-CC45-8DD7-6C48364A04B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066420" y="5221009"/>
                <a:ext cx="6505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9EAD27DD-CC05-524B-9159-9073FF657AD3}"/>
                  </a:ext>
                </a:extLst>
              </p14:cNvPr>
              <p14:cNvContentPartPr/>
              <p14:nvPr/>
            </p14:nvContentPartPr>
            <p14:xfrm>
              <a:off x="10690300" y="5066209"/>
              <a:ext cx="267480" cy="81576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9EAD27DD-CC05-524B-9159-9073FF657AD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682740" y="5058649"/>
                <a:ext cx="28260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3" name="墨迹 233">
                <a:extLst>
                  <a:ext uri="{FF2B5EF4-FFF2-40B4-BE49-F238E27FC236}">
                    <a16:creationId xmlns:a16="http://schemas.microsoft.com/office/drawing/2014/main" id="{241C503C-1F04-8E47-B505-9BDE818029D8}"/>
                  </a:ext>
                </a:extLst>
              </p14:cNvPr>
              <p14:cNvContentPartPr/>
              <p14:nvPr/>
            </p14:nvContentPartPr>
            <p14:xfrm>
              <a:off x="7558660" y="5975209"/>
              <a:ext cx="1968120" cy="1015200"/>
            </p14:xfrm>
          </p:contentPart>
        </mc:Choice>
        <mc:Fallback>
          <p:pic>
            <p:nvPicPr>
              <p:cNvPr id="233" name="墨迹 233">
                <a:extLst>
                  <a:ext uri="{FF2B5EF4-FFF2-40B4-BE49-F238E27FC236}">
                    <a16:creationId xmlns:a16="http://schemas.microsoft.com/office/drawing/2014/main" id="{241C503C-1F04-8E47-B505-9BDE818029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1099" y="5967649"/>
                <a:ext cx="1983243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3" name="墨迹 243">
                <a:extLst>
                  <a:ext uri="{FF2B5EF4-FFF2-40B4-BE49-F238E27FC236}">
                    <a16:creationId xmlns:a16="http://schemas.microsoft.com/office/drawing/2014/main" id="{5B007C35-33AF-9A4D-B879-09887C478596}"/>
                  </a:ext>
                </a:extLst>
              </p14:cNvPr>
              <p14:cNvContentPartPr/>
              <p14:nvPr/>
            </p14:nvContentPartPr>
            <p14:xfrm>
              <a:off x="10210780" y="3768409"/>
              <a:ext cx="1512720" cy="585360"/>
            </p14:xfrm>
          </p:contentPart>
        </mc:Choice>
        <mc:Fallback>
          <p:pic>
            <p:nvPicPr>
              <p:cNvPr id="243" name="墨迹 243">
                <a:extLst>
                  <a:ext uri="{FF2B5EF4-FFF2-40B4-BE49-F238E27FC236}">
                    <a16:creationId xmlns:a16="http://schemas.microsoft.com/office/drawing/2014/main" id="{5B007C35-33AF-9A4D-B879-09887C4785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203218" y="3760854"/>
                <a:ext cx="1527844" cy="60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2" name="墨迹 252">
                <a:extLst>
                  <a:ext uri="{FF2B5EF4-FFF2-40B4-BE49-F238E27FC236}">
                    <a16:creationId xmlns:a16="http://schemas.microsoft.com/office/drawing/2014/main" id="{2C8BE39E-6751-1C42-98B0-742A6DCE07F4}"/>
                  </a:ext>
                </a:extLst>
              </p14:cNvPr>
              <p14:cNvContentPartPr/>
              <p14:nvPr/>
            </p14:nvContentPartPr>
            <p14:xfrm>
              <a:off x="10403740" y="6087529"/>
              <a:ext cx="1362960" cy="538560"/>
            </p14:xfrm>
          </p:contentPart>
        </mc:Choice>
        <mc:Fallback>
          <p:pic>
            <p:nvPicPr>
              <p:cNvPr id="252" name="墨迹 252">
                <a:extLst>
                  <a:ext uri="{FF2B5EF4-FFF2-40B4-BE49-F238E27FC236}">
                    <a16:creationId xmlns:a16="http://schemas.microsoft.com/office/drawing/2014/main" id="{2C8BE39E-6751-1C42-98B0-742A6DCE07F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96180" y="6079969"/>
                <a:ext cx="13780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6" name="墨迹 256">
                <a:extLst>
                  <a:ext uri="{FF2B5EF4-FFF2-40B4-BE49-F238E27FC236}">
                    <a16:creationId xmlns:a16="http://schemas.microsoft.com/office/drawing/2014/main" id="{7A4DC455-E2E4-D44B-AB20-2E4173CF35DB}"/>
                  </a:ext>
                </a:extLst>
              </p14:cNvPr>
              <p14:cNvContentPartPr/>
              <p14:nvPr/>
            </p14:nvContentPartPr>
            <p14:xfrm>
              <a:off x="11281780" y="4895209"/>
              <a:ext cx="230760" cy="548280"/>
            </p14:xfrm>
          </p:contentPart>
        </mc:Choice>
        <mc:Fallback>
          <p:pic>
            <p:nvPicPr>
              <p:cNvPr id="256" name="墨迹 256">
                <a:extLst>
                  <a:ext uri="{FF2B5EF4-FFF2-40B4-BE49-F238E27FC236}">
                    <a16:creationId xmlns:a16="http://schemas.microsoft.com/office/drawing/2014/main" id="{7A4DC455-E2E4-D44B-AB20-2E4173CF35D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274220" y="4887649"/>
                <a:ext cx="245880" cy="5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843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墨迹 15">
                <a:extLst>
                  <a:ext uri="{FF2B5EF4-FFF2-40B4-BE49-F238E27FC236}">
                    <a16:creationId xmlns:a16="http://schemas.microsoft.com/office/drawing/2014/main" id="{110DEBDF-7296-CB44-A52C-B7F55776BFE6}"/>
                  </a:ext>
                </a:extLst>
              </p14:cNvPr>
              <p14:cNvContentPartPr/>
              <p14:nvPr/>
            </p14:nvContentPartPr>
            <p14:xfrm>
              <a:off x="1813420" y="589969"/>
              <a:ext cx="472680" cy="429840"/>
            </p14:xfrm>
          </p:contentPart>
        </mc:Choice>
        <mc:Fallback>
          <p:pic>
            <p:nvPicPr>
              <p:cNvPr id="12" name="墨迹 15">
                <a:extLst>
                  <a:ext uri="{FF2B5EF4-FFF2-40B4-BE49-F238E27FC236}">
                    <a16:creationId xmlns:a16="http://schemas.microsoft.com/office/drawing/2014/main" id="{110DEBDF-7296-CB44-A52C-B7F55776BF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860" y="582409"/>
                <a:ext cx="4878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6">
                <a:extLst>
                  <a:ext uri="{FF2B5EF4-FFF2-40B4-BE49-F238E27FC236}">
                    <a16:creationId xmlns:a16="http://schemas.microsoft.com/office/drawing/2014/main" id="{F136E238-0682-6749-BA94-FEFC920F0CD9}"/>
                  </a:ext>
                </a:extLst>
              </p14:cNvPr>
              <p14:cNvContentPartPr/>
              <p14:nvPr/>
            </p14:nvContentPartPr>
            <p14:xfrm>
              <a:off x="3039220" y="882649"/>
              <a:ext cx="50040" cy="100080"/>
            </p14:xfrm>
          </p:contentPart>
        </mc:Choice>
        <mc:Fallback>
          <p:pic>
            <p:nvPicPr>
              <p:cNvPr id="13" name="墨迹 16">
                <a:extLst>
                  <a:ext uri="{FF2B5EF4-FFF2-40B4-BE49-F238E27FC236}">
                    <a16:creationId xmlns:a16="http://schemas.microsoft.com/office/drawing/2014/main" id="{F136E238-0682-6749-BA94-FEFC920F0C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660" y="875089"/>
                <a:ext cx="65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墨迹 17">
                <a:extLst>
                  <a:ext uri="{FF2B5EF4-FFF2-40B4-BE49-F238E27FC236}">
                    <a16:creationId xmlns:a16="http://schemas.microsoft.com/office/drawing/2014/main" id="{3E1C2F82-886D-8D4E-A226-17D8ED3CED83}"/>
                  </a:ext>
                </a:extLst>
              </p14:cNvPr>
              <p14:cNvContentPartPr/>
              <p14:nvPr/>
            </p14:nvContentPartPr>
            <p14:xfrm>
              <a:off x="2497420" y="727129"/>
              <a:ext cx="255960" cy="155880"/>
            </p14:xfrm>
          </p:contentPart>
        </mc:Choice>
        <mc:Fallback>
          <p:pic>
            <p:nvPicPr>
              <p:cNvPr id="14" name="墨迹 17">
                <a:extLst>
                  <a:ext uri="{FF2B5EF4-FFF2-40B4-BE49-F238E27FC236}">
                    <a16:creationId xmlns:a16="http://schemas.microsoft.com/office/drawing/2014/main" id="{3E1C2F82-886D-8D4E-A226-17D8ED3CED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9849" y="719569"/>
                <a:ext cx="271101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墨迹 18">
                <a:extLst>
                  <a:ext uri="{FF2B5EF4-FFF2-40B4-BE49-F238E27FC236}">
                    <a16:creationId xmlns:a16="http://schemas.microsoft.com/office/drawing/2014/main" id="{5B34FDC9-D6ED-A944-ADA9-B332EC3CEF6B}"/>
                  </a:ext>
                </a:extLst>
              </p14:cNvPr>
              <p14:cNvContentPartPr/>
              <p14:nvPr/>
            </p14:nvContentPartPr>
            <p14:xfrm>
              <a:off x="965980" y="421849"/>
              <a:ext cx="579240" cy="1039320"/>
            </p14:xfrm>
          </p:contentPart>
        </mc:Choice>
        <mc:Fallback>
          <p:pic>
            <p:nvPicPr>
              <p:cNvPr id="15" name="墨迹 18">
                <a:extLst>
                  <a:ext uri="{FF2B5EF4-FFF2-40B4-BE49-F238E27FC236}">
                    <a16:creationId xmlns:a16="http://schemas.microsoft.com/office/drawing/2014/main" id="{5B34FDC9-D6ED-A944-ADA9-B332EC3CEF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420" y="414289"/>
                <a:ext cx="59436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EFEC56C0-E790-D940-95C8-2D5C5D0B1F60}"/>
                  </a:ext>
                </a:extLst>
              </p14:cNvPr>
              <p14:cNvContentPartPr/>
              <p14:nvPr/>
            </p14:nvContentPartPr>
            <p14:xfrm>
              <a:off x="5143420" y="478009"/>
              <a:ext cx="1270440" cy="78768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EFEC56C0-E790-D940-95C8-2D5C5D0B1F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5860" y="470449"/>
                <a:ext cx="128556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8">
                <a:extLst>
                  <a:ext uri="{FF2B5EF4-FFF2-40B4-BE49-F238E27FC236}">
                    <a16:creationId xmlns:a16="http://schemas.microsoft.com/office/drawing/2014/main" id="{01129ED5-CEE0-8145-9859-4B0D2C255310}"/>
                  </a:ext>
                </a:extLst>
              </p14:cNvPr>
              <p14:cNvContentPartPr/>
              <p14:nvPr/>
            </p14:nvContentPartPr>
            <p14:xfrm>
              <a:off x="4564180" y="589969"/>
              <a:ext cx="379800" cy="429840"/>
            </p14:xfrm>
          </p:contentPart>
        </mc:Choice>
        <mc:Fallback>
          <p:pic>
            <p:nvPicPr>
              <p:cNvPr id="36" name="墨迹 38">
                <a:extLst>
                  <a:ext uri="{FF2B5EF4-FFF2-40B4-BE49-F238E27FC236}">
                    <a16:creationId xmlns:a16="http://schemas.microsoft.com/office/drawing/2014/main" id="{01129ED5-CEE0-8145-9859-4B0D2C2553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6973" y="582409"/>
                <a:ext cx="394934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9">
                <a:extLst>
                  <a:ext uri="{FF2B5EF4-FFF2-40B4-BE49-F238E27FC236}">
                    <a16:creationId xmlns:a16="http://schemas.microsoft.com/office/drawing/2014/main" id="{77FF8D0D-3AEE-1046-9844-39C97EB0048F}"/>
                  </a:ext>
                </a:extLst>
              </p14:cNvPr>
              <p14:cNvContentPartPr/>
              <p14:nvPr/>
            </p14:nvContentPartPr>
            <p14:xfrm>
              <a:off x="3568420" y="409609"/>
              <a:ext cx="728640" cy="902880"/>
            </p14:xfrm>
          </p:contentPart>
        </mc:Choice>
        <mc:Fallback>
          <p:pic>
            <p:nvPicPr>
              <p:cNvPr id="37" name="墨迹 39">
                <a:extLst>
                  <a:ext uri="{FF2B5EF4-FFF2-40B4-BE49-F238E27FC236}">
                    <a16:creationId xmlns:a16="http://schemas.microsoft.com/office/drawing/2014/main" id="{77FF8D0D-3AEE-1046-9844-39C97EB004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0860" y="402049"/>
                <a:ext cx="74376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A7AD632-3ACF-C84B-9DD7-95C47770F55D}"/>
                  </a:ext>
                </a:extLst>
              </p14:cNvPr>
              <p14:cNvContentPartPr/>
              <p14:nvPr/>
            </p14:nvContentPartPr>
            <p14:xfrm>
              <a:off x="2777500" y="1978129"/>
              <a:ext cx="62640" cy="813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A7AD632-3ACF-C84B-9DD7-95C47770F5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69940" y="1970569"/>
                <a:ext cx="77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B7A39469-6BE7-B74D-B00F-3F40B0C193FA}"/>
                  </a:ext>
                </a:extLst>
              </p14:cNvPr>
              <p14:cNvContentPartPr/>
              <p14:nvPr/>
            </p14:nvContentPartPr>
            <p14:xfrm>
              <a:off x="3051460" y="1866169"/>
              <a:ext cx="174600" cy="1623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B7A39469-6BE7-B74D-B00F-3F40B0C193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43900" y="1858609"/>
                <a:ext cx="189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79F1A272-E375-1D42-81F5-DAC6559540C5}"/>
                  </a:ext>
                </a:extLst>
              </p14:cNvPr>
              <p14:cNvContentPartPr/>
              <p14:nvPr/>
            </p14:nvContentPartPr>
            <p14:xfrm>
              <a:off x="5523220" y="1704529"/>
              <a:ext cx="180720" cy="36072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79F1A272-E375-1D42-81F5-DAC6559540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5660" y="1696969"/>
                <a:ext cx="1958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DCA6CA57-C707-C14D-AEEA-0177AB465992}"/>
                  </a:ext>
                </a:extLst>
              </p14:cNvPr>
              <p14:cNvContentPartPr/>
              <p14:nvPr/>
            </p14:nvContentPartPr>
            <p14:xfrm>
              <a:off x="4744900" y="1710649"/>
              <a:ext cx="579240" cy="37368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DCA6CA57-C707-C14D-AEEA-0177AB4659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7340" y="1703096"/>
                <a:ext cx="59436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4">
                <a:extLst>
                  <a:ext uri="{FF2B5EF4-FFF2-40B4-BE49-F238E27FC236}">
                    <a16:creationId xmlns:a16="http://schemas.microsoft.com/office/drawing/2014/main" id="{9939EDAA-DD78-394A-9210-E632408EE579}"/>
                  </a:ext>
                </a:extLst>
              </p14:cNvPr>
              <p14:cNvContentPartPr/>
              <p14:nvPr/>
            </p14:nvContentPartPr>
            <p14:xfrm>
              <a:off x="3611980" y="1803889"/>
              <a:ext cx="784440" cy="255600"/>
            </p14:xfrm>
          </p:contentPart>
        </mc:Choice>
        <mc:Fallback>
          <p:pic>
            <p:nvPicPr>
              <p:cNvPr id="61" name="墨迹 64">
                <a:extLst>
                  <a:ext uri="{FF2B5EF4-FFF2-40B4-BE49-F238E27FC236}">
                    <a16:creationId xmlns:a16="http://schemas.microsoft.com/office/drawing/2014/main" id="{9939EDAA-DD78-394A-9210-E632408EE5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4423" y="1796329"/>
                <a:ext cx="799553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62E801DE-C61D-0444-877A-0152C6573C98}"/>
                  </a:ext>
                </a:extLst>
              </p14:cNvPr>
              <p14:cNvContentPartPr/>
              <p14:nvPr/>
            </p14:nvContentPartPr>
            <p14:xfrm>
              <a:off x="2298340" y="1673209"/>
              <a:ext cx="324000" cy="43344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62E801DE-C61D-0444-877A-0152C6573C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0780" y="1665649"/>
                <a:ext cx="3391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1A9BB817-00AE-1940-9F71-A31FA013A385}"/>
                  </a:ext>
                </a:extLst>
              </p14:cNvPr>
              <p14:cNvContentPartPr/>
              <p14:nvPr/>
            </p14:nvContentPartPr>
            <p14:xfrm>
              <a:off x="1302220" y="1729369"/>
              <a:ext cx="448560" cy="38628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1A9BB817-00AE-1940-9F71-A31FA013A3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4660" y="1721809"/>
                <a:ext cx="4636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18276B68-212F-4543-9346-571EB4F0234B}"/>
                  </a:ext>
                </a:extLst>
              </p14:cNvPr>
              <p14:cNvContentPartPr/>
              <p14:nvPr/>
            </p14:nvContentPartPr>
            <p14:xfrm>
              <a:off x="6811660" y="1511209"/>
              <a:ext cx="1002240" cy="74772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18276B68-212F-4543-9346-571EB4F023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4097" y="1504006"/>
                <a:ext cx="1017365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CFC25552-0337-9C43-AF2D-A935C6F8B5E9}"/>
                  </a:ext>
                </a:extLst>
              </p14:cNvPr>
              <p14:cNvContentPartPr/>
              <p14:nvPr/>
            </p14:nvContentPartPr>
            <p14:xfrm>
              <a:off x="5952700" y="1716769"/>
              <a:ext cx="616680" cy="39816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CFC25552-0337-9C43-AF2D-A935C6F8B5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45140" y="1709209"/>
                <a:ext cx="6318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墨迹 85">
                <a:extLst>
                  <a:ext uri="{FF2B5EF4-FFF2-40B4-BE49-F238E27FC236}">
                    <a16:creationId xmlns:a16="http://schemas.microsoft.com/office/drawing/2014/main" id="{3D05DFE8-8247-8F45-B56E-08ED900D007C}"/>
                  </a:ext>
                </a:extLst>
              </p14:cNvPr>
              <p14:cNvContentPartPr/>
              <p14:nvPr/>
            </p14:nvContentPartPr>
            <p14:xfrm>
              <a:off x="8246260" y="1343449"/>
              <a:ext cx="3141720" cy="1077120"/>
            </p14:xfrm>
          </p:contentPart>
        </mc:Choice>
        <mc:Fallback>
          <p:pic>
            <p:nvPicPr>
              <p:cNvPr id="85" name="墨迹 85">
                <a:extLst>
                  <a:ext uri="{FF2B5EF4-FFF2-40B4-BE49-F238E27FC236}">
                    <a16:creationId xmlns:a16="http://schemas.microsoft.com/office/drawing/2014/main" id="{3D05DFE8-8247-8F45-B56E-08ED900D007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38699" y="1335892"/>
                <a:ext cx="3156842" cy="1092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A8FBF2D0-59E4-4440-A83A-994B20477E90}"/>
                  </a:ext>
                </a:extLst>
              </p14:cNvPr>
              <p14:cNvContentPartPr/>
              <p14:nvPr/>
            </p14:nvContentPartPr>
            <p14:xfrm>
              <a:off x="4508380" y="2681929"/>
              <a:ext cx="217440" cy="62028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A8FBF2D0-59E4-4440-A83A-994B20477E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00820" y="2674369"/>
                <a:ext cx="2325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C8D2E2EC-FA06-9745-9083-1B0CA0E5FBA4}"/>
                  </a:ext>
                </a:extLst>
              </p14:cNvPr>
              <p14:cNvContentPartPr/>
              <p14:nvPr/>
            </p14:nvContentPartPr>
            <p14:xfrm>
              <a:off x="4962700" y="3001969"/>
              <a:ext cx="43920" cy="662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C8D2E2EC-FA06-9745-9083-1B0CA0E5FBA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5140" y="2994409"/>
                <a:ext cx="590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D417F36A-32C6-7A44-AB1A-5BA6AE464103}"/>
                  </a:ext>
                </a:extLst>
              </p14:cNvPr>
              <p14:cNvContentPartPr/>
              <p14:nvPr/>
            </p14:nvContentPartPr>
            <p14:xfrm>
              <a:off x="5348620" y="2694169"/>
              <a:ext cx="199440" cy="4734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D417F36A-32C6-7A44-AB1A-5BA6AE4641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41060" y="2686609"/>
                <a:ext cx="2145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6D634A0A-FF9E-FB48-868F-E1585C7152E8}"/>
                  </a:ext>
                </a:extLst>
              </p14:cNvPr>
              <p14:cNvContentPartPr/>
              <p14:nvPr/>
            </p14:nvContentPartPr>
            <p14:xfrm>
              <a:off x="5958820" y="2665729"/>
              <a:ext cx="112320" cy="3524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6D634A0A-FF9E-FB48-868F-E1585C7152E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51260" y="2658169"/>
                <a:ext cx="1274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199D225A-17F5-B441-B78E-7EADFD1F692B}"/>
                  </a:ext>
                </a:extLst>
              </p14:cNvPr>
              <p14:cNvContentPartPr/>
              <p14:nvPr/>
            </p14:nvContentPartPr>
            <p14:xfrm>
              <a:off x="3499660" y="2669329"/>
              <a:ext cx="778680" cy="65952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199D225A-17F5-B441-B78E-7EADFD1F69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92100" y="2661769"/>
                <a:ext cx="79344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7958AED6-C5DB-854F-80A7-C458A7D93D36}"/>
                  </a:ext>
                </a:extLst>
              </p14:cNvPr>
              <p14:cNvContentPartPr/>
              <p14:nvPr/>
            </p14:nvContentPartPr>
            <p14:xfrm>
              <a:off x="1158940" y="3746449"/>
              <a:ext cx="641520" cy="56700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7958AED6-C5DB-854F-80A7-C458A7D93D3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51380" y="3738889"/>
                <a:ext cx="6566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7FD4E22F-22BE-5242-A806-48A318E45B3D}"/>
                  </a:ext>
                </a:extLst>
              </p14:cNvPr>
              <p14:cNvContentPartPr/>
              <p14:nvPr/>
            </p14:nvContentPartPr>
            <p14:xfrm>
              <a:off x="2285740" y="3739969"/>
              <a:ext cx="280440" cy="41760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7FD4E22F-22BE-5242-A806-48A318E45B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8180" y="3732409"/>
                <a:ext cx="2955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墨迹 115">
                <a:extLst>
                  <a:ext uri="{FF2B5EF4-FFF2-40B4-BE49-F238E27FC236}">
                    <a16:creationId xmlns:a16="http://schemas.microsoft.com/office/drawing/2014/main" id="{02E5FC8E-2FBF-5040-B0A2-998274A1FC5A}"/>
                  </a:ext>
                </a:extLst>
              </p14:cNvPr>
              <p14:cNvContentPartPr/>
              <p14:nvPr/>
            </p14:nvContentPartPr>
            <p14:xfrm>
              <a:off x="3929500" y="3553489"/>
              <a:ext cx="1612800" cy="815760"/>
            </p14:xfrm>
          </p:contentPart>
        </mc:Choice>
        <mc:Fallback>
          <p:pic>
            <p:nvPicPr>
              <p:cNvPr id="114" name="墨迹 115">
                <a:extLst>
                  <a:ext uri="{FF2B5EF4-FFF2-40B4-BE49-F238E27FC236}">
                    <a16:creationId xmlns:a16="http://schemas.microsoft.com/office/drawing/2014/main" id="{02E5FC8E-2FBF-5040-B0A2-998274A1FC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21940" y="3545929"/>
                <a:ext cx="162792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墨迹 116">
                <a:extLst>
                  <a:ext uri="{FF2B5EF4-FFF2-40B4-BE49-F238E27FC236}">
                    <a16:creationId xmlns:a16="http://schemas.microsoft.com/office/drawing/2014/main" id="{1AAB8E24-CC70-0543-964D-CD55AC431D63}"/>
                  </a:ext>
                </a:extLst>
              </p14:cNvPr>
              <p14:cNvContentPartPr/>
              <p14:nvPr/>
            </p14:nvContentPartPr>
            <p14:xfrm>
              <a:off x="2889820" y="3709009"/>
              <a:ext cx="709920" cy="467280"/>
            </p14:xfrm>
          </p:contentPart>
        </mc:Choice>
        <mc:Fallback>
          <p:pic>
            <p:nvPicPr>
              <p:cNvPr id="115" name="墨迹 116">
                <a:extLst>
                  <a:ext uri="{FF2B5EF4-FFF2-40B4-BE49-F238E27FC236}">
                    <a16:creationId xmlns:a16="http://schemas.microsoft.com/office/drawing/2014/main" id="{1AAB8E24-CC70-0543-964D-CD55AC431D6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82260" y="3701449"/>
                <a:ext cx="7250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74F00C45-7FEC-9A4F-91AB-1379882B8F5A}"/>
                  </a:ext>
                </a:extLst>
              </p14:cNvPr>
              <p14:cNvContentPartPr/>
              <p14:nvPr/>
            </p14:nvContentPartPr>
            <p14:xfrm>
              <a:off x="2491300" y="4431169"/>
              <a:ext cx="797400" cy="39240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74F00C45-7FEC-9A4F-91AB-1379882B8F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83740" y="4423609"/>
                <a:ext cx="812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34ED75C7-6589-944C-BD4F-02C917F13161}"/>
                  </a:ext>
                </a:extLst>
              </p14:cNvPr>
              <p14:cNvContentPartPr/>
              <p14:nvPr/>
            </p14:nvContentPartPr>
            <p14:xfrm>
              <a:off x="3885940" y="4325329"/>
              <a:ext cx="155880" cy="4478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34ED75C7-6589-944C-BD4F-02C917F1316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78380" y="4317769"/>
                <a:ext cx="1710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30">
                <a:extLst>
                  <a:ext uri="{FF2B5EF4-FFF2-40B4-BE49-F238E27FC236}">
                    <a16:creationId xmlns:a16="http://schemas.microsoft.com/office/drawing/2014/main" id="{A58EFBCD-48A0-1440-BD9E-5BB4E120C570}"/>
                  </a:ext>
                </a:extLst>
              </p14:cNvPr>
              <p14:cNvContentPartPr/>
              <p14:nvPr/>
            </p14:nvContentPartPr>
            <p14:xfrm>
              <a:off x="4645180" y="4499569"/>
              <a:ext cx="398880" cy="187200"/>
            </p14:xfrm>
          </p:contentPart>
        </mc:Choice>
        <mc:Fallback>
          <p:pic>
            <p:nvPicPr>
              <p:cNvPr id="129" name="墨迹 130">
                <a:extLst>
                  <a:ext uri="{FF2B5EF4-FFF2-40B4-BE49-F238E27FC236}">
                    <a16:creationId xmlns:a16="http://schemas.microsoft.com/office/drawing/2014/main" id="{A58EFBCD-48A0-1440-BD9E-5BB4E120C57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37620" y="4492009"/>
                <a:ext cx="414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0" name="墨迹 131">
                <a:extLst>
                  <a:ext uri="{FF2B5EF4-FFF2-40B4-BE49-F238E27FC236}">
                    <a16:creationId xmlns:a16="http://schemas.microsoft.com/office/drawing/2014/main" id="{87F385A2-05DA-C94C-B5D5-D542352270FD}"/>
                  </a:ext>
                </a:extLst>
              </p14:cNvPr>
              <p14:cNvContentPartPr/>
              <p14:nvPr/>
            </p14:nvContentPartPr>
            <p14:xfrm>
              <a:off x="4215700" y="4512169"/>
              <a:ext cx="237240" cy="187200"/>
            </p14:xfrm>
          </p:contentPart>
        </mc:Choice>
        <mc:Fallback>
          <p:pic>
            <p:nvPicPr>
              <p:cNvPr id="130" name="墨迹 131">
                <a:extLst>
                  <a:ext uri="{FF2B5EF4-FFF2-40B4-BE49-F238E27FC236}">
                    <a16:creationId xmlns:a16="http://schemas.microsoft.com/office/drawing/2014/main" id="{87F385A2-05DA-C94C-B5D5-D542352270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08129" y="4504609"/>
                <a:ext cx="252383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94DF6E29-718F-1F47-BDBA-D0420759FC45}"/>
                  </a:ext>
                </a:extLst>
              </p14:cNvPr>
              <p14:cNvContentPartPr/>
              <p14:nvPr/>
            </p14:nvContentPartPr>
            <p14:xfrm>
              <a:off x="5317660" y="4431169"/>
              <a:ext cx="74520" cy="2307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94DF6E29-718F-1F47-BDBA-D0420759FC4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10100" y="4423609"/>
                <a:ext cx="89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F8C14E2E-5584-564A-AC81-BCCC1B254859}"/>
                  </a:ext>
                </a:extLst>
              </p14:cNvPr>
              <p14:cNvContentPartPr/>
              <p14:nvPr/>
            </p14:nvContentPartPr>
            <p14:xfrm>
              <a:off x="5635180" y="4418569"/>
              <a:ext cx="610560" cy="330120"/>
            </p14:xfrm>
          </p:contentPart>
        </mc:Choice>
        <mc:Fallback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F8C14E2E-5584-564A-AC81-BCCC1B25485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27620" y="4411017"/>
                <a:ext cx="625680" cy="34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C99B5589-5513-0D43-95DB-EE383308620C}"/>
                  </a:ext>
                </a:extLst>
              </p14:cNvPr>
              <p14:cNvContentPartPr/>
              <p14:nvPr/>
            </p14:nvContentPartPr>
            <p14:xfrm>
              <a:off x="7278580" y="4344049"/>
              <a:ext cx="187200" cy="293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C99B5589-5513-0D43-95DB-EE38330862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71020" y="4336489"/>
                <a:ext cx="202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73D02AC3-B4D5-EF47-9B5E-CDFACCCFBEB3}"/>
                  </a:ext>
                </a:extLst>
              </p14:cNvPr>
              <p14:cNvContentPartPr/>
              <p14:nvPr/>
            </p14:nvContentPartPr>
            <p14:xfrm>
              <a:off x="8119180" y="4194649"/>
              <a:ext cx="143640" cy="5544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73D02AC3-B4D5-EF47-9B5E-CDFACCCFBEB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11620" y="4187089"/>
                <a:ext cx="1587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69188E5E-A769-8043-9EE5-115AC2955C6F}"/>
                  </a:ext>
                </a:extLst>
              </p14:cNvPr>
              <p14:cNvContentPartPr/>
              <p14:nvPr/>
            </p14:nvContentPartPr>
            <p14:xfrm>
              <a:off x="8679340" y="4231729"/>
              <a:ext cx="137160" cy="81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69188E5E-A769-8043-9EE5-115AC2955C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71780" y="4224529"/>
                <a:ext cx="152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6E8240D2-E8D3-5B44-871B-1EE7673B43DF}"/>
                  </a:ext>
                </a:extLst>
              </p14:cNvPr>
              <p14:cNvContentPartPr/>
              <p14:nvPr/>
            </p14:nvContentPartPr>
            <p14:xfrm>
              <a:off x="8654500" y="4512169"/>
              <a:ext cx="442440" cy="13032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6E8240D2-E8D3-5B44-871B-1EE7673B43D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46940" y="4504609"/>
                <a:ext cx="457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4" name="墨迹 156">
                <a:extLst>
                  <a:ext uri="{FF2B5EF4-FFF2-40B4-BE49-F238E27FC236}">
                    <a16:creationId xmlns:a16="http://schemas.microsoft.com/office/drawing/2014/main" id="{04B8A8C8-4900-B54F-A126-085818C8C3AC}"/>
                  </a:ext>
                </a:extLst>
              </p14:cNvPr>
              <p14:cNvContentPartPr/>
              <p14:nvPr/>
            </p14:nvContentPartPr>
            <p14:xfrm>
              <a:off x="9401500" y="3889369"/>
              <a:ext cx="1793520" cy="989640"/>
            </p14:xfrm>
          </p:contentPart>
        </mc:Choice>
        <mc:Fallback>
          <p:pic>
            <p:nvPicPr>
              <p:cNvPr id="154" name="墨迹 156">
                <a:extLst>
                  <a:ext uri="{FF2B5EF4-FFF2-40B4-BE49-F238E27FC236}">
                    <a16:creationId xmlns:a16="http://schemas.microsoft.com/office/drawing/2014/main" id="{04B8A8C8-4900-B54F-A126-085818C8C3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93938" y="3881809"/>
                <a:ext cx="1808643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22027CD4-3C77-7143-826B-B9E576E8D9C5}"/>
                  </a:ext>
                </a:extLst>
              </p14:cNvPr>
              <p14:cNvContentPartPr/>
              <p14:nvPr/>
            </p14:nvContentPartPr>
            <p14:xfrm>
              <a:off x="7680700" y="4337569"/>
              <a:ext cx="227160" cy="59796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22027CD4-3C77-7143-826B-B9E576E8D9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73140" y="4330369"/>
                <a:ext cx="2422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AF741451-56E0-994A-8D03-9F2F136D7D89}"/>
                  </a:ext>
                </a:extLst>
              </p14:cNvPr>
              <p14:cNvContentPartPr/>
              <p14:nvPr/>
            </p14:nvContentPartPr>
            <p14:xfrm>
              <a:off x="6612580" y="4418569"/>
              <a:ext cx="336600" cy="29304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AF741451-56E0-994A-8D03-9F2F136D7D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05020" y="4411009"/>
                <a:ext cx="351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BF2BEB8E-3432-8648-AF87-96707F180C74}"/>
                  </a:ext>
                </a:extLst>
              </p14:cNvPr>
              <p14:cNvContentPartPr/>
              <p14:nvPr/>
            </p14:nvContentPartPr>
            <p14:xfrm>
              <a:off x="2447740" y="5091049"/>
              <a:ext cx="965160" cy="50472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BF2BEB8E-3432-8648-AF87-96707F180C7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40180" y="5083489"/>
                <a:ext cx="9802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2" name="墨迹 172">
                <a:extLst>
                  <a:ext uri="{FF2B5EF4-FFF2-40B4-BE49-F238E27FC236}">
                    <a16:creationId xmlns:a16="http://schemas.microsoft.com/office/drawing/2014/main" id="{D32B6524-71BE-914D-BCBD-752AFDF2D7C5}"/>
                  </a:ext>
                </a:extLst>
              </p14:cNvPr>
              <p14:cNvContentPartPr/>
              <p14:nvPr/>
            </p14:nvContentPartPr>
            <p14:xfrm>
              <a:off x="3929500" y="5059729"/>
              <a:ext cx="1046160" cy="573120"/>
            </p14:xfrm>
          </p:contentPart>
        </mc:Choice>
        <mc:Fallback>
          <p:pic>
            <p:nvPicPr>
              <p:cNvPr id="172" name="墨迹 172">
                <a:extLst>
                  <a:ext uri="{FF2B5EF4-FFF2-40B4-BE49-F238E27FC236}">
                    <a16:creationId xmlns:a16="http://schemas.microsoft.com/office/drawing/2014/main" id="{D32B6524-71BE-914D-BCBD-752AFDF2D7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21940" y="5052529"/>
                <a:ext cx="10612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2" name="墨迹 182">
                <a:extLst>
                  <a:ext uri="{FF2B5EF4-FFF2-40B4-BE49-F238E27FC236}">
                    <a16:creationId xmlns:a16="http://schemas.microsoft.com/office/drawing/2014/main" id="{8F20539F-3F40-7E44-8AE2-EA1428CB8F25}"/>
                  </a:ext>
                </a:extLst>
              </p14:cNvPr>
              <p14:cNvContentPartPr/>
              <p14:nvPr/>
            </p14:nvContentPartPr>
            <p14:xfrm>
              <a:off x="5105980" y="5097169"/>
              <a:ext cx="1139760" cy="473760"/>
            </p14:xfrm>
          </p:contentPart>
        </mc:Choice>
        <mc:Fallback>
          <p:pic>
            <p:nvPicPr>
              <p:cNvPr id="182" name="墨迹 182">
                <a:extLst>
                  <a:ext uri="{FF2B5EF4-FFF2-40B4-BE49-F238E27FC236}">
                    <a16:creationId xmlns:a16="http://schemas.microsoft.com/office/drawing/2014/main" id="{8F20539F-3F40-7E44-8AE2-EA1428CB8F2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98420" y="5089603"/>
                <a:ext cx="115452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99" name="墨迹 203">
                <a:extLst>
                  <a:ext uri="{FF2B5EF4-FFF2-40B4-BE49-F238E27FC236}">
                    <a16:creationId xmlns:a16="http://schemas.microsoft.com/office/drawing/2014/main" id="{5065D069-3FF6-0C46-A2EF-D1A1C05231F2}"/>
                  </a:ext>
                </a:extLst>
              </p14:cNvPr>
              <p14:cNvContentPartPr/>
              <p14:nvPr/>
            </p14:nvContentPartPr>
            <p14:xfrm>
              <a:off x="10267660" y="5165569"/>
              <a:ext cx="204840" cy="230760"/>
            </p14:xfrm>
          </p:contentPart>
        </mc:Choice>
        <mc:Fallback>
          <p:pic>
            <p:nvPicPr>
              <p:cNvPr id="199" name="墨迹 203">
                <a:extLst>
                  <a:ext uri="{FF2B5EF4-FFF2-40B4-BE49-F238E27FC236}">
                    <a16:creationId xmlns:a16="http://schemas.microsoft.com/office/drawing/2014/main" id="{5065D069-3FF6-0C46-A2EF-D1A1C05231F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260113" y="5158369"/>
                <a:ext cx="219933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0" name="墨迹 204">
                <a:extLst>
                  <a:ext uri="{FF2B5EF4-FFF2-40B4-BE49-F238E27FC236}">
                    <a16:creationId xmlns:a16="http://schemas.microsoft.com/office/drawing/2014/main" id="{97953B3F-CAA3-DE40-B55B-1D674D0C4FF6}"/>
                  </a:ext>
                </a:extLst>
              </p14:cNvPr>
              <p14:cNvContentPartPr/>
              <p14:nvPr/>
            </p14:nvContentPartPr>
            <p14:xfrm>
              <a:off x="9788860" y="5172049"/>
              <a:ext cx="191880" cy="230760"/>
            </p14:xfrm>
          </p:contentPart>
        </mc:Choice>
        <mc:Fallback>
          <p:pic>
            <p:nvPicPr>
              <p:cNvPr id="200" name="墨迹 204">
                <a:extLst>
                  <a:ext uri="{FF2B5EF4-FFF2-40B4-BE49-F238E27FC236}">
                    <a16:creationId xmlns:a16="http://schemas.microsoft.com/office/drawing/2014/main" id="{97953B3F-CAA3-DE40-B55B-1D674D0C4F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781300" y="5164489"/>
                <a:ext cx="207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1" name="墨迹 205">
                <a:extLst>
                  <a:ext uri="{FF2B5EF4-FFF2-40B4-BE49-F238E27FC236}">
                    <a16:creationId xmlns:a16="http://schemas.microsoft.com/office/drawing/2014/main" id="{FC4E1FA4-8A88-BC4A-8A53-97B2F4FFF660}"/>
                  </a:ext>
                </a:extLst>
              </p14:cNvPr>
              <p14:cNvContentPartPr/>
              <p14:nvPr/>
            </p14:nvContentPartPr>
            <p14:xfrm>
              <a:off x="9289540" y="5209489"/>
              <a:ext cx="236880" cy="205920"/>
            </p14:xfrm>
          </p:contentPart>
        </mc:Choice>
        <mc:Fallback>
          <p:pic>
            <p:nvPicPr>
              <p:cNvPr id="201" name="墨迹 205">
                <a:extLst>
                  <a:ext uri="{FF2B5EF4-FFF2-40B4-BE49-F238E27FC236}">
                    <a16:creationId xmlns:a16="http://schemas.microsoft.com/office/drawing/2014/main" id="{FC4E1FA4-8A88-BC4A-8A53-97B2F4FFF6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281980" y="5201929"/>
                <a:ext cx="252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2" name="墨迹 206">
                <a:extLst>
                  <a:ext uri="{FF2B5EF4-FFF2-40B4-BE49-F238E27FC236}">
                    <a16:creationId xmlns:a16="http://schemas.microsoft.com/office/drawing/2014/main" id="{3745DA3F-FD56-6748-8BA7-81344003FC11}"/>
                  </a:ext>
                </a:extLst>
              </p14:cNvPr>
              <p14:cNvContentPartPr/>
              <p14:nvPr/>
            </p14:nvContentPartPr>
            <p14:xfrm>
              <a:off x="8779060" y="5240449"/>
              <a:ext cx="268200" cy="236880"/>
            </p14:xfrm>
          </p:contentPart>
        </mc:Choice>
        <mc:Fallback>
          <p:pic>
            <p:nvPicPr>
              <p:cNvPr id="202" name="墨迹 206">
                <a:extLst>
                  <a:ext uri="{FF2B5EF4-FFF2-40B4-BE49-F238E27FC236}">
                    <a16:creationId xmlns:a16="http://schemas.microsoft.com/office/drawing/2014/main" id="{3745DA3F-FD56-6748-8BA7-81344003FC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71500" y="5232889"/>
                <a:ext cx="282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3" name="墨迹 207">
                <a:extLst>
                  <a:ext uri="{FF2B5EF4-FFF2-40B4-BE49-F238E27FC236}">
                    <a16:creationId xmlns:a16="http://schemas.microsoft.com/office/drawing/2014/main" id="{C3D56C7D-CF74-8D48-AB53-F72BB8FD6F56}"/>
                  </a:ext>
                </a:extLst>
              </p14:cNvPr>
              <p14:cNvContentPartPr/>
              <p14:nvPr/>
            </p14:nvContentPartPr>
            <p14:xfrm>
              <a:off x="8174980" y="5296609"/>
              <a:ext cx="317880" cy="243000"/>
            </p14:xfrm>
          </p:contentPart>
        </mc:Choice>
        <mc:Fallback>
          <p:pic>
            <p:nvPicPr>
              <p:cNvPr id="203" name="墨迹 207">
                <a:extLst>
                  <a:ext uri="{FF2B5EF4-FFF2-40B4-BE49-F238E27FC236}">
                    <a16:creationId xmlns:a16="http://schemas.microsoft.com/office/drawing/2014/main" id="{C3D56C7D-CF74-8D48-AB53-F72BB8FD6F5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167420" y="5289049"/>
                <a:ext cx="333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3" name="墨迹 213">
                <a:extLst>
                  <a:ext uri="{FF2B5EF4-FFF2-40B4-BE49-F238E27FC236}">
                    <a16:creationId xmlns:a16="http://schemas.microsoft.com/office/drawing/2014/main" id="{C13DBF67-C6DD-E248-AF6E-AAD70A315D61}"/>
                  </a:ext>
                </a:extLst>
              </p14:cNvPr>
              <p14:cNvContentPartPr/>
              <p14:nvPr/>
            </p14:nvContentPartPr>
            <p14:xfrm>
              <a:off x="7589980" y="4860649"/>
              <a:ext cx="1040040" cy="486000"/>
            </p14:xfrm>
          </p:contentPart>
        </mc:Choice>
        <mc:Fallback>
          <p:pic>
            <p:nvPicPr>
              <p:cNvPr id="213" name="墨迹 213">
                <a:extLst>
                  <a:ext uri="{FF2B5EF4-FFF2-40B4-BE49-F238E27FC236}">
                    <a16:creationId xmlns:a16="http://schemas.microsoft.com/office/drawing/2014/main" id="{C13DBF67-C6DD-E248-AF6E-AAD70A315D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82420" y="4853089"/>
                <a:ext cx="1055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4BABA7B0-0E3E-8B47-BE55-44A48C091542}"/>
                  </a:ext>
                </a:extLst>
              </p14:cNvPr>
              <p14:cNvContentPartPr/>
              <p14:nvPr/>
            </p14:nvContentPartPr>
            <p14:xfrm>
              <a:off x="9936820" y="4960369"/>
              <a:ext cx="168480" cy="1908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4BABA7B0-0E3E-8B47-BE55-44A48C0915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29260" y="4952809"/>
                <a:ext cx="183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E8FB0927-F0CE-1D4B-96BD-16B75A894FC2}"/>
                  </a:ext>
                </a:extLst>
              </p14:cNvPr>
              <p14:cNvContentPartPr/>
              <p14:nvPr/>
            </p14:nvContentPartPr>
            <p14:xfrm>
              <a:off x="10360900" y="4960369"/>
              <a:ext cx="118080" cy="3780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E8FB0927-F0CE-1D4B-96BD-16B75A894FC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53340" y="4952809"/>
                <a:ext cx="133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9" name="墨迹 219">
                <a:extLst>
                  <a:ext uri="{FF2B5EF4-FFF2-40B4-BE49-F238E27FC236}">
                    <a16:creationId xmlns:a16="http://schemas.microsoft.com/office/drawing/2014/main" id="{8FB7B1C3-9F7D-A643-B809-30F84A577079}"/>
                  </a:ext>
                </a:extLst>
              </p14:cNvPr>
              <p14:cNvContentPartPr/>
              <p14:nvPr/>
            </p14:nvContentPartPr>
            <p14:xfrm>
              <a:off x="10758700" y="4571569"/>
              <a:ext cx="405000" cy="482400"/>
            </p14:xfrm>
          </p:contentPart>
        </mc:Choice>
        <mc:Fallback>
          <p:pic>
            <p:nvPicPr>
              <p:cNvPr id="219" name="墨迹 219">
                <a:extLst>
                  <a:ext uri="{FF2B5EF4-FFF2-40B4-BE49-F238E27FC236}">
                    <a16:creationId xmlns:a16="http://schemas.microsoft.com/office/drawing/2014/main" id="{8FB7B1C3-9F7D-A643-B809-30F84A57707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51140" y="4564009"/>
                <a:ext cx="4201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31" name="墨迹 231">
                <a:extLst>
                  <a:ext uri="{FF2B5EF4-FFF2-40B4-BE49-F238E27FC236}">
                    <a16:creationId xmlns:a16="http://schemas.microsoft.com/office/drawing/2014/main" id="{9B6E2A45-579B-7F43-8112-F5FB330D4552}"/>
                  </a:ext>
                </a:extLst>
              </p14:cNvPr>
              <p14:cNvContentPartPr/>
              <p14:nvPr/>
            </p14:nvContentPartPr>
            <p14:xfrm>
              <a:off x="8667100" y="3248929"/>
              <a:ext cx="1936440" cy="516240"/>
            </p14:xfrm>
          </p:contentPart>
        </mc:Choice>
        <mc:Fallback>
          <p:pic>
            <p:nvPicPr>
              <p:cNvPr id="231" name="墨迹 231">
                <a:extLst>
                  <a:ext uri="{FF2B5EF4-FFF2-40B4-BE49-F238E27FC236}">
                    <a16:creationId xmlns:a16="http://schemas.microsoft.com/office/drawing/2014/main" id="{9B6E2A45-579B-7F43-8112-F5FB330D45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59540" y="3241369"/>
                <a:ext cx="19515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280A7165-EE9B-434B-A9F4-755E135185A9}"/>
                  </a:ext>
                </a:extLst>
              </p14:cNvPr>
              <p14:cNvContentPartPr/>
              <p14:nvPr/>
            </p14:nvContentPartPr>
            <p14:xfrm>
              <a:off x="10702540" y="3217249"/>
              <a:ext cx="261000" cy="4604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280A7165-EE9B-434B-A9F4-755E135185A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94980" y="3209689"/>
                <a:ext cx="2761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50" name="墨迹 253">
                <a:extLst>
                  <a:ext uri="{FF2B5EF4-FFF2-40B4-BE49-F238E27FC236}">
                    <a16:creationId xmlns:a16="http://schemas.microsoft.com/office/drawing/2014/main" id="{DC6FA551-8ABF-5241-8956-126F82C7AE6A}"/>
                  </a:ext>
                </a:extLst>
              </p14:cNvPr>
              <p14:cNvContentPartPr/>
              <p14:nvPr/>
            </p14:nvContentPartPr>
            <p14:xfrm>
              <a:off x="5323780" y="5825809"/>
              <a:ext cx="684720" cy="958680"/>
            </p14:xfrm>
          </p:contentPart>
        </mc:Choice>
        <mc:Fallback>
          <p:pic>
            <p:nvPicPr>
              <p:cNvPr id="250" name="墨迹 253">
                <a:extLst>
                  <a:ext uri="{FF2B5EF4-FFF2-40B4-BE49-F238E27FC236}">
                    <a16:creationId xmlns:a16="http://schemas.microsoft.com/office/drawing/2014/main" id="{DC6FA551-8ABF-5241-8956-126F82C7AE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16216" y="5818252"/>
                <a:ext cx="699848" cy="973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51" name="墨迹 254">
                <a:extLst>
                  <a:ext uri="{FF2B5EF4-FFF2-40B4-BE49-F238E27FC236}">
                    <a16:creationId xmlns:a16="http://schemas.microsoft.com/office/drawing/2014/main" id="{1A649506-E0CF-FF41-B250-D59FA618624F}"/>
                  </a:ext>
                </a:extLst>
              </p14:cNvPr>
              <p14:cNvContentPartPr/>
              <p14:nvPr/>
            </p14:nvContentPartPr>
            <p14:xfrm>
              <a:off x="4134700" y="6044329"/>
              <a:ext cx="896760" cy="547560"/>
            </p14:xfrm>
          </p:contentPart>
        </mc:Choice>
        <mc:Fallback>
          <p:pic>
            <p:nvPicPr>
              <p:cNvPr id="251" name="墨迹 254">
                <a:extLst>
                  <a:ext uri="{FF2B5EF4-FFF2-40B4-BE49-F238E27FC236}">
                    <a16:creationId xmlns:a16="http://schemas.microsoft.com/office/drawing/2014/main" id="{1A649506-E0CF-FF41-B250-D59FA618624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27140" y="6036769"/>
                <a:ext cx="9118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2" name="墨迹 255">
                <a:extLst>
                  <a:ext uri="{FF2B5EF4-FFF2-40B4-BE49-F238E27FC236}">
                    <a16:creationId xmlns:a16="http://schemas.microsoft.com/office/drawing/2014/main" id="{FEB86266-2226-DD4D-8065-BBB737BC665E}"/>
                  </a:ext>
                </a:extLst>
              </p14:cNvPr>
              <p14:cNvContentPartPr/>
              <p14:nvPr/>
            </p14:nvContentPartPr>
            <p14:xfrm>
              <a:off x="2995660" y="5865769"/>
              <a:ext cx="834480" cy="723960"/>
            </p14:xfrm>
          </p:contentPart>
        </mc:Choice>
        <mc:Fallback>
          <p:pic>
            <p:nvPicPr>
              <p:cNvPr id="252" name="墨迹 255">
                <a:extLst>
                  <a:ext uri="{FF2B5EF4-FFF2-40B4-BE49-F238E27FC236}">
                    <a16:creationId xmlns:a16="http://schemas.microsoft.com/office/drawing/2014/main" id="{FEB86266-2226-DD4D-8065-BBB737BC665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88100" y="5858209"/>
                <a:ext cx="84960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53" name="墨迹 256">
                <a:extLst>
                  <a:ext uri="{FF2B5EF4-FFF2-40B4-BE49-F238E27FC236}">
                    <a16:creationId xmlns:a16="http://schemas.microsoft.com/office/drawing/2014/main" id="{9C48A22B-379D-E64C-93C2-31FA2AF9BF29}"/>
                  </a:ext>
                </a:extLst>
              </p14:cNvPr>
              <p14:cNvContentPartPr/>
              <p14:nvPr/>
            </p14:nvContentPartPr>
            <p14:xfrm>
              <a:off x="1265500" y="5950009"/>
              <a:ext cx="1412640" cy="622800"/>
            </p14:xfrm>
          </p:contentPart>
        </mc:Choice>
        <mc:Fallback>
          <p:pic>
            <p:nvPicPr>
              <p:cNvPr id="253" name="墨迹 256">
                <a:extLst>
                  <a:ext uri="{FF2B5EF4-FFF2-40B4-BE49-F238E27FC236}">
                    <a16:creationId xmlns:a16="http://schemas.microsoft.com/office/drawing/2014/main" id="{9C48A22B-379D-E64C-93C2-31FA2AF9BF2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57942" y="5942449"/>
                <a:ext cx="1427396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0" name="墨迹 260">
                <a:extLst>
                  <a:ext uri="{FF2B5EF4-FFF2-40B4-BE49-F238E27FC236}">
                    <a16:creationId xmlns:a16="http://schemas.microsoft.com/office/drawing/2014/main" id="{4DB94C06-E025-AF43-9FAB-F77E913CE2DD}"/>
                  </a:ext>
                </a:extLst>
              </p14:cNvPr>
              <p14:cNvContentPartPr/>
              <p14:nvPr/>
            </p14:nvContentPartPr>
            <p14:xfrm>
              <a:off x="6705820" y="6566329"/>
              <a:ext cx="56520" cy="156240"/>
            </p14:xfrm>
          </p:contentPart>
        </mc:Choice>
        <mc:Fallback>
          <p:pic>
            <p:nvPicPr>
              <p:cNvPr id="260" name="墨迹 260">
                <a:extLst>
                  <a:ext uri="{FF2B5EF4-FFF2-40B4-BE49-F238E27FC236}">
                    <a16:creationId xmlns:a16="http://schemas.microsoft.com/office/drawing/2014/main" id="{4DB94C06-E025-AF43-9FAB-F77E913CE2D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98260" y="6558752"/>
                <a:ext cx="71280" cy="17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3" name="墨迹 273">
                <a:extLst>
                  <a:ext uri="{FF2B5EF4-FFF2-40B4-BE49-F238E27FC236}">
                    <a16:creationId xmlns:a16="http://schemas.microsoft.com/office/drawing/2014/main" id="{7B2E6938-BA11-C04A-83A9-D838909D9AB3}"/>
                  </a:ext>
                </a:extLst>
              </p14:cNvPr>
              <p14:cNvContentPartPr/>
              <p14:nvPr/>
            </p14:nvContentPartPr>
            <p14:xfrm>
              <a:off x="7914340" y="5952889"/>
              <a:ext cx="2433960" cy="564120"/>
            </p14:xfrm>
          </p:contentPart>
        </mc:Choice>
        <mc:Fallback>
          <p:pic>
            <p:nvPicPr>
              <p:cNvPr id="273" name="墨迹 273">
                <a:extLst>
                  <a:ext uri="{FF2B5EF4-FFF2-40B4-BE49-F238E27FC236}">
                    <a16:creationId xmlns:a16="http://schemas.microsoft.com/office/drawing/2014/main" id="{7B2E6938-BA11-C04A-83A9-D838909D9AB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06780" y="5942809"/>
                <a:ext cx="244908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566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9">
                <a:extLst>
                  <a:ext uri="{FF2B5EF4-FFF2-40B4-BE49-F238E27FC236}">
                    <a16:creationId xmlns:a16="http://schemas.microsoft.com/office/drawing/2014/main" id="{EB6094EC-C661-A042-BF29-64720039D960}"/>
                  </a:ext>
                </a:extLst>
              </p14:cNvPr>
              <p14:cNvContentPartPr/>
              <p14:nvPr/>
            </p14:nvContentPartPr>
            <p14:xfrm>
              <a:off x="1022140" y="253729"/>
              <a:ext cx="2135520" cy="897120"/>
            </p14:xfrm>
          </p:contentPart>
        </mc:Choice>
        <mc:Fallback>
          <p:pic>
            <p:nvPicPr>
              <p:cNvPr id="9" name="墨迹 9">
                <a:extLst>
                  <a:ext uri="{FF2B5EF4-FFF2-40B4-BE49-F238E27FC236}">
                    <a16:creationId xmlns:a16="http://schemas.microsoft.com/office/drawing/2014/main" id="{EB6094EC-C661-A042-BF29-64720039D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4581" y="246166"/>
                <a:ext cx="2150278" cy="912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墨迹 14">
                <a:extLst>
                  <a:ext uri="{FF2B5EF4-FFF2-40B4-BE49-F238E27FC236}">
                    <a16:creationId xmlns:a16="http://schemas.microsoft.com/office/drawing/2014/main" id="{2225EECA-77F4-174B-BF41-D81C8E8D2104}"/>
                  </a:ext>
                </a:extLst>
              </p14:cNvPr>
              <p14:cNvContentPartPr/>
              <p14:nvPr/>
            </p14:nvContentPartPr>
            <p14:xfrm>
              <a:off x="2435140" y="1380529"/>
              <a:ext cx="597960" cy="517320"/>
            </p14:xfrm>
          </p:contentPart>
        </mc:Choice>
        <mc:Fallback>
          <p:pic>
            <p:nvPicPr>
              <p:cNvPr id="14" name="墨迹 14">
                <a:extLst>
                  <a:ext uri="{FF2B5EF4-FFF2-40B4-BE49-F238E27FC236}">
                    <a16:creationId xmlns:a16="http://schemas.microsoft.com/office/drawing/2014/main" id="{2225EECA-77F4-174B-BF41-D81C8E8D21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7580" y="1372964"/>
                <a:ext cx="61308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A3E540B-F801-524F-A9F7-31C0A60C572D}"/>
                  </a:ext>
                </a:extLst>
              </p14:cNvPr>
              <p14:cNvContentPartPr/>
              <p14:nvPr/>
            </p14:nvContentPartPr>
            <p14:xfrm>
              <a:off x="3680380" y="2949409"/>
              <a:ext cx="12960" cy="565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A3E540B-F801-524F-A9F7-31C0A60C57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2820" y="2941849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D6E909B7-1897-344E-A152-9771C9457424}"/>
                  </a:ext>
                </a:extLst>
              </p14:cNvPr>
              <p14:cNvContentPartPr/>
              <p14:nvPr/>
            </p14:nvContentPartPr>
            <p14:xfrm>
              <a:off x="3480940" y="3223369"/>
              <a:ext cx="168840" cy="17460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D6E909B7-1897-344E-A152-9771C94574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725" y="3215809"/>
                <a:ext cx="183992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158FF6D0-B2E0-D146-BA69-9D57BBA6C394}"/>
                  </a:ext>
                </a:extLst>
              </p14:cNvPr>
              <p14:cNvContentPartPr/>
              <p14:nvPr/>
            </p14:nvContentPartPr>
            <p14:xfrm>
              <a:off x="3400300" y="2041129"/>
              <a:ext cx="728640" cy="398160"/>
            </p14:xfrm>
          </p:contentPart>
        </mc:Choice>
        <mc:Fallback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158FF6D0-B2E0-D146-BA69-9D57BBA6C3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2740" y="2033569"/>
                <a:ext cx="74376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E147B6E9-9DC1-8D4A-9243-AEAF287A77B8}"/>
                  </a:ext>
                </a:extLst>
              </p14:cNvPr>
              <p14:cNvContentPartPr/>
              <p14:nvPr/>
            </p14:nvContentPartPr>
            <p14:xfrm>
              <a:off x="1513900" y="2694169"/>
              <a:ext cx="43920" cy="1558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E147B6E9-9DC1-8D4A-9243-AEAF287A77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6340" y="2686609"/>
                <a:ext cx="59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310D8F2-97C9-A74C-96B1-86E2CFB733B2}"/>
                  </a:ext>
                </a:extLst>
              </p14:cNvPr>
              <p14:cNvContentPartPr/>
              <p14:nvPr/>
            </p14:nvContentPartPr>
            <p14:xfrm>
              <a:off x="1513900" y="3098809"/>
              <a:ext cx="56520" cy="1188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310D8F2-97C9-A74C-96B1-86E2CFB733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6340" y="3091249"/>
                <a:ext cx="71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7CF18465-0884-C44D-B961-53716955F5F9}"/>
                  </a:ext>
                </a:extLst>
              </p14:cNvPr>
              <p14:cNvContentPartPr/>
              <p14:nvPr/>
            </p14:nvContentPartPr>
            <p14:xfrm>
              <a:off x="1657180" y="3378889"/>
              <a:ext cx="87480" cy="752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7CF18465-0884-C44D-B961-53716955F5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49620" y="3371329"/>
                <a:ext cx="102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B37D8328-DB63-FC4B-8D8F-AB2924457706}"/>
                  </a:ext>
                </a:extLst>
              </p14:cNvPr>
              <p14:cNvContentPartPr/>
              <p14:nvPr/>
            </p14:nvContentPartPr>
            <p14:xfrm>
              <a:off x="1955980" y="3559609"/>
              <a:ext cx="87480" cy="3132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B37D8328-DB63-FC4B-8D8F-AB29244577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48420" y="3552049"/>
                <a:ext cx="10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9DCF58A-6BE9-6642-B01A-ABDC502FFD14}"/>
                  </a:ext>
                </a:extLst>
              </p14:cNvPr>
              <p14:cNvContentPartPr/>
              <p14:nvPr/>
            </p14:nvContentPartPr>
            <p14:xfrm>
              <a:off x="2354140" y="3628009"/>
              <a:ext cx="143640" cy="190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9DCF58A-6BE9-6642-B01A-ABDC502FFD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46940" y="3620449"/>
                <a:ext cx="158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9560C34-86E3-6F43-A435-C8BDDEF1CF91}"/>
                  </a:ext>
                </a:extLst>
              </p14:cNvPr>
              <p14:cNvContentPartPr/>
              <p14:nvPr/>
            </p14:nvContentPartPr>
            <p14:xfrm>
              <a:off x="2839780" y="3628009"/>
              <a:ext cx="100080" cy="129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9560C34-86E3-6F43-A435-C8BDDEF1CF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2220" y="3620449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D24C1A9-DE10-D443-B7ED-BE38CD9C95BD}"/>
                  </a:ext>
                </a:extLst>
              </p14:cNvPr>
              <p14:cNvContentPartPr/>
              <p14:nvPr/>
            </p14:nvContentPartPr>
            <p14:xfrm>
              <a:off x="3244420" y="3478609"/>
              <a:ext cx="93600" cy="439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D24C1A9-DE10-D443-B7ED-BE38CD9C95B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6860" y="3471049"/>
                <a:ext cx="10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2793C96B-24C7-A843-A449-F44BFEEEA31C}"/>
                  </a:ext>
                </a:extLst>
              </p14:cNvPr>
              <p14:cNvContentPartPr/>
              <p14:nvPr/>
            </p14:nvContentPartPr>
            <p14:xfrm>
              <a:off x="3456100" y="3341809"/>
              <a:ext cx="19080" cy="1908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2793C96B-24C7-A843-A449-F44BFEEE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8540" y="3334249"/>
                <a:ext cx="34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墨迹 35">
                <a:extLst>
                  <a:ext uri="{FF2B5EF4-FFF2-40B4-BE49-F238E27FC236}">
                    <a16:creationId xmlns:a16="http://schemas.microsoft.com/office/drawing/2014/main" id="{062055DA-F9BE-F14D-AAD7-F76F1B73B45D}"/>
                  </a:ext>
                </a:extLst>
              </p14:cNvPr>
              <p14:cNvContentPartPr/>
              <p14:nvPr/>
            </p14:nvContentPartPr>
            <p14:xfrm>
              <a:off x="1432900" y="1847449"/>
              <a:ext cx="616680" cy="324000"/>
            </p14:xfrm>
          </p:contentPart>
        </mc:Choice>
        <mc:Fallback>
          <p:pic>
            <p:nvPicPr>
              <p:cNvPr id="35" name="墨迹 35">
                <a:extLst>
                  <a:ext uri="{FF2B5EF4-FFF2-40B4-BE49-F238E27FC236}">
                    <a16:creationId xmlns:a16="http://schemas.microsoft.com/office/drawing/2014/main" id="{062055DA-F9BE-F14D-AAD7-F76F1B73B4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5340" y="1839889"/>
                <a:ext cx="6318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" name="墨迹 40">
                <a:extLst>
                  <a:ext uri="{FF2B5EF4-FFF2-40B4-BE49-F238E27FC236}">
                    <a16:creationId xmlns:a16="http://schemas.microsoft.com/office/drawing/2014/main" id="{E3886FA2-2B00-9745-BD26-B939FF1B8ACC}"/>
                  </a:ext>
                </a:extLst>
              </p14:cNvPr>
              <p14:cNvContentPartPr/>
              <p14:nvPr/>
            </p14:nvContentPartPr>
            <p14:xfrm>
              <a:off x="4489660" y="2183689"/>
              <a:ext cx="1289160" cy="772200"/>
            </p14:xfrm>
          </p:contentPart>
        </mc:Choice>
        <mc:Fallback>
          <p:pic>
            <p:nvPicPr>
              <p:cNvPr id="40" name="墨迹 40">
                <a:extLst>
                  <a:ext uri="{FF2B5EF4-FFF2-40B4-BE49-F238E27FC236}">
                    <a16:creationId xmlns:a16="http://schemas.microsoft.com/office/drawing/2014/main" id="{E3886FA2-2B00-9745-BD26-B939FF1B8A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82100" y="2176129"/>
                <a:ext cx="13042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742F1986-782C-234F-B8A3-6EF4B19CB1A9}"/>
                  </a:ext>
                </a:extLst>
              </p14:cNvPr>
              <p14:cNvContentPartPr/>
              <p14:nvPr/>
            </p14:nvContentPartPr>
            <p14:xfrm>
              <a:off x="1962100" y="1324729"/>
              <a:ext cx="355320" cy="10587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742F1986-782C-234F-B8A3-6EF4B19CB1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4540" y="1317169"/>
                <a:ext cx="370440" cy="10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4E260739-F880-6B4C-A24A-5EF7254E7085}"/>
                  </a:ext>
                </a:extLst>
              </p14:cNvPr>
              <p14:cNvContentPartPr/>
              <p14:nvPr/>
            </p14:nvContentPartPr>
            <p14:xfrm>
              <a:off x="8953300" y="1698049"/>
              <a:ext cx="691200" cy="41148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4E260739-F880-6B4C-A24A-5EF7254E70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45744" y="1690482"/>
                <a:ext cx="705952" cy="426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19CA53F7-4D8B-DD41-96B3-80ECE298FC88}"/>
                  </a:ext>
                </a:extLst>
              </p14:cNvPr>
              <p14:cNvContentPartPr/>
              <p14:nvPr/>
            </p14:nvContentPartPr>
            <p14:xfrm>
              <a:off x="7801660" y="1897489"/>
              <a:ext cx="822240" cy="3744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19CA53F7-4D8B-DD41-96B3-80ECE298FC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4100" y="1890001"/>
                <a:ext cx="837360" cy="52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墨迹 58">
                <a:extLst>
                  <a:ext uri="{FF2B5EF4-FFF2-40B4-BE49-F238E27FC236}">
                    <a16:creationId xmlns:a16="http://schemas.microsoft.com/office/drawing/2014/main" id="{60DDFE71-0CA9-0643-9134-82A2EE64F269}"/>
                  </a:ext>
                </a:extLst>
              </p14:cNvPr>
              <p14:cNvContentPartPr/>
              <p14:nvPr/>
            </p14:nvContentPartPr>
            <p14:xfrm>
              <a:off x="6985900" y="1716769"/>
              <a:ext cx="498600" cy="280440"/>
            </p14:xfrm>
          </p:contentPart>
        </mc:Choice>
        <mc:Fallback>
          <p:pic>
            <p:nvPicPr>
              <p:cNvPr id="55" name="墨迹 58">
                <a:extLst>
                  <a:ext uri="{FF2B5EF4-FFF2-40B4-BE49-F238E27FC236}">
                    <a16:creationId xmlns:a16="http://schemas.microsoft.com/office/drawing/2014/main" id="{60DDFE71-0CA9-0643-9134-82A2EE64F2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78695" y="1709209"/>
                <a:ext cx="513731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墨迹 59">
                <a:extLst>
                  <a:ext uri="{FF2B5EF4-FFF2-40B4-BE49-F238E27FC236}">
                    <a16:creationId xmlns:a16="http://schemas.microsoft.com/office/drawing/2014/main" id="{0D7766C1-80EB-F44A-B81F-676D455D9468}"/>
                  </a:ext>
                </a:extLst>
              </p14:cNvPr>
              <p14:cNvContentPartPr/>
              <p14:nvPr/>
            </p14:nvContentPartPr>
            <p14:xfrm>
              <a:off x="6407020" y="1685809"/>
              <a:ext cx="386640" cy="330480"/>
            </p14:xfrm>
          </p:contentPart>
        </mc:Choice>
        <mc:Fallback>
          <p:pic>
            <p:nvPicPr>
              <p:cNvPr id="56" name="墨迹 59">
                <a:extLst>
                  <a:ext uri="{FF2B5EF4-FFF2-40B4-BE49-F238E27FC236}">
                    <a16:creationId xmlns:a16="http://schemas.microsoft.com/office/drawing/2014/main" id="{0D7766C1-80EB-F44A-B81F-676D455D94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99453" y="1678249"/>
                <a:ext cx="401774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17953544-3B95-7E48-A122-404BBC11E6B3}"/>
                  </a:ext>
                </a:extLst>
              </p14:cNvPr>
              <p14:cNvContentPartPr/>
              <p14:nvPr/>
            </p14:nvContentPartPr>
            <p14:xfrm>
              <a:off x="3674260" y="1125289"/>
              <a:ext cx="56520" cy="7524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17953544-3B95-7E48-A122-404BBC11E6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66700" y="1117729"/>
                <a:ext cx="712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22454462-995A-2A4D-AB5C-EF18E7B17F01}"/>
                  </a:ext>
                </a:extLst>
              </p14:cNvPr>
              <p14:cNvContentPartPr/>
              <p14:nvPr/>
            </p14:nvContentPartPr>
            <p14:xfrm>
              <a:off x="3524860" y="1399969"/>
              <a:ext cx="62640" cy="867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22454462-995A-2A4D-AB5C-EF18E7B17F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17300" y="1392409"/>
                <a:ext cx="77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FF09EF16-982C-4147-BA4A-ECB531DF66F1}"/>
                  </a:ext>
                </a:extLst>
              </p14:cNvPr>
              <p14:cNvContentPartPr/>
              <p14:nvPr/>
            </p14:nvContentPartPr>
            <p14:xfrm>
              <a:off x="3381580" y="1642249"/>
              <a:ext cx="68760" cy="1249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FF09EF16-982C-4147-BA4A-ECB531DF66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74020" y="1634689"/>
                <a:ext cx="83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5457FD5-F2A7-4947-85F9-8DF15F03808B}"/>
                  </a:ext>
                </a:extLst>
              </p14:cNvPr>
              <p14:cNvContentPartPr/>
              <p14:nvPr/>
            </p14:nvContentPartPr>
            <p14:xfrm>
              <a:off x="3244420" y="1891009"/>
              <a:ext cx="75240" cy="1371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5457FD5-F2A7-4947-85F9-8DF15F03808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36860" y="1883449"/>
                <a:ext cx="90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7" name="墨迹 67">
                <a:extLst>
                  <a:ext uri="{FF2B5EF4-FFF2-40B4-BE49-F238E27FC236}">
                    <a16:creationId xmlns:a16="http://schemas.microsoft.com/office/drawing/2014/main" id="{677D5B49-90F5-0F4F-A86A-EF920199A78F}"/>
                  </a:ext>
                </a:extLst>
              </p14:cNvPr>
              <p14:cNvContentPartPr/>
              <p14:nvPr/>
            </p14:nvContentPartPr>
            <p14:xfrm>
              <a:off x="2939500" y="2183689"/>
              <a:ext cx="212040" cy="355320"/>
            </p14:xfrm>
          </p:contentPart>
        </mc:Choice>
        <mc:Fallback>
          <p:pic>
            <p:nvPicPr>
              <p:cNvPr id="67" name="墨迹 67">
                <a:extLst>
                  <a:ext uri="{FF2B5EF4-FFF2-40B4-BE49-F238E27FC236}">
                    <a16:creationId xmlns:a16="http://schemas.microsoft.com/office/drawing/2014/main" id="{677D5B49-90F5-0F4F-A86A-EF920199A78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31940" y="2176129"/>
                <a:ext cx="227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C96A6779-C1FF-5941-BF43-6BB93A50443F}"/>
                  </a:ext>
                </a:extLst>
              </p14:cNvPr>
              <p14:cNvContentPartPr/>
              <p14:nvPr/>
            </p14:nvContentPartPr>
            <p14:xfrm>
              <a:off x="8150140" y="2607049"/>
              <a:ext cx="87480" cy="648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C96A6779-C1FF-5941-BF43-6BB93A5044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42580" y="2599489"/>
                <a:ext cx="102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7CB23017-09D8-584F-9437-99772C963292}"/>
                  </a:ext>
                </a:extLst>
              </p14:cNvPr>
              <p14:cNvContentPartPr/>
              <p14:nvPr/>
            </p14:nvContentPartPr>
            <p14:xfrm>
              <a:off x="8455420" y="2588329"/>
              <a:ext cx="367560" cy="1908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7CB23017-09D8-584F-9437-99772C9632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47860" y="2580769"/>
                <a:ext cx="382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8" name="墨迹 79">
                <a:extLst>
                  <a:ext uri="{FF2B5EF4-FFF2-40B4-BE49-F238E27FC236}">
                    <a16:creationId xmlns:a16="http://schemas.microsoft.com/office/drawing/2014/main" id="{6279856C-6BD9-6841-B9FE-B94CDC4092BA}"/>
                  </a:ext>
                </a:extLst>
              </p14:cNvPr>
              <p14:cNvContentPartPr/>
              <p14:nvPr/>
            </p14:nvContentPartPr>
            <p14:xfrm>
              <a:off x="6463180" y="2438929"/>
              <a:ext cx="1046160" cy="355320"/>
            </p14:xfrm>
          </p:contentPart>
        </mc:Choice>
        <mc:Fallback>
          <p:pic>
            <p:nvPicPr>
              <p:cNvPr id="78" name="墨迹 79">
                <a:extLst>
                  <a:ext uri="{FF2B5EF4-FFF2-40B4-BE49-F238E27FC236}">
                    <a16:creationId xmlns:a16="http://schemas.microsoft.com/office/drawing/2014/main" id="{6279856C-6BD9-6841-B9FE-B94CDC4092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55620" y="2431369"/>
                <a:ext cx="10612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2" name="墨迹 82">
                <a:extLst>
                  <a:ext uri="{FF2B5EF4-FFF2-40B4-BE49-F238E27FC236}">
                    <a16:creationId xmlns:a16="http://schemas.microsoft.com/office/drawing/2014/main" id="{B0EB6E2B-497D-6747-AACB-420D4BCC3E3F}"/>
                  </a:ext>
                </a:extLst>
              </p14:cNvPr>
              <p14:cNvContentPartPr/>
              <p14:nvPr/>
            </p14:nvContentPartPr>
            <p14:xfrm>
              <a:off x="9090460" y="2457649"/>
              <a:ext cx="405000" cy="249120"/>
            </p14:xfrm>
          </p:contentPart>
        </mc:Choice>
        <mc:Fallback>
          <p:pic>
            <p:nvPicPr>
              <p:cNvPr id="82" name="墨迹 82">
                <a:extLst>
                  <a:ext uri="{FF2B5EF4-FFF2-40B4-BE49-F238E27FC236}">
                    <a16:creationId xmlns:a16="http://schemas.microsoft.com/office/drawing/2014/main" id="{B0EB6E2B-497D-6747-AACB-420D4BCC3E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82900" y="2450100"/>
                <a:ext cx="420120" cy="26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69A13259-4130-BA4C-B4CB-64A694398128}"/>
                  </a:ext>
                </a:extLst>
              </p14:cNvPr>
              <p14:cNvContentPartPr/>
              <p14:nvPr/>
            </p14:nvContentPartPr>
            <p14:xfrm>
              <a:off x="10161100" y="1741609"/>
              <a:ext cx="566640" cy="36720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69A13259-4130-BA4C-B4CB-64A6943981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53545" y="1734042"/>
                <a:ext cx="581750" cy="382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54399AF9-43DE-E04F-8E07-F64883E6F544}"/>
                  </a:ext>
                </a:extLst>
              </p14:cNvPr>
              <p14:cNvContentPartPr/>
              <p14:nvPr/>
            </p14:nvContentPartPr>
            <p14:xfrm>
              <a:off x="9644500" y="1972009"/>
              <a:ext cx="280440" cy="11880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54399AF9-43DE-E04F-8E07-F64883E6F5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36940" y="1964449"/>
                <a:ext cx="295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40E420A0-895C-5D4C-BBD2-0C1F2E8C764B}"/>
                  </a:ext>
                </a:extLst>
              </p14:cNvPr>
              <p14:cNvContentPartPr/>
              <p14:nvPr/>
            </p14:nvContentPartPr>
            <p14:xfrm>
              <a:off x="9463780" y="2569609"/>
              <a:ext cx="255600" cy="2059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40E420A0-895C-5D4C-BBD2-0C1F2E8C76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56220" y="2562049"/>
                <a:ext cx="270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108D4894-61C5-9745-9EBC-1F265874C4B1}"/>
                  </a:ext>
                </a:extLst>
              </p14:cNvPr>
              <p14:cNvContentPartPr/>
              <p14:nvPr/>
            </p14:nvContentPartPr>
            <p14:xfrm>
              <a:off x="10049140" y="2501209"/>
              <a:ext cx="442080" cy="37404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108D4894-61C5-9745-9EBC-1F265874C4B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41586" y="2493649"/>
                <a:ext cx="457188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123CB555-F304-E04C-AE64-25DE059D0F6B}"/>
                  </a:ext>
                </a:extLst>
              </p14:cNvPr>
              <p14:cNvContentPartPr/>
              <p14:nvPr/>
            </p14:nvContentPartPr>
            <p14:xfrm>
              <a:off x="7235020" y="3360169"/>
              <a:ext cx="43920" cy="1908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123CB555-F304-E04C-AE64-25DE059D0F6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27460" y="3352969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189BE4FD-69A6-BA45-B522-549B0ECC653D}"/>
                  </a:ext>
                </a:extLst>
              </p14:cNvPr>
              <p14:cNvContentPartPr/>
              <p14:nvPr/>
            </p14:nvContentPartPr>
            <p14:xfrm>
              <a:off x="7608700" y="3366649"/>
              <a:ext cx="442440" cy="129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189BE4FD-69A6-BA45-B522-549B0ECC65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01140" y="3359089"/>
                <a:ext cx="457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DB41B2D3-CB29-3040-9C59-3844F5516D2A}"/>
                  </a:ext>
                </a:extLst>
              </p14:cNvPr>
              <p14:cNvContentPartPr/>
              <p14:nvPr/>
            </p14:nvContentPartPr>
            <p14:xfrm>
              <a:off x="8368300" y="3360169"/>
              <a:ext cx="436320" cy="25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DB41B2D3-CB29-3040-9C59-3844F5516D2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60740" y="3352969"/>
                <a:ext cx="451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9" name="墨迹 111">
                <a:extLst>
                  <a:ext uri="{FF2B5EF4-FFF2-40B4-BE49-F238E27FC236}">
                    <a16:creationId xmlns:a16="http://schemas.microsoft.com/office/drawing/2014/main" id="{2DFA52E9-E556-4044-89E7-ECEF7FAB4E82}"/>
                  </a:ext>
                </a:extLst>
              </p14:cNvPr>
              <p14:cNvContentPartPr/>
              <p14:nvPr/>
            </p14:nvContentPartPr>
            <p14:xfrm>
              <a:off x="9339220" y="3796129"/>
              <a:ext cx="367560" cy="224640"/>
            </p14:xfrm>
          </p:contentPart>
        </mc:Choice>
        <mc:Fallback>
          <p:pic>
            <p:nvPicPr>
              <p:cNvPr id="109" name="墨迹 111">
                <a:extLst>
                  <a:ext uri="{FF2B5EF4-FFF2-40B4-BE49-F238E27FC236}">
                    <a16:creationId xmlns:a16="http://schemas.microsoft.com/office/drawing/2014/main" id="{2DFA52E9-E556-4044-89E7-ECEF7FAB4E8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31660" y="3788569"/>
                <a:ext cx="382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10" name="墨迹 112">
                <a:extLst>
                  <a:ext uri="{FF2B5EF4-FFF2-40B4-BE49-F238E27FC236}">
                    <a16:creationId xmlns:a16="http://schemas.microsoft.com/office/drawing/2014/main" id="{103D0FDA-8AC7-DF4D-820A-9E3BAA0F029A}"/>
                  </a:ext>
                </a:extLst>
              </p14:cNvPr>
              <p14:cNvContentPartPr/>
              <p14:nvPr/>
            </p14:nvContentPartPr>
            <p14:xfrm>
              <a:off x="8368300" y="3970369"/>
              <a:ext cx="709920" cy="25200"/>
            </p14:xfrm>
          </p:contentPart>
        </mc:Choice>
        <mc:Fallback>
          <p:pic>
            <p:nvPicPr>
              <p:cNvPr id="110" name="墨迹 112">
                <a:extLst>
                  <a:ext uri="{FF2B5EF4-FFF2-40B4-BE49-F238E27FC236}">
                    <a16:creationId xmlns:a16="http://schemas.microsoft.com/office/drawing/2014/main" id="{103D0FDA-8AC7-DF4D-820A-9E3BAA0F029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60740" y="3962809"/>
                <a:ext cx="72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1" name="墨迹 113">
                <a:extLst>
                  <a:ext uri="{FF2B5EF4-FFF2-40B4-BE49-F238E27FC236}">
                    <a16:creationId xmlns:a16="http://schemas.microsoft.com/office/drawing/2014/main" id="{788B241E-8BE0-1D46-8EBB-B2CEC45C7C40}"/>
                  </a:ext>
                </a:extLst>
              </p14:cNvPr>
              <p14:cNvContentPartPr/>
              <p14:nvPr/>
            </p14:nvContentPartPr>
            <p14:xfrm>
              <a:off x="6357340" y="3739969"/>
              <a:ext cx="1263960" cy="442440"/>
            </p14:xfrm>
          </p:contentPart>
        </mc:Choice>
        <mc:Fallback>
          <p:pic>
            <p:nvPicPr>
              <p:cNvPr id="111" name="墨迹 113">
                <a:extLst>
                  <a:ext uri="{FF2B5EF4-FFF2-40B4-BE49-F238E27FC236}">
                    <a16:creationId xmlns:a16="http://schemas.microsoft.com/office/drawing/2014/main" id="{788B241E-8BE0-1D46-8EBB-B2CEC45C7C4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49780" y="3732409"/>
                <a:ext cx="1279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DFD56367-EB55-364F-95E5-599823522A7F}"/>
                  </a:ext>
                </a:extLst>
              </p14:cNvPr>
              <p14:cNvContentPartPr/>
              <p14:nvPr/>
            </p14:nvContentPartPr>
            <p14:xfrm>
              <a:off x="9719020" y="3733849"/>
              <a:ext cx="1382400" cy="50472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DFD56367-EB55-364F-95E5-599823522A7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11460" y="3726289"/>
                <a:ext cx="13975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3E8B58B-6596-664A-B7B0-A005C73C952F}"/>
                  </a:ext>
                </a:extLst>
              </p14:cNvPr>
              <p14:cNvContentPartPr/>
              <p14:nvPr/>
            </p14:nvContentPartPr>
            <p14:xfrm>
              <a:off x="5958820" y="1953289"/>
              <a:ext cx="317880" cy="211356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3E8B58B-6596-664A-B7B0-A005C73C952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48740" y="1943209"/>
                <a:ext cx="338040" cy="21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27" name="墨迹 127">
                <a:extLst>
                  <a:ext uri="{FF2B5EF4-FFF2-40B4-BE49-F238E27FC236}">
                    <a16:creationId xmlns:a16="http://schemas.microsoft.com/office/drawing/2014/main" id="{108D8CCD-C894-634D-9228-8291A05E1FE6}"/>
                  </a:ext>
                </a:extLst>
              </p14:cNvPr>
              <p14:cNvContentPartPr/>
              <p14:nvPr/>
            </p14:nvContentPartPr>
            <p14:xfrm>
              <a:off x="5404780" y="1281169"/>
              <a:ext cx="672840" cy="2085840"/>
            </p14:xfrm>
          </p:contentPart>
        </mc:Choice>
        <mc:Fallback>
          <p:pic>
            <p:nvPicPr>
              <p:cNvPr id="127" name="墨迹 127">
                <a:extLst>
                  <a:ext uri="{FF2B5EF4-FFF2-40B4-BE49-F238E27FC236}">
                    <a16:creationId xmlns:a16="http://schemas.microsoft.com/office/drawing/2014/main" id="{108D8CCD-C894-634D-9228-8291A05E1FE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97220" y="1273609"/>
                <a:ext cx="687960" cy="21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C3AEA2B9-510B-8C40-8EF9-F7B0C00C4390}"/>
                  </a:ext>
                </a:extLst>
              </p14:cNvPr>
              <p14:cNvContentPartPr/>
              <p14:nvPr/>
            </p14:nvContentPartPr>
            <p14:xfrm>
              <a:off x="5902660" y="982369"/>
              <a:ext cx="386280" cy="34272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C3AEA2B9-510B-8C40-8EF9-F7B0C00C43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95460" y="974809"/>
                <a:ext cx="401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4" name="墨迹 145">
                <a:extLst>
                  <a:ext uri="{FF2B5EF4-FFF2-40B4-BE49-F238E27FC236}">
                    <a16:creationId xmlns:a16="http://schemas.microsoft.com/office/drawing/2014/main" id="{154842C5-C3AD-1F47-BC45-3144DBC298E4}"/>
                  </a:ext>
                </a:extLst>
              </p14:cNvPr>
              <p14:cNvContentPartPr/>
              <p14:nvPr/>
            </p14:nvContentPartPr>
            <p14:xfrm>
              <a:off x="4115980" y="4922929"/>
              <a:ext cx="884520" cy="809640"/>
            </p14:xfrm>
          </p:contentPart>
        </mc:Choice>
        <mc:Fallback>
          <p:pic>
            <p:nvPicPr>
              <p:cNvPr id="144" name="墨迹 145">
                <a:extLst>
                  <a:ext uri="{FF2B5EF4-FFF2-40B4-BE49-F238E27FC236}">
                    <a16:creationId xmlns:a16="http://schemas.microsoft.com/office/drawing/2014/main" id="{154842C5-C3AD-1F47-BC45-3144DBC298E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08420" y="4915369"/>
                <a:ext cx="89928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5" name="墨迹 146">
                <a:extLst>
                  <a:ext uri="{FF2B5EF4-FFF2-40B4-BE49-F238E27FC236}">
                    <a16:creationId xmlns:a16="http://schemas.microsoft.com/office/drawing/2014/main" id="{7FDCDB6F-D128-2A44-89C0-0C3CB15BAF62}"/>
                  </a:ext>
                </a:extLst>
              </p14:cNvPr>
              <p14:cNvContentPartPr/>
              <p14:nvPr/>
            </p14:nvContentPartPr>
            <p14:xfrm>
              <a:off x="1258660" y="4736089"/>
              <a:ext cx="2596320" cy="1136880"/>
            </p14:xfrm>
          </p:contentPart>
        </mc:Choice>
        <mc:Fallback>
          <p:pic>
            <p:nvPicPr>
              <p:cNvPr id="145" name="墨迹 146">
                <a:extLst>
                  <a:ext uri="{FF2B5EF4-FFF2-40B4-BE49-F238E27FC236}">
                    <a16:creationId xmlns:a16="http://schemas.microsoft.com/office/drawing/2014/main" id="{7FDCDB6F-D128-2A44-89C0-0C3CB15BAF6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51100" y="4728529"/>
                <a:ext cx="261144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9197D84F-261F-CB45-B463-038CE344C379}"/>
                  </a:ext>
                </a:extLst>
              </p14:cNvPr>
              <p14:cNvContentPartPr/>
              <p14:nvPr/>
            </p14:nvContentPartPr>
            <p14:xfrm>
              <a:off x="5890420" y="4605409"/>
              <a:ext cx="2334960" cy="179964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9197D84F-261F-CB45-B463-038CE344C37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82860" y="4597849"/>
                <a:ext cx="2350080" cy="18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05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FF3D22AD-5A57-A544-BDB7-B9AC22600CC4}"/>
                  </a:ext>
                </a:extLst>
              </p14:cNvPr>
              <p14:cNvContentPartPr/>
              <p14:nvPr/>
            </p14:nvContentPartPr>
            <p14:xfrm>
              <a:off x="2186380" y="727129"/>
              <a:ext cx="532080" cy="56052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FF3D22AD-5A57-A544-BDB7-B9AC22600C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8825" y="719569"/>
                <a:ext cx="54683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9">
                <a:extLst>
                  <a:ext uri="{FF2B5EF4-FFF2-40B4-BE49-F238E27FC236}">
                    <a16:creationId xmlns:a16="http://schemas.microsoft.com/office/drawing/2014/main" id="{48448842-FA3A-3743-8F89-6E9DB04CB4E2}"/>
                  </a:ext>
                </a:extLst>
              </p14:cNvPr>
              <p14:cNvContentPartPr/>
              <p14:nvPr/>
            </p14:nvContentPartPr>
            <p14:xfrm>
              <a:off x="1270900" y="913609"/>
              <a:ext cx="454680" cy="330480"/>
            </p14:xfrm>
          </p:contentPart>
        </mc:Choice>
        <mc:Fallback>
          <p:pic>
            <p:nvPicPr>
              <p:cNvPr id="8" name="墨迹 9">
                <a:extLst>
                  <a:ext uri="{FF2B5EF4-FFF2-40B4-BE49-F238E27FC236}">
                    <a16:creationId xmlns:a16="http://schemas.microsoft.com/office/drawing/2014/main" id="{48448842-FA3A-3743-8F89-6E9DB04CB4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3700" y="906049"/>
                <a:ext cx="469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墨迹 27">
                <a:extLst>
                  <a:ext uri="{FF2B5EF4-FFF2-40B4-BE49-F238E27FC236}">
                    <a16:creationId xmlns:a16="http://schemas.microsoft.com/office/drawing/2014/main" id="{001CDF7F-C77A-404D-8DA1-C77CC6AD4F77}"/>
                  </a:ext>
                </a:extLst>
              </p14:cNvPr>
              <p14:cNvContentPartPr/>
              <p14:nvPr/>
            </p14:nvContentPartPr>
            <p14:xfrm>
              <a:off x="3586780" y="453169"/>
              <a:ext cx="3996360" cy="974880"/>
            </p14:xfrm>
          </p:contentPart>
        </mc:Choice>
        <mc:Fallback>
          <p:pic>
            <p:nvPicPr>
              <p:cNvPr id="26" name="墨迹 27">
                <a:extLst>
                  <a:ext uri="{FF2B5EF4-FFF2-40B4-BE49-F238E27FC236}">
                    <a16:creationId xmlns:a16="http://schemas.microsoft.com/office/drawing/2014/main" id="{001CDF7F-C77A-404D-8DA1-C77CC6AD4F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9580" y="445609"/>
                <a:ext cx="4011480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墨迹 28">
                <a:extLst>
                  <a:ext uri="{FF2B5EF4-FFF2-40B4-BE49-F238E27FC236}">
                    <a16:creationId xmlns:a16="http://schemas.microsoft.com/office/drawing/2014/main" id="{95674D15-4AEC-8F44-8B9D-70071E7D886B}"/>
                  </a:ext>
                </a:extLst>
              </p14:cNvPr>
              <p14:cNvContentPartPr/>
              <p14:nvPr/>
            </p14:nvContentPartPr>
            <p14:xfrm>
              <a:off x="2952100" y="807769"/>
              <a:ext cx="249480" cy="492480"/>
            </p14:xfrm>
          </p:contentPart>
        </mc:Choice>
        <mc:Fallback>
          <p:pic>
            <p:nvPicPr>
              <p:cNvPr id="27" name="墨迹 28">
                <a:extLst>
                  <a:ext uri="{FF2B5EF4-FFF2-40B4-BE49-F238E27FC236}">
                    <a16:creationId xmlns:a16="http://schemas.microsoft.com/office/drawing/2014/main" id="{95674D15-4AEC-8F44-8B9D-70071E7D88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4540" y="800203"/>
                <a:ext cx="264600" cy="507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85179CE8-AA58-B746-99CE-04BDC2EC7101}"/>
                  </a:ext>
                </a:extLst>
              </p14:cNvPr>
              <p14:cNvContentPartPr/>
              <p14:nvPr/>
            </p14:nvContentPartPr>
            <p14:xfrm>
              <a:off x="7907500" y="359569"/>
              <a:ext cx="3180600" cy="83124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85179CE8-AA58-B746-99CE-04BDC2EC71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9941" y="352009"/>
                <a:ext cx="3195718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" name="墨迹 70">
                <a:extLst>
                  <a:ext uri="{FF2B5EF4-FFF2-40B4-BE49-F238E27FC236}">
                    <a16:creationId xmlns:a16="http://schemas.microsoft.com/office/drawing/2014/main" id="{007BC7AE-E528-A143-8486-666F630384E1}"/>
                  </a:ext>
                </a:extLst>
              </p14:cNvPr>
              <p14:cNvContentPartPr/>
              <p14:nvPr/>
            </p14:nvContentPartPr>
            <p14:xfrm>
              <a:off x="7129900" y="1891009"/>
              <a:ext cx="945360" cy="392400"/>
            </p14:xfrm>
          </p:contentPart>
        </mc:Choice>
        <mc:Fallback>
          <p:pic>
            <p:nvPicPr>
              <p:cNvPr id="68" name="墨迹 70">
                <a:extLst>
                  <a:ext uri="{FF2B5EF4-FFF2-40B4-BE49-F238E27FC236}">
                    <a16:creationId xmlns:a16="http://schemas.microsoft.com/office/drawing/2014/main" id="{007BC7AE-E528-A143-8486-666F630384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2340" y="1883449"/>
                <a:ext cx="9604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10B97E0D-4686-9944-B606-69A3D6A51C2E}"/>
                  </a:ext>
                </a:extLst>
              </p14:cNvPr>
              <p14:cNvContentPartPr/>
              <p14:nvPr/>
            </p14:nvContentPartPr>
            <p14:xfrm>
              <a:off x="2416420" y="1710649"/>
              <a:ext cx="4209120" cy="915120"/>
            </p14:xfrm>
          </p:contentPart>
        </mc:Choice>
        <mc:Fallback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10B97E0D-4686-9944-B606-69A3D6A51C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8859" y="1703092"/>
                <a:ext cx="4224241" cy="930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4958A27C-EA42-A746-8888-00E4D374531B}"/>
                  </a:ext>
                </a:extLst>
              </p14:cNvPr>
              <p14:cNvContentPartPr/>
              <p14:nvPr/>
            </p14:nvContentPartPr>
            <p14:xfrm>
              <a:off x="1159660" y="1884889"/>
              <a:ext cx="709200" cy="65340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4958A27C-EA42-A746-8888-00E4D37453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100" y="1877329"/>
                <a:ext cx="72432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22816E2B-B80E-D940-AB46-5288A46A39A7}"/>
                  </a:ext>
                </a:extLst>
              </p14:cNvPr>
              <p14:cNvContentPartPr/>
              <p14:nvPr/>
            </p14:nvContentPartPr>
            <p14:xfrm>
              <a:off x="8598340" y="1579969"/>
              <a:ext cx="3324960" cy="114840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22816E2B-B80E-D940-AB46-5288A46A39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90779" y="1572411"/>
                <a:ext cx="3340082" cy="116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4" name="墨迹 94">
                <a:extLst>
                  <a:ext uri="{FF2B5EF4-FFF2-40B4-BE49-F238E27FC236}">
                    <a16:creationId xmlns:a16="http://schemas.microsoft.com/office/drawing/2014/main" id="{52F28097-C676-374C-889D-2F39D2039035}"/>
                  </a:ext>
                </a:extLst>
              </p14:cNvPr>
              <p14:cNvContentPartPr/>
              <p14:nvPr/>
            </p14:nvContentPartPr>
            <p14:xfrm>
              <a:off x="1165060" y="3086569"/>
              <a:ext cx="647640" cy="585720"/>
            </p14:xfrm>
          </p:contentPart>
        </mc:Choice>
        <mc:Fallback>
          <p:pic>
            <p:nvPicPr>
              <p:cNvPr id="94" name="墨迹 94">
                <a:extLst>
                  <a:ext uri="{FF2B5EF4-FFF2-40B4-BE49-F238E27FC236}">
                    <a16:creationId xmlns:a16="http://schemas.microsoft.com/office/drawing/2014/main" id="{52F28097-C676-374C-889D-2F39D20390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57860" y="3079009"/>
                <a:ext cx="6627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B372EBB3-CE24-6044-BC47-8BFB8CC19275}"/>
                  </a:ext>
                </a:extLst>
              </p14:cNvPr>
              <p14:cNvContentPartPr/>
              <p14:nvPr/>
            </p14:nvContentPartPr>
            <p14:xfrm>
              <a:off x="2497420" y="2974249"/>
              <a:ext cx="909360" cy="64152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B372EBB3-CE24-6044-BC47-8BFB8CC192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9860" y="2966689"/>
                <a:ext cx="92448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6" name="墨迹 118">
                <a:extLst>
                  <a:ext uri="{FF2B5EF4-FFF2-40B4-BE49-F238E27FC236}">
                    <a16:creationId xmlns:a16="http://schemas.microsoft.com/office/drawing/2014/main" id="{89F42F8E-B83C-174A-B747-D924FFA18B88}"/>
                  </a:ext>
                </a:extLst>
              </p14:cNvPr>
              <p14:cNvContentPartPr/>
              <p14:nvPr/>
            </p14:nvContentPartPr>
            <p14:xfrm>
              <a:off x="7839100" y="2775169"/>
              <a:ext cx="1107720" cy="778680"/>
            </p14:xfrm>
          </p:contentPart>
        </mc:Choice>
        <mc:Fallback>
          <p:pic>
            <p:nvPicPr>
              <p:cNvPr id="116" name="墨迹 118">
                <a:extLst>
                  <a:ext uri="{FF2B5EF4-FFF2-40B4-BE49-F238E27FC236}">
                    <a16:creationId xmlns:a16="http://schemas.microsoft.com/office/drawing/2014/main" id="{89F42F8E-B83C-174A-B747-D924FFA18B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31540" y="2767609"/>
                <a:ext cx="112284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7153F6C2-23DA-6E4E-BAC9-7457E8A2DDD1}"/>
                  </a:ext>
                </a:extLst>
              </p14:cNvPr>
              <p14:cNvContentPartPr/>
              <p14:nvPr/>
            </p14:nvContentPartPr>
            <p14:xfrm>
              <a:off x="6469300" y="3011689"/>
              <a:ext cx="959400" cy="516960"/>
            </p14:xfrm>
          </p:contentPart>
        </mc:Choice>
        <mc:Fallback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7153F6C2-23DA-6E4E-BAC9-7457E8A2DD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61737" y="3004129"/>
                <a:ext cx="974526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墨迹 120">
                <a:extLst>
                  <a:ext uri="{FF2B5EF4-FFF2-40B4-BE49-F238E27FC236}">
                    <a16:creationId xmlns:a16="http://schemas.microsoft.com/office/drawing/2014/main" id="{5772F403-7CD9-FB4E-9D49-C16B71C29027}"/>
                  </a:ext>
                </a:extLst>
              </p14:cNvPr>
              <p14:cNvContentPartPr/>
              <p14:nvPr/>
            </p14:nvContentPartPr>
            <p14:xfrm>
              <a:off x="3605500" y="2868409"/>
              <a:ext cx="2104560" cy="884880"/>
            </p14:xfrm>
          </p:contentPart>
        </mc:Choice>
        <mc:Fallback>
          <p:pic>
            <p:nvPicPr>
              <p:cNvPr id="118" name="墨迹 120">
                <a:extLst>
                  <a:ext uri="{FF2B5EF4-FFF2-40B4-BE49-F238E27FC236}">
                    <a16:creationId xmlns:a16="http://schemas.microsoft.com/office/drawing/2014/main" id="{5772F403-7CD9-FB4E-9D49-C16B71C290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7940" y="2860852"/>
                <a:ext cx="2119680" cy="899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1016545D-E4F3-E145-8209-6818E7C9B900}"/>
                  </a:ext>
                </a:extLst>
              </p14:cNvPr>
              <p14:cNvContentPartPr/>
              <p14:nvPr/>
            </p14:nvContentPartPr>
            <p14:xfrm>
              <a:off x="9108820" y="2750329"/>
              <a:ext cx="2553120" cy="86544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1016545D-E4F3-E145-8209-6818E7C9B90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01259" y="2742772"/>
                <a:ext cx="2568242" cy="880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363B0265-E3EE-CA42-A237-BE51186D6326}"/>
                  </a:ext>
                </a:extLst>
              </p14:cNvPr>
              <p14:cNvContentPartPr/>
              <p14:nvPr/>
            </p14:nvContentPartPr>
            <p14:xfrm>
              <a:off x="8698060" y="4155769"/>
              <a:ext cx="3243960" cy="102960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363B0265-E3EE-CA42-A237-BE51186D63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90500" y="4148209"/>
                <a:ext cx="3259080" cy="10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8" name="墨迹 158">
                <a:extLst>
                  <a:ext uri="{FF2B5EF4-FFF2-40B4-BE49-F238E27FC236}">
                    <a16:creationId xmlns:a16="http://schemas.microsoft.com/office/drawing/2014/main" id="{D062CF80-C9C2-1746-B17E-20BC7672F2C0}"/>
                  </a:ext>
                </a:extLst>
              </p14:cNvPr>
              <p14:cNvContentPartPr/>
              <p14:nvPr/>
            </p14:nvContentPartPr>
            <p14:xfrm>
              <a:off x="2080540" y="4300489"/>
              <a:ext cx="5702760" cy="2584080"/>
            </p14:xfrm>
          </p:contentPart>
        </mc:Choice>
        <mc:Fallback>
          <p:pic>
            <p:nvPicPr>
              <p:cNvPr id="158" name="墨迹 158">
                <a:extLst>
                  <a:ext uri="{FF2B5EF4-FFF2-40B4-BE49-F238E27FC236}">
                    <a16:creationId xmlns:a16="http://schemas.microsoft.com/office/drawing/2014/main" id="{D062CF80-C9C2-1746-B17E-20BC7672F2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72980" y="4292929"/>
                <a:ext cx="571788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81CBF8F9-7D7C-194B-9EEF-01FE88F0BED7}"/>
                  </a:ext>
                </a:extLst>
              </p14:cNvPr>
              <p14:cNvContentPartPr/>
              <p14:nvPr/>
            </p14:nvContentPartPr>
            <p14:xfrm>
              <a:off x="4308940" y="4457449"/>
              <a:ext cx="87480" cy="188028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81CBF8F9-7D7C-194B-9EEF-01FE88F0BE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1740" y="4449889"/>
                <a:ext cx="102600" cy="18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7254F876-A270-2D48-8EDD-27ED4357001B}"/>
                  </a:ext>
                </a:extLst>
              </p14:cNvPr>
              <p14:cNvContentPartPr/>
              <p14:nvPr/>
            </p14:nvContentPartPr>
            <p14:xfrm>
              <a:off x="5442220" y="4457449"/>
              <a:ext cx="143640" cy="181188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7254F876-A270-2D48-8EDD-27ED435700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34660" y="4449889"/>
                <a:ext cx="158760" cy="18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BD2F580F-1B2A-D24C-9C7A-043C0EB6B081}"/>
                  </a:ext>
                </a:extLst>
              </p14:cNvPr>
              <p14:cNvContentPartPr/>
              <p14:nvPr/>
            </p14:nvContentPartPr>
            <p14:xfrm>
              <a:off x="5996260" y="5322529"/>
              <a:ext cx="143640" cy="500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BD2F580F-1B2A-D24C-9C7A-043C0EB6B0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88700" y="5314969"/>
                <a:ext cx="158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0AE1E647-3E9A-3F4C-979C-5C43536C9673}"/>
                  </a:ext>
                </a:extLst>
              </p14:cNvPr>
              <p14:cNvContentPartPr/>
              <p14:nvPr/>
            </p14:nvContentPartPr>
            <p14:xfrm>
              <a:off x="6344740" y="4457449"/>
              <a:ext cx="492120" cy="191160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0AE1E647-3E9A-3F4C-979C-5C43536C96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37180" y="4449889"/>
                <a:ext cx="507240" cy="19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1" name="墨迹 171">
                <a:extLst>
                  <a:ext uri="{FF2B5EF4-FFF2-40B4-BE49-F238E27FC236}">
                    <a16:creationId xmlns:a16="http://schemas.microsoft.com/office/drawing/2014/main" id="{FA6C04CA-F4D2-0049-9C82-0494A1E75F56}"/>
                  </a:ext>
                </a:extLst>
              </p14:cNvPr>
              <p14:cNvContentPartPr/>
              <p14:nvPr/>
            </p14:nvContentPartPr>
            <p14:xfrm>
              <a:off x="2397700" y="4532689"/>
              <a:ext cx="617040" cy="522720"/>
            </p14:xfrm>
          </p:contentPart>
        </mc:Choice>
        <mc:Fallback>
          <p:pic>
            <p:nvPicPr>
              <p:cNvPr id="171" name="墨迹 171">
                <a:extLst>
                  <a:ext uri="{FF2B5EF4-FFF2-40B4-BE49-F238E27FC236}">
                    <a16:creationId xmlns:a16="http://schemas.microsoft.com/office/drawing/2014/main" id="{FA6C04CA-F4D2-0049-9C82-0494A1E75F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90496" y="4525129"/>
                <a:ext cx="632169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5" name="墨迹 175">
                <a:extLst>
                  <a:ext uri="{FF2B5EF4-FFF2-40B4-BE49-F238E27FC236}">
                    <a16:creationId xmlns:a16="http://schemas.microsoft.com/office/drawing/2014/main" id="{3E000755-349D-7C4B-8C24-BDE1FEB5DE9F}"/>
                  </a:ext>
                </a:extLst>
              </p14:cNvPr>
              <p14:cNvContentPartPr/>
              <p14:nvPr/>
            </p14:nvContentPartPr>
            <p14:xfrm>
              <a:off x="1520020" y="5521969"/>
              <a:ext cx="1065240" cy="697320"/>
            </p14:xfrm>
          </p:contentPart>
        </mc:Choice>
        <mc:Fallback>
          <p:pic>
            <p:nvPicPr>
              <p:cNvPr id="175" name="墨迹 175">
                <a:extLst>
                  <a:ext uri="{FF2B5EF4-FFF2-40B4-BE49-F238E27FC236}">
                    <a16:creationId xmlns:a16="http://schemas.microsoft.com/office/drawing/2014/main" id="{3E000755-349D-7C4B-8C24-BDE1FEB5DE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12457" y="5514413"/>
                <a:ext cx="1080365" cy="71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2" name="墨迹 192">
                <a:extLst>
                  <a:ext uri="{FF2B5EF4-FFF2-40B4-BE49-F238E27FC236}">
                    <a16:creationId xmlns:a16="http://schemas.microsoft.com/office/drawing/2014/main" id="{E7A532D5-B3C8-684F-A607-E0754BA2E33A}"/>
                  </a:ext>
                </a:extLst>
              </p14:cNvPr>
              <p14:cNvContentPartPr/>
              <p14:nvPr/>
            </p14:nvContentPartPr>
            <p14:xfrm>
              <a:off x="303220" y="5285089"/>
              <a:ext cx="1596960" cy="1656720"/>
            </p14:xfrm>
          </p:contentPart>
        </mc:Choice>
        <mc:Fallback>
          <p:pic>
            <p:nvPicPr>
              <p:cNvPr id="192" name="墨迹 192">
                <a:extLst>
                  <a:ext uri="{FF2B5EF4-FFF2-40B4-BE49-F238E27FC236}">
                    <a16:creationId xmlns:a16="http://schemas.microsoft.com/office/drawing/2014/main" id="{E7A532D5-B3C8-684F-A607-E0754BA2E3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3140" y="5275007"/>
                <a:ext cx="1614600" cy="16743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464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ACD376EF-92F1-E049-86D7-1BA565110D4E}"/>
                  </a:ext>
                </a:extLst>
              </p14:cNvPr>
              <p14:cNvContentPartPr/>
              <p14:nvPr/>
            </p14:nvContentPartPr>
            <p14:xfrm>
              <a:off x="611740" y="303769"/>
              <a:ext cx="1008360" cy="81504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ACD376EF-92F1-E049-86D7-1BA565110D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180" y="296209"/>
                <a:ext cx="102312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2FC7E6D-A8EA-8745-9FC4-38F69CC2BBDB}"/>
                  </a:ext>
                </a:extLst>
              </p14:cNvPr>
              <p14:cNvContentPartPr/>
              <p14:nvPr/>
            </p14:nvContentPartPr>
            <p14:xfrm>
              <a:off x="1898626" y="355025"/>
              <a:ext cx="6840" cy="45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2FC7E6D-A8EA-8745-9FC4-38F69CC2BB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1066" y="347465"/>
                <a:ext cx="21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979B8DF-13F7-E948-9057-FAB3544FD935}"/>
                  </a:ext>
                </a:extLst>
              </p14:cNvPr>
              <p14:cNvContentPartPr/>
              <p14:nvPr/>
            </p14:nvContentPartPr>
            <p14:xfrm>
              <a:off x="1931026" y="543665"/>
              <a:ext cx="65520" cy="2484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979B8DF-13F7-E948-9057-FAB3544FD9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3826" y="536105"/>
                <a:ext cx="80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0838717-F4F2-A249-BFD5-BA8EA5AA6DEF}"/>
                  </a:ext>
                </a:extLst>
              </p14:cNvPr>
              <p14:cNvContentPartPr/>
              <p14:nvPr/>
            </p14:nvContentPartPr>
            <p14:xfrm>
              <a:off x="2133706" y="523865"/>
              <a:ext cx="104760" cy="176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0838717-F4F2-A249-BFD5-BA8EA5AA6D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6146" y="516665"/>
                <a:ext cx="119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C0A4EE0-DBE0-8E43-BA56-E696360E151B}"/>
                  </a:ext>
                </a:extLst>
              </p14:cNvPr>
              <p14:cNvContentPartPr/>
              <p14:nvPr/>
            </p14:nvContentPartPr>
            <p14:xfrm>
              <a:off x="2453386" y="406505"/>
              <a:ext cx="365760" cy="365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C0A4EE0-DBE0-8E43-BA56-E696360E15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5826" y="398945"/>
                <a:ext cx="3808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墨迹 52">
                <a:extLst>
                  <a:ext uri="{FF2B5EF4-FFF2-40B4-BE49-F238E27FC236}">
                    <a16:creationId xmlns:a16="http://schemas.microsoft.com/office/drawing/2014/main" id="{67C7D9FA-2772-1748-9059-999ECC36A51F}"/>
                  </a:ext>
                </a:extLst>
              </p14:cNvPr>
              <p14:cNvContentPartPr/>
              <p14:nvPr/>
            </p14:nvContentPartPr>
            <p14:xfrm>
              <a:off x="8576266" y="393545"/>
              <a:ext cx="274320" cy="365760"/>
            </p14:xfrm>
          </p:contentPart>
        </mc:Choice>
        <mc:Fallback>
          <p:pic>
            <p:nvPicPr>
              <p:cNvPr id="48" name="墨迹 52">
                <a:extLst>
                  <a:ext uri="{FF2B5EF4-FFF2-40B4-BE49-F238E27FC236}">
                    <a16:creationId xmlns:a16="http://schemas.microsoft.com/office/drawing/2014/main" id="{67C7D9FA-2772-1748-9059-999ECC36A5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8716" y="385985"/>
                <a:ext cx="289061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墨迹 53">
                <a:extLst>
                  <a:ext uri="{FF2B5EF4-FFF2-40B4-BE49-F238E27FC236}">
                    <a16:creationId xmlns:a16="http://schemas.microsoft.com/office/drawing/2014/main" id="{20BBDCEA-9BBE-F54D-AEA3-BE4863972D51}"/>
                  </a:ext>
                </a:extLst>
              </p14:cNvPr>
              <p14:cNvContentPartPr/>
              <p14:nvPr/>
            </p14:nvContentPartPr>
            <p14:xfrm>
              <a:off x="6781306" y="275825"/>
              <a:ext cx="1596600" cy="594360"/>
            </p14:xfrm>
          </p:contentPart>
        </mc:Choice>
        <mc:Fallback>
          <p:pic>
            <p:nvPicPr>
              <p:cNvPr id="49" name="墨迹 53">
                <a:extLst>
                  <a:ext uri="{FF2B5EF4-FFF2-40B4-BE49-F238E27FC236}">
                    <a16:creationId xmlns:a16="http://schemas.microsoft.com/office/drawing/2014/main" id="{20BBDCEA-9BBE-F54D-AEA3-BE4863972D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73746" y="268265"/>
                <a:ext cx="1611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墨迹 54">
                <a:extLst>
                  <a:ext uri="{FF2B5EF4-FFF2-40B4-BE49-F238E27FC236}">
                    <a16:creationId xmlns:a16="http://schemas.microsoft.com/office/drawing/2014/main" id="{FDFA09DE-E9CF-404D-9379-1AD0EC909E10}"/>
                  </a:ext>
                </a:extLst>
              </p14:cNvPr>
              <p14:cNvContentPartPr/>
              <p14:nvPr/>
            </p14:nvContentPartPr>
            <p14:xfrm>
              <a:off x="4535626" y="236945"/>
              <a:ext cx="1886760" cy="894240"/>
            </p14:xfrm>
          </p:contentPart>
        </mc:Choice>
        <mc:Fallback>
          <p:pic>
            <p:nvPicPr>
              <p:cNvPr id="50" name="墨迹 54">
                <a:extLst>
                  <a:ext uri="{FF2B5EF4-FFF2-40B4-BE49-F238E27FC236}">
                    <a16:creationId xmlns:a16="http://schemas.microsoft.com/office/drawing/2014/main" id="{FDFA09DE-E9CF-404D-9379-1AD0EC909E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8066" y="229388"/>
                <a:ext cx="1901880" cy="909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墨迹 55">
                <a:extLst>
                  <a:ext uri="{FF2B5EF4-FFF2-40B4-BE49-F238E27FC236}">
                    <a16:creationId xmlns:a16="http://schemas.microsoft.com/office/drawing/2014/main" id="{CF5C2EA5-19A7-4C4E-8901-54AFB4731779}"/>
                  </a:ext>
                </a:extLst>
              </p14:cNvPr>
              <p14:cNvContentPartPr/>
              <p14:nvPr/>
            </p14:nvContentPartPr>
            <p14:xfrm>
              <a:off x="3778546" y="184745"/>
              <a:ext cx="489960" cy="743760"/>
            </p14:xfrm>
          </p:contentPart>
        </mc:Choice>
        <mc:Fallback>
          <p:pic>
            <p:nvPicPr>
              <p:cNvPr id="51" name="墨迹 55">
                <a:extLst>
                  <a:ext uri="{FF2B5EF4-FFF2-40B4-BE49-F238E27FC236}">
                    <a16:creationId xmlns:a16="http://schemas.microsoft.com/office/drawing/2014/main" id="{CF5C2EA5-19A7-4C4E-8901-54AFB47317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0986" y="177185"/>
                <a:ext cx="50508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墨迹 56">
                <a:extLst>
                  <a:ext uri="{FF2B5EF4-FFF2-40B4-BE49-F238E27FC236}">
                    <a16:creationId xmlns:a16="http://schemas.microsoft.com/office/drawing/2014/main" id="{DE4276EE-A63B-FB46-A032-718ED012583A}"/>
                  </a:ext>
                </a:extLst>
              </p14:cNvPr>
              <p14:cNvContentPartPr/>
              <p14:nvPr/>
            </p14:nvContentPartPr>
            <p14:xfrm>
              <a:off x="3066826" y="289145"/>
              <a:ext cx="431280" cy="627120"/>
            </p14:xfrm>
          </p:contentPart>
        </mc:Choice>
        <mc:Fallback>
          <p:pic>
            <p:nvPicPr>
              <p:cNvPr id="52" name="墨迹 56">
                <a:extLst>
                  <a:ext uri="{FF2B5EF4-FFF2-40B4-BE49-F238E27FC236}">
                    <a16:creationId xmlns:a16="http://schemas.microsoft.com/office/drawing/2014/main" id="{DE4276EE-A63B-FB46-A032-718ED01258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59626" y="281585"/>
                <a:ext cx="44640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B8AC5AA7-90FB-D945-A042-81007647D6D9}"/>
                  </a:ext>
                </a:extLst>
              </p14:cNvPr>
              <p14:cNvContentPartPr/>
              <p14:nvPr/>
            </p14:nvContentPartPr>
            <p14:xfrm>
              <a:off x="8928706" y="191225"/>
              <a:ext cx="1919880" cy="75744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B8AC5AA7-90FB-D945-A042-81007647D6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21145" y="183665"/>
                <a:ext cx="1935003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A1BCA537-4A42-6740-ABCB-CE021CEE576A}"/>
                  </a:ext>
                </a:extLst>
              </p14:cNvPr>
              <p14:cNvContentPartPr/>
              <p14:nvPr/>
            </p14:nvContentPartPr>
            <p14:xfrm>
              <a:off x="5031706" y="1483625"/>
              <a:ext cx="32400" cy="39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A1BCA537-4A42-6740-ABCB-CE021CEE57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4146" y="1476065"/>
                <a:ext cx="475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4" name="墨迹 88">
                <a:extLst>
                  <a:ext uri="{FF2B5EF4-FFF2-40B4-BE49-F238E27FC236}">
                    <a16:creationId xmlns:a16="http://schemas.microsoft.com/office/drawing/2014/main" id="{6A1EAB0E-C1B7-6D4F-820C-176AF8D889B0}"/>
                  </a:ext>
                </a:extLst>
              </p14:cNvPr>
              <p14:cNvContentPartPr/>
              <p14:nvPr/>
            </p14:nvContentPartPr>
            <p14:xfrm>
              <a:off x="4105066" y="1150625"/>
              <a:ext cx="483120" cy="548640"/>
            </p14:xfrm>
          </p:contentPart>
        </mc:Choice>
        <mc:Fallback>
          <p:pic>
            <p:nvPicPr>
              <p:cNvPr id="84" name="墨迹 88">
                <a:extLst>
                  <a:ext uri="{FF2B5EF4-FFF2-40B4-BE49-F238E27FC236}">
                    <a16:creationId xmlns:a16="http://schemas.microsoft.com/office/drawing/2014/main" id="{6A1EAB0E-C1B7-6D4F-820C-176AF8D889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97512" y="1143065"/>
                <a:ext cx="498229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" name="墨迹 89">
                <a:extLst>
                  <a:ext uri="{FF2B5EF4-FFF2-40B4-BE49-F238E27FC236}">
                    <a16:creationId xmlns:a16="http://schemas.microsoft.com/office/drawing/2014/main" id="{C20796F7-C532-E64D-B55D-C6B2AA1A2CA3}"/>
                  </a:ext>
                </a:extLst>
              </p14:cNvPr>
              <p14:cNvContentPartPr/>
              <p14:nvPr/>
            </p14:nvContentPartPr>
            <p14:xfrm>
              <a:off x="3549946" y="1196345"/>
              <a:ext cx="261360" cy="489960"/>
            </p14:xfrm>
          </p:contentPart>
        </mc:Choice>
        <mc:Fallback>
          <p:pic>
            <p:nvPicPr>
              <p:cNvPr id="85" name="墨迹 89">
                <a:extLst>
                  <a:ext uri="{FF2B5EF4-FFF2-40B4-BE49-F238E27FC236}">
                    <a16:creationId xmlns:a16="http://schemas.microsoft.com/office/drawing/2014/main" id="{C20796F7-C532-E64D-B55D-C6B2AA1A2C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42386" y="1188785"/>
                <a:ext cx="2764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6" name="墨迹 90">
                <a:extLst>
                  <a:ext uri="{FF2B5EF4-FFF2-40B4-BE49-F238E27FC236}">
                    <a16:creationId xmlns:a16="http://schemas.microsoft.com/office/drawing/2014/main" id="{391F6B2C-7235-6849-A95F-11134CFA1699}"/>
                  </a:ext>
                </a:extLst>
              </p14:cNvPr>
              <p14:cNvContentPartPr/>
              <p14:nvPr/>
            </p14:nvContentPartPr>
            <p14:xfrm>
              <a:off x="2923546" y="1274825"/>
              <a:ext cx="346320" cy="513000"/>
            </p14:xfrm>
          </p:contentPart>
        </mc:Choice>
        <mc:Fallback>
          <p:pic>
            <p:nvPicPr>
              <p:cNvPr id="86" name="墨迹 90">
                <a:extLst>
                  <a:ext uri="{FF2B5EF4-FFF2-40B4-BE49-F238E27FC236}">
                    <a16:creationId xmlns:a16="http://schemas.microsoft.com/office/drawing/2014/main" id="{391F6B2C-7235-6849-A95F-11134CFA16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5986" y="1267265"/>
                <a:ext cx="3614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7" name="墨迹 91">
                <a:extLst>
                  <a:ext uri="{FF2B5EF4-FFF2-40B4-BE49-F238E27FC236}">
                    <a16:creationId xmlns:a16="http://schemas.microsoft.com/office/drawing/2014/main" id="{454C3785-7156-774C-8FA4-F2659143BC7E}"/>
                  </a:ext>
                </a:extLst>
              </p14:cNvPr>
              <p14:cNvContentPartPr/>
              <p14:nvPr/>
            </p14:nvContentPartPr>
            <p14:xfrm>
              <a:off x="2453386" y="1176905"/>
              <a:ext cx="261360" cy="777240"/>
            </p14:xfrm>
          </p:contentPart>
        </mc:Choice>
        <mc:Fallback>
          <p:pic>
            <p:nvPicPr>
              <p:cNvPr id="87" name="墨迹 91">
                <a:extLst>
                  <a:ext uri="{FF2B5EF4-FFF2-40B4-BE49-F238E27FC236}">
                    <a16:creationId xmlns:a16="http://schemas.microsoft.com/office/drawing/2014/main" id="{454C3785-7156-774C-8FA4-F2659143BC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45826" y="1169345"/>
                <a:ext cx="27648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8" name="墨迹 92">
                <a:extLst>
                  <a:ext uri="{FF2B5EF4-FFF2-40B4-BE49-F238E27FC236}">
                    <a16:creationId xmlns:a16="http://schemas.microsoft.com/office/drawing/2014/main" id="{1AAAE946-FF30-0543-8931-36E5B64B8055}"/>
                  </a:ext>
                </a:extLst>
              </p14:cNvPr>
              <p14:cNvContentPartPr/>
              <p14:nvPr/>
            </p14:nvContentPartPr>
            <p14:xfrm>
              <a:off x="1702786" y="1215785"/>
              <a:ext cx="541800" cy="685800"/>
            </p14:xfrm>
          </p:contentPart>
        </mc:Choice>
        <mc:Fallback>
          <p:pic>
            <p:nvPicPr>
              <p:cNvPr id="88" name="墨迹 92">
                <a:extLst>
                  <a:ext uri="{FF2B5EF4-FFF2-40B4-BE49-F238E27FC236}">
                    <a16:creationId xmlns:a16="http://schemas.microsoft.com/office/drawing/2014/main" id="{1AAAE946-FF30-0543-8931-36E5B64B8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95231" y="1208585"/>
                <a:ext cx="55691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1ED028F-2454-1143-9E80-14E0ACB679D4}"/>
                  </a:ext>
                </a:extLst>
              </p14:cNvPr>
              <p14:cNvContentPartPr/>
              <p14:nvPr/>
            </p14:nvContentPartPr>
            <p14:xfrm>
              <a:off x="4963177" y="1253116"/>
              <a:ext cx="157320" cy="1101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1ED028F-2454-1143-9E80-14E0ACB679D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55617" y="1245556"/>
                <a:ext cx="1724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4E04ED7-899F-1C43-A5E0-CA6F81CF0408}"/>
                  </a:ext>
                </a:extLst>
              </p14:cNvPr>
              <p14:cNvContentPartPr/>
              <p14:nvPr/>
            </p14:nvContentPartPr>
            <p14:xfrm>
              <a:off x="5104297" y="1551196"/>
              <a:ext cx="5760" cy="162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4E04ED7-899F-1C43-A5E0-CA6F81CF040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96737" y="1543636"/>
                <a:ext cx="20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E248938E-955B-574D-B53D-4D4AA11EBE84}"/>
                  </a:ext>
                </a:extLst>
              </p14:cNvPr>
              <p14:cNvContentPartPr/>
              <p14:nvPr/>
            </p14:nvContentPartPr>
            <p14:xfrm>
              <a:off x="1526977" y="2382796"/>
              <a:ext cx="293400" cy="30384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E248938E-955B-574D-B53D-4D4AA11EBE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19417" y="2375236"/>
                <a:ext cx="3081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81CEFF03-4398-C84B-B2F6-7FE5104B5098}"/>
                  </a:ext>
                </a:extLst>
              </p14:cNvPr>
              <p14:cNvContentPartPr/>
              <p14:nvPr/>
            </p14:nvContentPartPr>
            <p14:xfrm>
              <a:off x="909937" y="2293876"/>
              <a:ext cx="366480" cy="64368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81CEFF03-4398-C84B-B2F6-7FE5104B50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2377" y="2286316"/>
                <a:ext cx="3816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F54255DB-1632-3A4D-8D43-BB90FE2BBBEB}"/>
                  </a:ext>
                </a:extLst>
              </p14:cNvPr>
              <p14:cNvContentPartPr/>
              <p14:nvPr/>
            </p14:nvContentPartPr>
            <p14:xfrm>
              <a:off x="2023777" y="2513476"/>
              <a:ext cx="157320" cy="2124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F54255DB-1632-3A4D-8D43-BB90FE2BBB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16217" y="2505916"/>
                <a:ext cx="172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13EAFB01-B4B1-D342-9981-6BCA7E51E45B}"/>
                  </a:ext>
                </a:extLst>
              </p14:cNvPr>
              <p14:cNvContentPartPr/>
              <p14:nvPr/>
            </p14:nvContentPartPr>
            <p14:xfrm>
              <a:off x="2478817" y="2523916"/>
              <a:ext cx="10800" cy="162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13EAFB01-B4B1-D342-9981-6BCA7E51E45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71257" y="2516356"/>
                <a:ext cx="25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7E23A14B-7F34-4B49-86B3-429C2B2A58A3}"/>
                  </a:ext>
                </a:extLst>
              </p14:cNvPr>
              <p14:cNvContentPartPr/>
              <p14:nvPr/>
            </p14:nvContentPartPr>
            <p14:xfrm>
              <a:off x="2526697" y="2654596"/>
              <a:ext cx="15480" cy="316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7E23A14B-7F34-4B49-86B3-429C2B2A58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19137" y="2647396"/>
                <a:ext cx="30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298AF91-6532-CA4A-B799-E0DAB8AFBD2A}"/>
                  </a:ext>
                </a:extLst>
              </p14:cNvPr>
              <p14:cNvContentPartPr/>
              <p14:nvPr/>
            </p14:nvContentPartPr>
            <p14:xfrm>
              <a:off x="4424617" y="2424556"/>
              <a:ext cx="89280" cy="16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298AF91-6532-CA4A-B799-E0DAB8AFBD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17057" y="2416996"/>
                <a:ext cx="104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0B028CEE-2DF7-424F-9A3D-CAA44D17BCBA}"/>
                  </a:ext>
                </a:extLst>
              </p14:cNvPr>
              <p14:cNvContentPartPr/>
              <p14:nvPr/>
            </p14:nvContentPartPr>
            <p14:xfrm>
              <a:off x="4685977" y="2414116"/>
              <a:ext cx="272160" cy="266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0B028CEE-2DF7-424F-9A3D-CAA44D17BC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78417" y="2406556"/>
                <a:ext cx="287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4">
                <a:extLst>
                  <a:ext uri="{FF2B5EF4-FFF2-40B4-BE49-F238E27FC236}">
                    <a16:creationId xmlns:a16="http://schemas.microsoft.com/office/drawing/2014/main" id="{83A58B4E-750D-B044-80FE-B7D3E2721FA9}"/>
                  </a:ext>
                </a:extLst>
              </p14:cNvPr>
              <p14:cNvContentPartPr/>
              <p14:nvPr/>
            </p14:nvContentPartPr>
            <p14:xfrm>
              <a:off x="5308417" y="2163196"/>
              <a:ext cx="758520" cy="476280"/>
            </p14:xfrm>
          </p:contentPart>
        </mc:Choice>
        <mc:Fallback>
          <p:pic>
            <p:nvPicPr>
              <p:cNvPr id="122" name="墨迹 124">
                <a:extLst>
                  <a:ext uri="{FF2B5EF4-FFF2-40B4-BE49-F238E27FC236}">
                    <a16:creationId xmlns:a16="http://schemas.microsoft.com/office/drawing/2014/main" id="{83A58B4E-750D-B044-80FE-B7D3E2721FA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00861" y="2155636"/>
                <a:ext cx="773273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3" name="墨迹 125">
                <a:extLst>
                  <a:ext uri="{FF2B5EF4-FFF2-40B4-BE49-F238E27FC236}">
                    <a16:creationId xmlns:a16="http://schemas.microsoft.com/office/drawing/2014/main" id="{23BD7A25-D1C2-3642-AA29-978DA2D2CF4B}"/>
                  </a:ext>
                </a:extLst>
              </p14:cNvPr>
              <p14:cNvContentPartPr/>
              <p14:nvPr/>
            </p14:nvContentPartPr>
            <p14:xfrm>
              <a:off x="3723697" y="2272996"/>
              <a:ext cx="335160" cy="345600"/>
            </p14:xfrm>
          </p:contentPart>
        </mc:Choice>
        <mc:Fallback>
          <p:pic>
            <p:nvPicPr>
              <p:cNvPr id="123" name="墨迹 125">
                <a:extLst>
                  <a:ext uri="{FF2B5EF4-FFF2-40B4-BE49-F238E27FC236}">
                    <a16:creationId xmlns:a16="http://schemas.microsoft.com/office/drawing/2014/main" id="{23BD7A25-D1C2-3642-AA29-978DA2D2CF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16137" y="2265436"/>
                <a:ext cx="3502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4" name="墨迹 126">
                <a:extLst>
                  <a:ext uri="{FF2B5EF4-FFF2-40B4-BE49-F238E27FC236}">
                    <a16:creationId xmlns:a16="http://schemas.microsoft.com/office/drawing/2014/main" id="{ED0D6352-F847-324B-BCF7-7C03541DA1DC}"/>
                  </a:ext>
                </a:extLst>
              </p14:cNvPr>
              <p14:cNvContentPartPr/>
              <p14:nvPr/>
            </p14:nvContentPartPr>
            <p14:xfrm>
              <a:off x="3106657" y="2283436"/>
              <a:ext cx="267120" cy="350640"/>
            </p14:xfrm>
          </p:contentPart>
        </mc:Choice>
        <mc:Fallback>
          <p:pic>
            <p:nvPicPr>
              <p:cNvPr id="124" name="墨迹 126">
                <a:extLst>
                  <a:ext uri="{FF2B5EF4-FFF2-40B4-BE49-F238E27FC236}">
                    <a16:creationId xmlns:a16="http://schemas.microsoft.com/office/drawing/2014/main" id="{ED0D6352-F847-324B-BCF7-7C03541DA1D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99097" y="2275876"/>
                <a:ext cx="2822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6" name="墨迹 147">
                <a:extLst>
                  <a:ext uri="{FF2B5EF4-FFF2-40B4-BE49-F238E27FC236}">
                    <a16:creationId xmlns:a16="http://schemas.microsoft.com/office/drawing/2014/main" id="{1CEC9437-AF69-A14A-B776-49F4D24FFDE0}"/>
                  </a:ext>
                </a:extLst>
              </p14:cNvPr>
              <p14:cNvContentPartPr/>
              <p14:nvPr/>
            </p14:nvContentPartPr>
            <p14:xfrm>
              <a:off x="8404777" y="1885996"/>
              <a:ext cx="1449000" cy="685440"/>
            </p14:xfrm>
          </p:contentPart>
        </mc:Choice>
        <mc:Fallback>
          <p:pic>
            <p:nvPicPr>
              <p:cNvPr id="146" name="墨迹 147">
                <a:extLst>
                  <a:ext uri="{FF2B5EF4-FFF2-40B4-BE49-F238E27FC236}">
                    <a16:creationId xmlns:a16="http://schemas.microsoft.com/office/drawing/2014/main" id="{1CEC9437-AF69-A14A-B776-49F4D24FFDE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97217" y="1878436"/>
                <a:ext cx="146412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墨迹 148">
                <a:extLst>
                  <a:ext uri="{FF2B5EF4-FFF2-40B4-BE49-F238E27FC236}">
                    <a16:creationId xmlns:a16="http://schemas.microsoft.com/office/drawing/2014/main" id="{96CC1F8C-34FB-544E-948E-1C011BC339EE}"/>
                  </a:ext>
                </a:extLst>
              </p14:cNvPr>
              <p14:cNvContentPartPr/>
              <p14:nvPr/>
            </p14:nvContentPartPr>
            <p14:xfrm>
              <a:off x="6840937" y="2121436"/>
              <a:ext cx="1328760" cy="401040"/>
            </p14:xfrm>
          </p:contentPart>
        </mc:Choice>
        <mc:Fallback>
          <p:pic>
            <p:nvPicPr>
              <p:cNvPr id="147" name="墨迹 148">
                <a:extLst>
                  <a:ext uri="{FF2B5EF4-FFF2-40B4-BE49-F238E27FC236}">
                    <a16:creationId xmlns:a16="http://schemas.microsoft.com/office/drawing/2014/main" id="{96CC1F8C-34FB-544E-948E-1C011BC339E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33377" y="2113883"/>
                <a:ext cx="1343880" cy="416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AED10FE5-A1A6-F441-A3F9-6C8170101BE6}"/>
                  </a:ext>
                </a:extLst>
              </p14:cNvPr>
              <p14:cNvContentPartPr/>
              <p14:nvPr/>
            </p14:nvContentPartPr>
            <p14:xfrm>
              <a:off x="1161577" y="3219436"/>
              <a:ext cx="444240" cy="31356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AED10FE5-A1A6-F441-A3F9-6C8170101B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54017" y="3212236"/>
                <a:ext cx="4593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2DD8B72-08D1-0049-8647-C74655A9940A}"/>
                  </a:ext>
                </a:extLst>
              </p14:cNvPr>
              <p14:cNvContentPartPr/>
              <p14:nvPr/>
            </p14:nvContentPartPr>
            <p14:xfrm>
              <a:off x="3509137" y="3230236"/>
              <a:ext cx="73440" cy="108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2DD8B72-08D1-0049-8647-C74655A9940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01577" y="3222676"/>
                <a:ext cx="885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396DFDA3-E0FE-D641-8892-420FF9E54C03}"/>
                  </a:ext>
                </a:extLst>
              </p14:cNvPr>
              <p14:cNvContentPartPr/>
              <p14:nvPr/>
            </p14:nvContentPartPr>
            <p14:xfrm>
              <a:off x="5020777" y="3036556"/>
              <a:ext cx="83880" cy="5796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396DFDA3-E0FE-D641-8892-420FF9E54C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13217" y="3028996"/>
                <a:ext cx="99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B4EFE6E6-3577-224D-89F0-70E3056FBEA9}"/>
                  </a:ext>
                </a:extLst>
              </p14:cNvPr>
              <p14:cNvContentPartPr/>
              <p14:nvPr/>
            </p14:nvContentPartPr>
            <p14:xfrm>
              <a:off x="5020777" y="3208996"/>
              <a:ext cx="240840" cy="6300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B4EFE6E6-3577-224D-89F0-70E3056FBE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13217" y="3201796"/>
                <a:ext cx="255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9B871974-264F-5B41-B309-41DC0C629031}"/>
                  </a:ext>
                </a:extLst>
              </p14:cNvPr>
              <p14:cNvContentPartPr/>
              <p14:nvPr/>
            </p14:nvContentPartPr>
            <p14:xfrm>
              <a:off x="7207057" y="3219436"/>
              <a:ext cx="10800" cy="2124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9B871974-264F-5B41-B309-41DC0C6290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99497" y="3212236"/>
                <a:ext cx="25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1" name="墨迹 183">
                <a:extLst>
                  <a:ext uri="{FF2B5EF4-FFF2-40B4-BE49-F238E27FC236}">
                    <a16:creationId xmlns:a16="http://schemas.microsoft.com/office/drawing/2014/main" id="{E310C6FF-A03C-3F43-A77F-BD93CE1191C1}"/>
                  </a:ext>
                </a:extLst>
              </p14:cNvPr>
              <p14:cNvContentPartPr/>
              <p14:nvPr/>
            </p14:nvContentPartPr>
            <p14:xfrm>
              <a:off x="5496697" y="2743516"/>
              <a:ext cx="1480680" cy="721440"/>
            </p14:xfrm>
          </p:contentPart>
        </mc:Choice>
        <mc:Fallback>
          <p:pic>
            <p:nvPicPr>
              <p:cNvPr id="181" name="墨迹 183">
                <a:extLst>
                  <a:ext uri="{FF2B5EF4-FFF2-40B4-BE49-F238E27FC236}">
                    <a16:creationId xmlns:a16="http://schemas.microsoft.com/office/drawing/2014/main" id="{E310C6FF-A03C-3F43-A77F-BD93CE1191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89135" y="2736316"/>
                <a:ext cx="1495804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2" name="墨迹 184">
                <a:extLst>
                  <a:ext uri="{FF2B5EF4-FFF2-40B4-BE49-F238E27FC236}">
                    <a16:creationId xmlns:a16="http://schemas.microsoft.com/office/drawing/2014/main" id="{8FB480A7-27CE-A646-82C5-E4995AAB8F21}"/>
                  </a:ext>
                </a:extLst>
              </p14:cNvPr>
              <p14:cNvContentPartPr/>
              <p14:nvPr/>
            </p14:nvContentPartPr>
            <p14:xfrm>
              <a:off x="3796777" y="2968516"/>
              <a:ext cx="941760" cy="361440"/>
            </p14:xfrm>
          </p:contentPart>
        </mc:Choice>
        <mc:Fallback>
          <p:pic>
            <p:nvPicPr>
              <p:cNvPr id="182" name="墨迹 184">
                <a:extLst>
                  <a:ext uri="{FF2B5EF4-FFF2-40B4-BE49-F238E27FC236}">
                    <a16:creationId xmlns:a16="http://schemas.microsoft.com/office/drawing/2014/main" id="{8FB480A7-27CE-A646-82C5-E4995AAB8F2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89217" y="2960948"/>
                <a:ext cx="956880" cy="376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3" name="墨迹 185">
                <a:extLst>
                  <a:ext uri="{FF2B5EF4-FFF2-40B4-BE49-F238E27FC236}">
                    <a16:creationId xmlns:a16="http://schemas.microsoft.com/office/drawing/2014/main" id="{CBFCBE51-97DF-0C42-A71D-267E6B821C5E}"/>
                  </a:ext>
                </a:extLst>
              </p14:cNvPr>
              <p14:cNvContentPartPr/>
              <p14:nvPr/>
            </p14:nvContentPartPr>
            <p14:xfrm>
              <a:off x="2102257" y="3031156"/>
              <a:ext cx="1067400" cy="414000"/>
            </p14:xfrm>
          </p:contentPart>
        </mc:Choice>
        <mc:Fallback>
          <p:pic>
            <p:nvPicPr>
              <p:cNvPr id="183" name="墨迹 185">
                <a:extLst>
                  <a:ext uri="{FF2B5EF4-FFF2-40B4-BE49-F238E27FC236}">
                    <a16:creationId xmlns:a16="http://schemas.microsoft.com/office/drawing/2014/main" id="{CBFCBE51-97DF-0C42-A71D-267E6B821C5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94697" y="3023950"/>
                <a:ext cx="1082520" cy="42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DE652819-ABF7-3942-A27E-41BB101F3DD1}"/>
                  </a:ext>
                </a:extLst>
              </p14:cNvPr>
              <p14:cNvContentPartPr/>
              <p14:nvPr/>
            </p14:nvContentPartPr>
            <p14:xfrm>
              <a:off x="7207057" y="3297916"/>
              <a:ext cx="31680" cy="475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DE652819-ABF7-3942-A27E-41BB101F3D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99497" y="3290356"/>
                <a:ext cx="46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0" name="墨迹 201">
                <a:extLst>
                  <a:ext uri="{FF2B5EF4-FFF2-40B4-BE49-F238E27FC236}">
                    <a16:creationId xmlns:a16="http://schemas.microsoft.com/office/drawing/2014/main" id="{A3376BC0-07D1-DB4C-AA42-2CF422907118}"/>
                  </a:ext>
                </a:extLst>
              </p14:cNvPr>
              <p14:cNvContentPartPr/>
              <p14:nvPr/>
            </p14:nvContentPartPr>
            <p14:xfrm>
              <a:off x="9084457" y="2728036"/>
              <a:ext cx="1015200" cy="842400"/>
            </p14:xfrm>
          </p:contentPart>
        </mc:Choice>
        <mc:Fallback>
          <p:pic>
            <p:nvPicPr>
              <p:cNvPr id="200" name="墨迹 201">
                <a:extLst>
                  <a:ext uri="{FF2B5EF4-FFF2-40B4-BE49-F238E27FC236}">
                    <a16:creationId xmlns:a16="http://schemas.microsoft.com/office/drawing/2014/main" id="{A3376BC0-07D1-DB4C-AA42-2CF42290711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076894" y="2720476"/>
                <a:ext cx="1030325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1" name="墨迹 202">
                <a:extLst>
                  <a:ext uri="{FF2B5EF4-FFF2-40B4-BE49-F238E27FC236}">
                    <a16:creationId xmlns:a16="http://schemas.microsoft.com/office/drawing/2014/main" id="{35DAD600-0AAD-814C-932E-10A634AD496C}"/>
                  </a:ext>
                </a:extLst>
              </p14:cNvPr>
              <p14:cNvContentPartPr/>
              <p14:nvPr/>
            </p14:nvContentPartPr>
            <p14:xfrm>
              <a:off x="7928857" y="2764756"/>
              <a:ext cx="988920" cy="439560"/>
            </p14:xfrm>
          </p:contentPart>
        </mc:Choice>
        <mc:Fallback>
          <p:pic>
            <p:nvPicPr>
              <p:cNvPr id="201" name="墨迹 202">
                <a:extLst>
                  <a:ext uri="{FF2B5EF4-FFF2-40B4-BE49-F238E27FC236}">
                    <a16:creationId xmlns:a16="http://schemas.microsoft.com/office/drawing/2014/main" id="{35DAD600-0AAD-814C-932E-10A634AD496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21297" y="2757196"/>
                <a:ext cx="10040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6" name="墨迹 206">
                <a:extLst>
                  <a:ext uri="{FF2B5EF4-FFF2-40B4-BE49-F238E27FC236}">
                    <a16:creationId xmlns:a16="http://schemas.microsoft.com/office/drawing/2014/main" id="{7073C8F9-E385-B541-9223-336FD9C10609}"/>
                  </a:ext>
                </a:extLst>
              </p14:cNvPr>
              <p14:cNvContentPartPr/>
              <p14:nvPr/>
            </p14:nvContentPartPr>
            <p14:xfrm>
              <a:off x="1040617" y="3998836"/>
              <a:ext cx="517680" cy="397800"/>
            </p14:xfrm>
          </p:contentPart>
        </mc:Choice>
        <mc:Fallback>
          <p:pic>
            <p:nvPicPr>
              <p:cNvPr id="206" name="墨迹 206">
                <a:extLst>
                  <a:ext uri="{FF2B5EF4-FFF2-40B4-BE49-F238E27FC236}">
                    <a16:creationId xmlns:a16="http://schemas.microsoft.com/office/drawing/2014/main" id="{7073C8F9-E385-B541-9223-336FD9C1060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33057" y="3991276"/>
                <a:ext cx="5328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4" name="墨迹 227">
                <a:extLst>
                  <a:ext uri="{FF2B5EF4-FFF2-40B4-BE49-F238E27FC236}">
                    <a16:creationId xmlns:a16="http://schemas.microsoft.com/office/drawing/2014/main" id="{C90A2DEE-3771-3E40-B6CC-D1406C9AEADB}"/>
                  </a:ext>
                </a:extLst>
              </p14:cNvPr>
              <p14:cNvContentPartPr/>
              <p14:nvPr/>
            </p14:nvContentPartPr>
            <p14:xfrm>
              <a:off x="3833497" y="3847276"/>
              <a:ext cx="879120" cy="366480"/>
            </p14:xfrm>
          </p:contentPart>
        </mc:Choice>
        <mc:Fallback>
          <p:pic>
            <p:nvPicPr>
              <p:cNvPr id="224" name="墨迹 227">
                <a:extLst>
                  <a:ext uri="{FF2B5EF4-FFF2-40B4-BE49-F238E27FC236}">
                    <a16:creationId xmlns:a16="http://schemas.microsoft.com/office/drawing/2014/main" id="{C90A2DEE-3771-3E40-B6CC-D1406C9AEA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25937" y="3839716"/>
                <a:ext cx="894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5" name="墨迹 228">
                <a:extLst>
                  <a:ext uri="{FF2B5EF4-FFF2-40B4-BE49-F238E27FC236}">
                    <a16:creationId xmlns:a16="http://schemas.microsoft.com/office/drawing/2014/main" id="{0ABD819A-4569-AC4C-8126-8260CA9FC671}"/>
                  </a:ext>
                </a:extLst>
              </p14:cNvPr>
              <p14:cNvContentPartPr/>
              <p14:nvPr/>
            </p14:nvContentPartPr>
            <p14:xfrm>
              <a:off x="3247777" y="3910636"/>
              <a:ext cx="350640" cy="464040"/>
            </p14:xfrm>
          </p:contentPart>
        </mc:Choice>
        <mc:Fallback>
          <p:pic>
            <p:nvPicPr>
              <p:cNvPr id="225" name="墨迹 228">
                <a:extLst>
                  <a:ext uri="{FF2B5EF4-FFF2-40B4-BE49-F238E27FC236}">
                    <a16:creationId xmlns:a16="http://schemas.microsoft.com/office/drawing/2014/main" id="{0ABD819A-4569-AC4C-8126-8260CA9FC67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40217" y="3903076"/>
                <a:ext cx="3657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6" name="墨迹 229">
                <a:extLst>
                  <a:ext uri="{FF2B5EF4-FFF2-40B4-BE49-F238E27FC236}">
                    <a16:creationId xmlns:a16="http://schemas.microsoft.com/office/drawing/2014/main" id="{34419706-741F-BB4E-A0EA-DC373C07FD88}"/>
                  </a:ext>
                </a:extLst>
              </p14:cNvPr>
              <p14:cNvContentPartPr/>
              <p14:nvPr/>
            </p14:nvContentPartPr>
            <p14:xfrm>
              <a:off x="2709217" y="3930796"/>
              <a:ext cx="329760" cy="319320"/>
            </p14:xfrm>
          </p:contentPart>
        </mc:Choice>
        <mc:Fallback>
          <p:pic>
            <p:nvPicPr>
              <p:cNvPr id="226" name="墨迹 229">
                <a:extLst>
                  <a:ext uri="{FF2B5EF4-FFF2-40B4-BE49-F238E27FC236}">
                    <a16:creationId xmlns:a16="http://schemas.microsoft.com/office/drawing/2014/main" id="{34419706-741F-BB4E-A0EA-DC373C07FD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01657" y="3923236"/>
                <a:ext cx="3448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7" name="墨迹 230">
                <a:extLst>
                  <a:ext uri="{FF2B5EF4-FFF2-40B4-BE49-F238E27FC236}">
                    <a16:creationId xmlns:a16="http://schemas.microsoft.com/office/drawing/2014/main" id="{97F984FF-4C81-EF4C-BDD2-0B05D8062596}"/>
                  </a:ext>
                </a:extLst>
              </p14:cNvPr>
              <p14:cNvContentPartPr/>
              <p14:nvPr/>
            </p14:nvContentPartPr>
            <p14:xfrm>
              <a:off x="2149417" y="3977956"/>
              <a:ext cx="350640" cy="335160"/>
            </p14:xfrm>
          </p:contentPart>
        </mc:Choice>
        <mc:Fallback>
          <p:pic>
            <p:nvPicPr>
              <p:cNvPr id="227" name="墨迹 230">
                <a:extLst>
                  <a:ext uri="{FF2B5EF4-FFF2-40B4-BE49-F238E27FC236}">
                    <a16:creationId xmlns:a16="http://schemas.microsoft.com/office/drawing/2014/main" id="{97F984FF-4C81-EF4C-BDD2-0B05D806259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41857" y="3970396"/>
                <a:ext cx="3657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6" name="墨迹 236">
                <a:extLst>
                  <a:ext uri="{FF2B5EF4-FFF2-40B4-BE49-F238E27FC236}">
                    <a16:creationId xmlns:a16="http://schemas.microsoft.com/office/drawing/2014/main" id="{4DF309EF-DC00-9A46-AB48-2760D6F1FFB9}"/>
                  </a:ext>
                </a:extLst>
              </p14:cNvPr>
              <p14:cNvContentPartPr/>
              <p14:nvPr/>
            </p14:nvContentPartPr>
            <p14:xfrm>
              <a:off x="2039617" y="4516516"/>
              <a:ext cx="915480" cy="392760"/>
            </p14:xfrm>
          </p:contentPart>
        </mc:Choice>
        <mc:Fallback>
          <p:pic>
            <p:nvPicPr>
              <p:cNvPr id="236" name="墨迹 236">
                <a:extLst>
                  <a:ext uri="{FF2B5EF4-FFF2-40B4-BE49-F238E27FC236}">
                    <a16:creationId xmlns:a16="http://schemas.microsoft.com/office/drawing/2014/main" id="{4DF309EF-DC00-9A46-AB48-2760D6F1FFB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32057" y="4509316"/>
                <a:ext cx="9306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58" name="墨迹 261">
                <a:extLst>
                  <a:ext uri="{FF2B5EF4-FFF2-40B4-BE49-F238E27FC236}">
                    <a16:creationId xmlns:a16="http://schemas.microsoft.com/office/drawing/2014/main" id="{BFEC55F4-6C23-4546-B402-FD814638E36D}"/>
                  </a:ext>
                </a:extLst>
              </p14:cNvPr>
              <p14:cNvContentPartPr/>
              <p14:nvPr/>
            </p14:nvContentPartPr>
            <p14:xfrm>
              <a:off x="7076737" y="4192516"/>
              <a:ext cx="454680" cy="763920"/>
            </p14:xfrm>
          </p:contentPart>
        </mc:Choice>
        <mc:Fallback>
          <p:pic>
            <p:nvPicPr>
              <p:cNvPr id="258" name="墨迹 261">
                <a:extLst>
                  <a:ext uri="{FF2B5EF4-FFF2-40B4-BE49-F238E27FC236}">
                    <a16:creationId xmlns:a16="http://schemas.microsoft.com/office/drawing/2014/main" id="{BFEC55F4-6C23-4546-B402-FD814638E36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69177" y="4184956"/>
                <a:ext cx="46980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59" name="墨迹 262">
                <a:extLst>
                  <a:ext uri="{FF2B5EF4-FFF2-40B4-BE49-F238E27FC236}">
                    <a16:creationId xmlns:a16="http://schemas.microsoft.com/office/drawing/2014/main" id="{FB76EC59-798C-8B4A-9A0A-0BBCE19AFC34}"/>
                  </a:ext>
                </a:extLst>
              </p14:cNvPr>
              <p14:cNvContentPartPr/>
              <p14:nvPr/>
            </p14:nvContentPartPr>
            <p14:xfrm>
              <a:off x="5957137" y="4150756"/>
              <a:ext cx="894600" cy="834840"/>
            </p14:xfrm>
          </p:contentPart>
        </mc:Choice>
        <mc:Fallback>
          <p:pic>
            <p:nvPicPr>
              <p:cNvPr id="259" name="墨迹 262">
                <a:extLst>
                  <a:ext uri="{FF2B5EF4-FFF2-40B4-BE49-F238E27FC236}">
                    <a16:creationId xmlns:a16="http://schemas.microsoft.com/office/drawing/2014/main" id="{FB76EC59-798C-8B4A-9A0A-0BBCE19AFC3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49577" y="4143196"/>
                <a:ext cx="90972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0" name="墨迹 263">
                <a:extLst>
                  <a:ext uri="{FF2B5EF4-FFF2-40B4-BE49-F238E27FC236}">
                    <a16:creationId xmlns:a16="http://schemas.microsoft.com/office/drawing/2014/main" id="{6906379C-98FC-4F48-83A6-A1083D86EF21}"/>
                  </a:ext>
                </a:extLst>
              </p14:cNvPr>
              <p14:cNvContentPartPr/>
              <p14:nvPr/>
            </p14:nvContentPartPr>
            <p14:xfrm>
              <a:off x="3859777" y="4432996"/>
              <a:ext cx="1815120" cy="442440"/>
            </p14:xfrm>
          </p:contentPart>
        </mc:Choice>
        <mc:Fallback>
          <p:pic>
            <p:nvPicPr>
              <p:cNvPr id="260" name="墨迹 263">
                <a:extLst>
                  <a:ext uri="{FF2B5EF4-FFF2-40B4-BE49-F238E27FC236}">
                    <a16:creationId xmlns:a16="http://schemas.microsoft.com/office/drawing/2014/main" id="{6906379C-98FC-4F48-83A6-A1083D86EF2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52217" y="4425436"/>
                <a:ext cx="18302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1" name="墨迹 264">
                <a:extLst>
                  <a:ext uri="{FF2B5EF4-FFF2-40B4-BE49-F238E27FC236}">
                    <a16:creationId xmlns:a16="http://schemas.microsoft.com/office/drawing/2014/main" id="{0F0E5EC5-CA49-F748-9446-B998DCD4F161}"/>
                  </a:ext>
                </a:extLst>
              </p14:cNvPr>
              <p14:cNvContentPartPr/>
              <p14:nvPr/>
            </p14:nvContentPartPr>
            <p14:xfrm>
              <a:off x="3279817" y="4511476"/>
              <a:ext cx="371160" cy="387360"/>
            </p14:xfrm>
          </p:contentPart>
        </mc:Choice>
        <mc:Fallback>
          <p:pic>
            <p:nvPicPr>
              <p:cNvPr id="261" name="墨迹 264">
                <a:extLst>
                  <a:ext uri="{FF2B5EF4-FFF2-40B4-BE49-F238E27FC236}">
                    <a16:creationId xmlns:a16="http://schemas.microsoft.com/office/drawing/2014/main" id="{0F0E5EC5-CA49-F748-9446-B998DCD4F16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72257" y="4503916"/>
                <a:ext cx="3862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4" name="墨迹 294">
                <a:extLst>
                  <a:ext uri="{FF2B5EF4-FFF2-40B4-BE49-F238E27FC236}">
                    <a16:creationId xmlns:a16="http://schemas.microsoft.com/office/drawing/2014/main" id="{25ED8949-62C0-3349-9DED-45C68882ABA8}"/>
                  </a:ext>
                </a:extLst>
              </p14:cNvPr>
              <p14:cNvContentPartPr/>
              <p14:nvPr/>
            </p14:nvContentPartPr>
            <p14:xfrm>
              <a:off x="2102257" y="5108356"/>
              <a:ext cx="5047560" cy="752760"/>
            </p14:xfrm>
          </p:contentPart>
        </mc:Choice>
        <mc:Fallback>
          <p:pic>
            <p:nvPicPr>
              <p:cNvPr id="294" name="墨迹 294">
                <a:extLst>
                  <a:ext uri="{FF2B5EF4-FFF2-40B4-BE49-F238E27FC236}">
                    <a16:creationId xmlns:a16="http://schemas.microsoft.com/office/drawing/2014/main" id="{25ED8949-62C0-3349-9DED-45C68882AB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094697" y="5100796"/>
                <a:ext cx="506268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13EE40E1-34E3-F64D-9793-F20145049FA0}"/>
                  </a:ext>
                </a:extLst>
              </p14:cNvPr>
              <p14:cNvContentPartPr/>
              <p14:nvPr/>
            </p14:nvContentPartPr>
            <p14:xfrm>
              <a:off x="8441137" y="4244716"/>
              <a:ext cx="1166760" cy="42912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13EE40E1-34E3-F64D-9793-F20145049F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33577" y="4237156"/>
                <a:ext cx="11818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07" name="墨迹 307">
                <a:extLst>
                  <a:ext uri="{FF2B5EF4-FFF2-40B4-BE49-F238E27FC236}">
                    <a16:creationId xmlns:a16="http://schemas.microsoft.com/office/drawing/2014/main" id="{0137E1CD-8BBF-454A-A2C0-EFF82EAF1B87}"/>
                  </a:ext>
                </a:extLst>
              </p14:cNvPr>
              <p14:cNvContentPartPr/>
              <p14:nvPr/>
            </p14:nvContentPartPr>
            <p14:xfrm>
              <a:off x="9633817" y="4155796"/>
              <a:ext cx="523440" cy="685440"/>
            </p14:xfrm>
          </p:contentPart>
        </mc:Choice>
        <mc:Fallback>
          <p:pic>
            <p:nvPicPr>
              <p:cNvPr id="307" name="墨迹 307">
                <a:extLst>
                  <a:ext uri="{FF2B5EF4-FFF2-40B4-BE49-F238E27FC236}">
                    <a16:creationId xmlns:a16="http://schemas.microsoft.com/office/drawing/2014/main" id="{0137E1CD-8BBF-454A-A2C0-EFF82EAF1B8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26257" y="4148236"/>
                <a:ext cx="53856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09" name="墨迹 308">
                <a:extLst>
                  <a:ext uri="{FF2B5EF4-FFF2-40B4-BE49-F238E27FC236}">
                    <a16:creationId xmlns:a16="http://schemas.microsoft.com/office/drawing/2014/main" id="{03F9FD54-5F44-1549-B4D1-0316B9FC0BAC}"/>
                  </a:ext>
                </a:extLst>
              </p14:cNvPr>
              <p14:cNvContentPartPr/>
              <p14:nvPr/>
            </p14:nvContentPartPr>
            <p14:xfrm>
              <a:off x="8802577" y="5327236"/>
              <a:ext cx="187920" cy="386640"/>
            </p14:xfrm>
          </p:contentPart>
        </mc:Choice>
        <mc:Fallback>
          <p:pic>
            <p:nvPicPr>
              <p:cNvPr id="309" name="墨迹 308">
                <a:extLst>
                  <a:ext uri="{FF2B5EF4-FFF2-40B4-BE49-F238E27FC236}">
                    <a16:creationId xmlns:a16="http://schemas.microsoft.com/office/drawing/2014/main" id="{03F9FD54-5F44-1549-B4D1-0316B9FC0BA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95377" y="5319676"/>
                <a:ext cx="2030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19" name="墨迹 321">
                <a:extLst>
                  <a:ext uri="{FF2B5EF4-FFF2-40B4-BE49-F238E27FC236}">
                    <a16:creationId xmlns:a16="http://schemas.microsoft.com/office/drawing/2014/main" id="{FA5D9C7C-B2A5-F448-8EA1-83B509C2F8C3}"/>
                  </a:ext>
                </a:extLst>
              </p14:cNvPr>
              <p14:cNvContentPartPr/>
              <p14:nvPr/>
            </p14:nvContentPartPr>
            <p14:xfrm>
              <a:off x="2933857" y="6043996"/>
              <a:ext cx="329760" cy="402840"/>
            </p14:xfrm>
          </p:contentPart>
        </mc:Choice>
        <mc:Fallback>
          <p:pic>
            <p:nvPicPr>
              <p:cNvPr id="319" name="墨迹 321">
                <a:extLst>
                  <a:ext uri="{FF2B5EF4-FFF2-40B4-BE49-F238E27FC236}">
                    <a16:creationId xmlns:a16="http://schemas.microsoft.com/office/drawing/2014/main" id="{FA5D9C7C-B2A5-F448-8EA1-83B509C2F8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26297" y="6036443"/>
                <a:ext cx="344880" cy="417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20" name="墨迹 322">
                <a:extLst>
                  <a:ext uri="{FF2B5EF4-FFF2-40B4-BE49-F238E27FC236}">
                    <a16:creationId xmlns:a16="http://schemas.microsoft.com/office/drawing/2014/main" id="{8E18F894-F0ED-624F-BF95-22001E3F6D0A}"/>
                  </a:ext>
                </a:extLst>
              </p14:cNvPr>
              <p14:cNvContentPartPr/>
              <p14:nvPr/>
            </p14:nvContentPartPr>
            <p14:xfrm>
              <a:off x="2295937" y="6043996"/>
              <a:ext cx="397800" cy="486360"/>
            </p14:xfrm>
          </p:contentPart>
        </mc:Choice>
        <mc:Fallback>
          <p:pic>
            <p:nvPicPr>
              <p:cNvPr id="320" name="墨迹 322">
                <a:extLst>
                  <a:ext uri="{FF2B5EF4-FFF2-40B4-BE49-F238E27FC236}">
                    <a16:creationId xmlns:a16="http://schemas.microsoft.com/office/drawing/2014/main" id="{8E18F894-F0ED-624F-BF95-22001E3F6D0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88377" y="6036442"/>
                <a:ext cx="412920" cy="501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21" name="墨迹 323">
                <a:extLst>
                  <a:ext uri="{FF2B5EF4-FFF2-40B4-BE49-F238E27FC236}">
                    <a16:creationId xmlns:a16="http://schemas.microsoft.com/office/drawing/2014/main" id="{2D9CD8F6-5740-5248-8315-EA56A03CC559}"/>
                  </a:ext>
                </a:extLst>
              </p14:cNvPr>
              <p14:cNvContentPartPr/>
              <p14:nvPr/>
            </p14:nvContentPartPr>
            <p14:xfrm>
              <a:off x="1187497" y="5949676"/>
              <a:ext cx="611640" cy="554760"/>
            </p14:xfrm>
          </p:contentPart>
        </mc:Choice>
        <mc:Fallback>
          <p:pic>
            <p:nvPicPr>
              <p:cNvPr id="321" name="墨迹 323">
                <a:extLst>
                  <a:ext uri="{FF2B5EF4-FFF2-40B4-BE49-F238E27FC236}">
                    <a16:creationId xmlns:a16="http://schemas.microsoft.com/office/drawing/2014/main" id="{2D9CD8F6-5740-5248-8315-EA56A03CC55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79937" y="5942116"/>
                <a:ext cx="6267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335" name="墨迹 335">
                <a:extLst>
                  <a:ext uri="{FF2B5EF4-FFF2-40B4-BE49-F238E27FC236}">
                    <a16:creationId xmlns:a16="http://schemas.microsoft.com/office/drawing/2014/main" id="{DCB0D2A9-A3E5-7345-B438-8DD322B649F6}"/>
                  </a:ext>
                </a:extLst>
              </p14:cNvPr>
              <p14:cNvContentPartPr/>
              <p14:nvPr/>
            </p14:nvContentPartPr>
            <p14:xfrm>
              <a:off x="3467377" y="6059476"/>
              <a:ext cx="1982520" cy="497520"/>
            </p14:xfrm>
          </p:contentPart>
        </mc:Choice>
        <mc:Fallback>
          <p:pic>
            <p:nvPicPr>
              <p:cNvPr id="335" name="墨迹 335">
                <a:extLst>
                  <a:ext uri="{FF2B5EF4-FFF2-40B4-BE49-F238E27FC236}">
                    <a16:creationId xmlns:a16="http://schemas.microsoft.com/office/drawing/2014/main" id="{DCB0D2A9-A3E5-7345-B438-8DD322B649F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59817" y="6051911"/>
                <a:ext cx="1997640" cy="512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45" name="墨迹 346">
                <a:extLst>
                  <a:ext uri="{FF2B5EF4-FFF2-40B4-BE49-F238E27FC236}">
                    <a16:creationId xmlns:a16="http://schemas.microsoft.com/office/drawing/2014/main" id="{6A2B88D2-F716-3842-B3AF-E77CB0AAF522}"/>
                  </a:ext>
                </a:extLst>
              </p14:cNvPr>
              <p14:cNvContentPartPr/>
              <p14:nvPr/>
            </p14:nvContentPartPr>
            <p14:xfrm>
              <a:off x="7562737" y="6148396"/>
              <a:ext cx="2259000" cy="664560"/>
            </p14:xfrm>
          </p:contentPart>
        </mc:Choice>
        <mc:Fallback>
          <p:pic>
            <p:nvPicPr>
              <p:cNvPr id="345" name="墨迹 346">
                <a:extLst>
                  <a:ext uri="{FF2B5EF4-FFF2-40B4-BE49-F238E27FC236}">
                    <a16:creationId xmlns:a16="http://schemas.microsoft.com/office/drawing/2014/main" id="{6A2B88D2-F716-3842-B3AF-E77CB0AAF52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55178" y="6140836"/>
                <a:ext cx="2273758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346" name="墨迹 347">
                <a:extLst>
                  <a:ext uri="{FF2B5EF4-FFF2-40B4-BE49-F238E27FC236}">
                    <a16:creationId xmlns:a16="http://schemas.microsoft.com/office/drawing/2014/main" id="{24E539B6-C6EE-864B-B0A3-F90BF4F0BB3F}"/>
                  </a:ext>
                </a:extLst>
              </p14:cNvPr>
              <p14:cNvContentPartPr/>
              <p14:nvPr/>
            </p14:nvContentPartPr>
            <p14:xfrm>
              <a:off x="6553297" y="6263596"/>
              <a:ext cx="664560" cy="434520"/>
            </p14:xfrm>
          </p:contentPart>
        </mc:Choice>
        <mc:Fallback>
          <p:pic>
            <p:nvPicPr>
              <p:cNvPr id="346" name="墨迹 347">
                <a:extLst>
                  <a:ext uri="{FF2B5EF4-FFF2-40B4-BE49-F238E27FC236}">
                    <a16:creationId xmlns:a16="http://schemas.microsoft.com/office/drawing/2014/main" id="{24E539B6-C6EE-864B-B0A3-F90BF4F0BB3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545737" y="6256036"/>
                <a:ext cx="679680" cy="4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69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10">
                <a:extLst>
                  <a:ext uri="{FF2B5EF4-FFF2-40B4-BE49-F238E27FC236}">
                    <a16:creationId xmlns:a16="http://schemas.microsoft.com/office/drawing/2014/main" id="{E3DC2A3D-AA88-3B42-B0FB-4333CD287EC6}"/>
                  </a:ext>
                </a:extLst>
              </p14:cNvPr>
              <p14:cNvContentPartPr/>
              <p14:nvPr/>
            </p14:nvContentPartPr>
            <p14:xfrm>
              <a:off x="1489060" y="484849"/>
              <a:ext cx="486000" cy="510120"/>
            </p14:xfrm>
          </p:contentPart>
        </mc:Choice>
        <mc:Fallback>
          <p:pic>
            <p:nvPicPr>
              <p:cNvPr id="9" name="墨迹 10">
                <a:extLst>
                  <a:ext uri="{FF2B5EF4-FFF2-40B4-BE49-F238E27FC236}">
                    <a16:creationId xmlns:a16="http://schemas.microsoft.com/office/drawing/2014/main" id="{E3DC2A3D-AA88-3B42-B0FB-4333CD287E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1500" y="477289"/>
                <a:ext cx="5011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11">
                <a:extLst>
                  <a:ext uri="{FF2B5EF4-FFF2-40B4-BE49-F238E27FC236}">
                    <a16:creationId xmlns:a16="http://schemas.microsoft.com/office/drawing/2014/main" id="{1B2C2CE1-0035-B240-96F8-8B02D7410865}"/>
                  </a:ext>
                </a:extLst>
              </p14:cNvPr>
              <p14:cNvContentPartPr/>
              <p14:nvPr/>
            </p14:nvContentPartPr>
            <p14:xfrm>
              <a:off x="866260" y="508969"/>
              <a:ext cx="323280" cy="460440"/>
            </p14:xfrm>
          </p:contentPart>
        </mc:Choice>
        <mc:Fallback>
          <p:pic>
            <p:nvPicPr>
              <p:cNvPr id="10" name="墨迹 11">
                <a:extLst>
                  <a:ext uri="{FF2B5EF4-FFF2-40B4-BE49-F238E27FC236}">
                    <a16:creationId xmlns:a16="http://schemas.microsoft.com/office/drawing/2014/main" id="{1B2C2CE1-0035-B240-96F8-8B02D74108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700" y="501409"/>
                <a:ext cx="338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墨迹 17">
                <a:extLst>
                  <a:ext uri="{FF2B5EF4-FFF2-40B4-BE49-F238E27FC236}">
                    <a16:creationId xmlns:a16="http://schemas.microsoft.com/office/drawing/2014/main" id="{9820005E-22D7-D642-8E85-1AFA2C60601E}"/>
                  </a:ext>
                </a:extLst>
              </p14:cNvPr>
              <p14:cNvContentPartPr/>
              <p14:nvPr/>
            </p14:nvContentPartPr>
            <p14:xfrm>
              <a:off x="2260900" y="627409"/>
              <a:ext cx="753480" cy="286560"/>
            </p14:xfrm>
          </p:contentPart>
        </mc:Choice>
        <mc:Fallback>
          <p:pic>
            <p:nvPicPr>
              <p:cNvPr id="17" name="墨迹 17">
                <a:extLst>
                  <a:ext uri="{FF2B5EF4-FFF2-40B4-BE49-F238E27FC236}">
                    <a16:creationId xmlns:a16="http://schemas.microsoft.com/office/drawing/2014/main" id="{9820005E-22D7-D642-8E85-1AFA2C606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3340" y="619849"/>
                <a:ext cx="7686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2">
                <a:extLst>
                  <a:ext uri="{FF2B5EF4-FFF2-40B4-BE49-F238E27FC236}">
                    <a16:creationId xmlns:a16="http://schemas.microsoft.com/office/drawing/2014/main" id="{95A928E6-E647-F744-AEAF-E8C151AA80C4}"/>
                  </a:ext>
                </a:extLst>
              </p14:cNvPr>
              <p14:cNvContentPartPr/>
              <p14:nvPr/>
            </p14:nvContentPartPr>
            <p14:xfrm>
              <a:off x="8629660" y="1094329"/>
              <a:ext cx="355320" cy="302760"/>
            </p14:xfrm>
          </p:contentPart>
        </mc:Choice>
        <mc:Fallback>
          <p:pic>
            <p:nvPicPr>
              <p:cNvPr id="22" name="墨迹 22">
                <a:extLst>
                  <a:ext uri="{FF2B5EF4-FFF2-40B4-BE49-F238E27FC236}">
                    <a16:creationId xmlns:a16="http://schemas.microsoft.com/office/drawing/2014/main" id="{95A928E6-E647-F744-AEAF-E8C151AA80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2100" y="1086769"/>
                <a:ext cx="3704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7">
                <a:extLst>
                  <a:ext uri="{FF2B5EF4-FFF2-40B4-BE49-F238E27FC236}">
                    <a16:creationId xmlns:a16="http://schemas.microsoft.com/office/drawing/2014/main" id="{CEDBE528-7085-CF42-BDF8-3FB11F9C5A30}"/>
                  </a:ext>
                </a:extLst>
              </p14:cNvPr>
              <p14:cNvContentPartPr/>
              <p14:nvPr/>
            </p14:nvContentPartPr>
            <p14:xfrm>
              <a:off x="9389260" y="440569"/>
              <a:ext cx="479520" cy="585000"/>
            </p14:xfrm>
          </p:contentPart>
        </mc:Choice>
        <mc:Fallback>
          <p:pic>
            <p:nvPicPr>
              <p:cNvPr id="27" name="墨迹 27">
                <a:extLst>
                  <a:ext uri="{FF2B5EF4-FFF2-40B4-BE49-F238E27FC236}">
                    <a16:creationId xmlns:a16="http://schemas.microsoft.com/office/drawing/2014/main" id="{CEDBE528-7085-CF42-BDF8-3FB11F9C5A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1706" y="433009"/>
                <a:ext cx="494269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77302B37-B89F-F64A-A44E-A5E7D719BF89}"/>
                  </a:ext>
                </a:extLst>
              </p14:cNvPr>
              <p14:cNvContentPartPr/>
              <p14:nvPr/>
            </p14:nvContentPartPr>
            <p14:xfrm>
              <a:off x="9195940" y="1751329"/>
              <a:ext cx="286560" cy="31428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77302B37-B89F-F64A-A44E-A5E7D719BF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8740" y="1743769"/>
                <a:ext cx="3016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3A5E6C0-3D39-B743-A503-BE303DC3F2D0}"/>
                  </a:ext>
                </a:extLst>
              </p14:cNvPr>
              <p14:cNvContentPartPr/>
              <p14:nvPr/>
            </p14:nvContentPartPr>
            <p14:xfrm>
              <a:off x="9856180" y="1648369"/>
              <a:ext cx="224640" cy="4860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3A5E6C0-3D39-B743-A503-BE303DC3F2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8620" y="1640809"/>
                <a:ext cx="2394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8">
                <a:extLst>
                  <a:ext uri="{FF2B5EF4-FFF2-40B4-BE49-F238E27FC236}">
                    <a16:creationId xmlns:a16="http://schemas.microsoft.com/office/drawing/2014/main" id="{DDA32AFE-D160-BE4D-9855-514C621F96E3}"/>
                  </a:ext>
                </a:extLst>
              </p14:cNvPr>
              <p14:cNvContentPartPr/>
              <p14:nvPr/>
            </p14:nvContentPartPr>
            <p14:xfrm>
              <a:off x="7826500" y="820369"/>
              <a:ext cx="330480" cy="311760"/>
            </p14:xfrm>
          </p:contentPart>
        </mc:Choice>
        <mc:Fallback>
          <p:pic>
            <p:nvPicPr>
              <p:cNvPr id="38" name="墨迹 38">
                <a:extLst>
                  <a:ext uri="{FF2B5EF4-FFF2-40B4-BE49-F238E27FC236}">
                    <a16:creationId xmlns:a16="http://schemas.microsoft.com/office/drawing/2014/main" id="{DDA32AFE-D160-BE4D-9855-514C621F96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18940" y="812809"/>
                <a:ext cx="345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E6F67FB-480A-3146-B5B7-0919AA04ADAB}"/>
                  </a:ext>
                </a:extLst>
              </p14:cNvPr>
              <p14:cNvContentPartPr/>
              <p14:nvPr/>
            </p14:nvContentPartPr>
            <p14:xfrm>
              <a:off x="9501220" y="2096569"/>
              <a:ext cx="360" cy="3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E6F67FB-480A-3146-B5B7-0919AA04AD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91140" y="2086489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3">
                <a:extLst>
                  <a:ext uri="{FF2B5EF4-FFF2-40B4-BE49-F238E27FC236}">
                    <a16:creationId xmlns:a16="http://schemas.microsoft.com/office/drawing/2014/main" id="{BB76CED1-9068-644E-ABD4-FB58B0E06E23}"/>
                  </a:ext>
                </a:extLst>
              </p14:cNvPr>
              <p14:cNvContentPartPr/>
              <p14:nvPr/>
            </p14:nvContentPartPr>
            <p14:xfrm>
              <a:off x="7714540" y="197929"/>
              <a:ext cx="255600" cy="467280"/>
            </p14:xfrm>
          </p:contentPart>
        </mc:Choice>
        <mc:Fallback>
          <p:pic>
            <p:nvPicPr>
              <p:cNvPr id="43" name="墨迹 43">
                <a:extLst>
                  <a:ext uri="{FF2B5EF4-FFF2-40B4-BE49-F238E27FC236}">
                    <a16:creationId xmlns:a16="http://schemas.microsoft.com/office/drawing/2014/main" id="{BB76CED1-9068-644E-ABD4-FB58B0E06E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04460" y="187849"/>
                <a:ext cx="2757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41148EE3-3880-8B49-8369-B33DD1C6BF1A}"/>
                  </a:ext>
                </a:extLst>
              </p14:cNvPr>
              <p14:cNvContentPartPr/>
              <p14:nvPr/>
            </p14:nvContentPartPr>
            <p14:xfrm>
              <a:off x="7029820" y="1667089"/>
              <a:ext cx="2091960" cy="12330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41148EE3-3880-8B49-8369-B33DD1C6BF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9380" y="1657009"/>
                <a:ext cx="2112480" cy="12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57">
                <a:extLst>
                  <a:ext uri="{FF2B5EF4-FFF2-40B4-BE49-F238E27FC236}">
                    <a16:creationId xmlns:a16="http://schemas.microsoft.com/office/drawing/2014/main" id="{DF45B981-2995-3A43-A3E6-86F85C841B20}"/>
                  </a:ext>
                </a:extLst>
              </p14:cNvPr>
              <p14:cNvContentPartPr/>
              <p14:nvPr/>
            </p14:nvContentPartPr>
            <p14:xfrm>
              <a:off x="7527700" y="2806129"/>
              <a:ext cx="2845800" cy="1158480"/>
            </p14:xfrm>
          </p:contentPart>
        </mc:Choice>
        <mc:Fallback>
          <p:pic>
            <p:nvPicPr>
              <p:cNvPr id="57" name="墨迹 57">
                <a:extLst>
                  <a:ext uri="{FF2B5EF4-FFF2-40B4-BE49-F238E27FC236}">
                    <a16:creationId xmlns:a16="http://schemas.microsoft.com/office/drawing/2014/main" id="{DF45B981-2995-3A43-A3E6-86F85C841B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7619" y="2798569"/>
                <a:ext cx="2863442" cy="11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81143695-71BC-3748-88FD-D6270F8949DF}"/>
                  </a:ext>
                </a:extLst>
              </p14:cNvPr>
              <p14:cNvContentPartPr/>
              <p14:nvPr/>
            </p14:nvContentPartPr>
            <p14:xfrm>
              <a:off x="7316020" y="1106569"/>
              <a:ext cx="374040" cy="43632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81143695-71BC-3748-88FD-D6270F8949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08460" y="1099009"/>
                <a:ext cx="388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墨迹 68">
                <a:extLst>
                  <a:ext uri="{FF2B5EF4-FFF2-40B4-BE49-F238E27FC236}">
                    <a16:creationId xmlns:a16="http://schemas.microsoft.com/office/drawing/2014/main" id="{5DF46548-99C3-6D45-AD7A-576397A7F7D8}"/>
                  </a:ext>
                </a:extLst>
              </p14:cNvPr>
              <p14:cNvContentPartPr/>
              <p14:nvPr/>
            </p14:nvContentPartPr>
            <p14:xfrm>
              <a:off x="8231140" y="2040409"/>
              <a:ext cx="828360" cy="666000"/>
            </p14:xfrm>
          </p:contentPart>
        </mc:Choice>
        <mc:Fallback>
          <p:pic>
            <p:nvPicPr>
              <p:cNvPr id="67" name="墨迹 68">
                <a:extLst>
                  <a:ext uri="{FF2B5EF4-FFF2-40B4-BE49-F238E27FC236}">
                    <a16:creationId xmlns:a16="http://schemas.microsoft.com/office/drawing/2014/main" id="{5DF46548-99C3-6D45-AD7A-576397A7F7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23580" y="2030324"/>
                <a:ext cx="846000" cy="683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CCD4DFC1-98D3-CD48-ACEE-842EF53D4802}"/>
                  </a:ext>
                </a:extLst>
              </p14:cNvPr>
              <p14:cNvContentPartPr/>
              <p14:nvPr/>
            </p14:nvContentPartPr>
            <p14:xfrm>
              <a:off x="4576780" y="3883249"/>
              <a:ext cx="243000" cy="65412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CCD4DFC1-98D3-CD48-ACEE-842EF53D48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69220" y="3875689"/>
                <a:ext cx="2581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7E43F70C-0675-7F49-91F1-A818763BC527}"/>
                  </a:ext>
                </a:extLst>
              </p14:cNvPr>
              <p14:cNvContentPartPr/>
              <p14:nvPr/>
            </p14:nvContentPartPr>
            <p14:xfrm>
              <a:off x="5255380" y="3784969"/>
              <a:ext cx="43920" cy="3351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7E43F70C-0675-7F49-91F1-A818763BC5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47820" y="3777409"/>
                <a:ext cx="590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DAE15302-1B77-684B-A6CD-53FD94969DF2}"/>
                  </a:ext>
                </a:extLst>
              </p14:cNvPr>
              <p14:cNvContentPartPr/>
              <p14:nvPr/>
            </p14:nvContentPartPr>
            <p14:xfrm>
              <a:off x="5136940" y="4492729"/>
              <a:ext cx="56520" cy="50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DAE15302-1B77-684B-A6CD-53FD94969D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29740" y="4485169"/>
                <a:ext cx="71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80">
                <a:extLst>
                  <a:ext uri="{FF2B5EF4-FFF2-40B4-BE49-F238E27FC236}">
                    <a16:creationId xmlns:a16="http://schemas.microsoft.com/office/drawing/2014/main" id="{B2C6EBAD-76CE-794F-8EB6-AFD4BF96F8A3}"/>
                  </a:ext>
                </a:extLst>
              </p14:cNvPr>
              <p14:cNvContentPartPr/>
              <p14:nvPr/>
            </p14:nvContentPartPr>
            <p14:xfrm>
              <a:off x="3829780" y="3964969"/>
              <a:ext cx="324000" cy="317160"/>
            </p14:xfrm>
          </p:contentPart>
        </mc:Choice>
        <mc:Fallback>
          <p:pic>
            <p:nvPicPr>
              <p:cNvPr id="79" name="墨迹 80">
                <a:extLst>
                  <a:ext uri="{FF2B5EF4-FFF2-40B4-BE49-F238E27FC236}">
                    <a16:creationId xmlns:a16="http://schemas.microsoft.com/office/drawing/2014/main" id="{B2C6EBAD-76CE-794F-8EB6-AFD4BF96F8A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2220" y="3957409"/>
                <a:ext cx="3391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F172409F-569A-074B-934F-5DC4D0BADB35}"/>
                  </a:ext>
                </a:extLst>
              </p14:cNvPr>
              <p14:cNvContentPartPr/>
              <p14:nvPr/>
            </p14:nvContentPartPr>
            <p14:xfrm>
              <a:off x="2173780" y="3814849"/>
              <a:ext cx="1326240" cy="75204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F172409F-569A-074B-934F-5DC4D0BADB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3700" y="3804774"/>
                <a:ext cx="1343880" cy="769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00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77ABF737-08D0-AE4C-9F4A-A8463059EFC9}"/>
                  </a:ext>
                </a:extLst>
              </p14:cNvPr>
              <p14:cNvContentPartPr/>
              <p14:nvPr/>
            </p14:nvContentPartPr>
            <p14:xfrm>
              <a:off x="4626460" y="565129"/>
              <a:ext cx="771480" cy="23688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77ABF737-08D0-AE4C-9F4A-A8463059EF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900" y="557569"/>
                <a:ext cx="786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1967D3B0-EC25-1C40-A841-8791ED98A5E8}"/>
                  </a:ext>
                </a:extLst>
              </p14:cNvPr>
              <p14:cNvContentPartPr/>
              <p14:nvPr/>
            </p14:nvContentPartPr>
            <p14:xfrm>
              <a:off x="2049220" y="446689"/>
              <a:ext cx="2210760" cy="74772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1967D3B0-EC25-1C40-A841-8791ED98A5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1659" y="439125"/>
                <a:ext cx="2225882" cy="762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9B09DBE7-3BA4-C744-9CB5-C3194CBD22A5}"/>
                  </a:ext>
                </a:extLst>
              </p14:cNvPr>
              <p14:cNvContentPartPr/>
              <p14:nvPr/>
            </p14:nvContentPartPr>
            <p14:xfrm>
              <a:off x="573940" y="565849"/>
              <a:ext cx="1119240" cy="64692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9B09DBE7-3BA4-C744-9CB5-C3194CBD22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382" y="558293"/>
                <a:ext cx="1134355" cy="661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F2780922-60C7-D449-9853-BF6AB3271C4D}"/>
                  </a:ext>
                </a:extLst>
              </p14:cNvPr>
              <p14:cNvContentPartPr/>
              <p14:nvPr/>
            </p14:nvContentPartPr>
            <p14:xfrm>
              <a:off x="5765860" y="328609"/>
              <a:ext cx="1189440" cy="591840"/>
            </p14:xfrm>
          </p:contentPart>
        </mc:Choice>
        <mc:Fallback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F2780922-60C7-D449-9853-BF6AB3271C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8300" y="321049"/>
                <a:ext cx="120456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墨迹 34">
                <a:extLst>
                  <a:ext uri="{FF2B5EF4-FFF2-40B4-BE49-F238E27FC236}">
                    <a16:creationId xmlns:a16="http://schemas.microsoft.com/office/drawing/2014/main" id="{A01DBD5C-D7D9-3444-B8FC-622040080AD5}"/>
                  </a:ext>
                </a:extLst>
              </p14:cNvPr>
              <p14:cNvContentPartPr/>
              <p14:nvPr/>
            </p14:nvContentPartPr>
            <p14:xfrm>
              <a:off x="1264780" y="1629649"/>
              <a:ext cx="965520" cy="486000"/>
            </p14:xfrm>
          </p:contentPart>
        </mc:Choice>
        <mc:Fallback>
          <p:pic>
            <p:nvPicPr>
              <p:cNvPr id="34" name="墨迹 34">
                <a:extLst>
                  <a:ext uri="{FF2B5EF4-FFF2-40B4-BE49-F238E27FC236}">
                    <a16:creationId xmlns:a16="http://schemas.microsoft.com/office/drawing/2014/main" id="{A01DBD5C-D7D9-3444-B8FC-622040080A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217" y="1622089"/>
                <a:ext cx="980646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988A34B-1F60-F44D-BBD4-F7D081A3CBD5}"/>
                  </a:ext>
                </a:extLst>
              </p14:cNvPr>
              <p14:cNvContentPartPr/>
              <p14:nvPr/>
            </p14:nvContentPartPr>
            <p14:xfrm>
              <a:off x="3730060" y="1716769"/>
              <a:ext cx="248760" cy="3924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988A34B-1F60-F44D-BBD4-F7D081A3CB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2500" y="1709209"/>
                <a:ext cx="2638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墨迹 48">
                <a:extLst>
                  <a:ext uri="{FF2B5EF4-FFF2-40B4-BE49-F238E27FC236}">
                    <a16:creationId xmlns:a16="http://schemas.microsoft.com/office/drawing/2014/main" id="{11DFB650-B3E9-714C-BC98-9AFE7DD86B91}"/>
                  </a:ext>
                </a:extLst>
              </p14:cNvPr>
              <p14:cNvContentPartPr/>
              <p14:nvPr/>
            </p14:nvContentPartPr>
            <p14:xfrm>
              <a:off x="5255380" y="1380529"/>
              <a:ext cx="1524960" cy="785160"/>
            </p14:xfrm>
          </p:contentPart>
        </mc:Choice>
        <mc:Fallback>
          <p:pic>
            <p:nvPicPr>
              <p:cNvPr id="46" name="墨迹 48">
                <a:extLst>
                  <a:ext uri="{FF2B5EF4-FFF2-40B4-BE49-F238E27FC236}">
                    <a16:creationId xmlns:a16="http://schemas.microsoft.com/office/drawing/2014/main" id="{11DFB650-B3E9-714C-BC98-9AFE7DD86B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7820" y="1372966"/>
                <a:ext cx="1540080" cy="800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墨迹 49">
                <a:extLst>
                  <a:ext uri="{FF2B5EF4-FFF2-40B4-BE49-F238E27FC236}">
                    <a16:creationId xmlns:a16="http://schemas.microsoft.com/office/drawing/2014/main" id="{0E6CBEA5-F1A5-8340-BF55-0FB2E0B8EFA1}"/>
                  </a:ext>
                </a:extLst>
              </p14:cNvPr>
              <p14:cNvContentPartPr/>
              <p14:nvPr/>
            </p14:nvContentPartPr>
            <p14:xfrm>
              <a:off x="4396420" y="1655209"/>
              <a:ext cx="411120" cy="422280"/>
            </p14:xfrm>
          </p:contentPart>
        </mc:Choice>
        <mc:Fallback>
          <p:pic>
            <p:nvPicPr>
              <p:cNvPr id="47" name="墨迹 49">
                <a:extLst>
                  <a:ext uri="{FF2B5EF4-FFF2-40B4-BE49-F238E27FC236}">
                    <a16:creationId xmlns:a16="http://schemas.microsoft.com/office/drawing/2014/main" id="{0E6CBEA5-F1A5-8340-BF55-0FB2E0B8EF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8860" y="1647649"/>
                <a:ext cx="4262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50">
                <a:extLst>
                  <a:ext uri="{FF2B5EF4-FFF2-40B4-BE49-F238E27FC236}">
                    <a16:creationId xmlns:a16="http://schemas.microsoft.com/office/drawing/2014/main" id="{7A0DA5D8-AAFC-504D-976F-054B1B96F0F5}"/>
                  </a:ext>
                </a:extLst>
              </p14:cNvPr>
              <p14:cNvContentPartPr/>
              <p14:nvPr/>
            </p14:nvContentPartPr>
            <p14:xfrm>
              <a:off x="2373580" y="1474129"/>
              <a:ext cx="1008360" cy="808920"/>
            </p14:xfrm>
          </p:contentPart>
        </mc:Choice>
        <mc:Fallback>
          <p:pic>
            <p:nvPicPr>
              <p:cNvPr id="48" name="墨迹 50">
                <a:extLst>
                  <a:ext uri="{FF2B5EF4-FFF2-40B4-BE49-F238E27FC236}">
                    <a16:creationId xmlns:a16="http://schemas.microsoft.com/office/drawing/2014/main" id="{7A0DA5D8-AAFC-504D-976F-054B1B96F0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6020" y="1466569"/>
                <a:ext cx="102312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55E5CF81-7634-444E-9414-6AE7D437BED9}"/>
                  </a:ext>
                </a:extLst>
              </p14:cNvPr>
              <p14:cNvContentPartPr/>
              <p14:nvPr/>
            </p14:nvContentPartPr>
            <p14:xfrm>
              <a:off x="3586780" y="2451529"/>
              <a:ext cx="1289160" cy="59832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55E5CF81-7634-444E-9414-6AE7D437BE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9580" y="2443969"/>
                <a:ext cx="13042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9570749-E3EE-4D4C-8B4F-5D4B2D4A2A44}"/>
                  </a:ext>
                </a:extLst>
              </p14:cNvPr>
              <p14:cNvContentPartPr/>
              <p14:nvPr/>
            </p14:nvContentPartPr>
            <p14:xfrm>
              <a:off x="5964940" y="2519929"/>
              <a:ext cx="224640" cy="41760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9570749-E3EE-4D4C-8B4F-5D4B2D4A2A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57380" y="2512369"/>
                <a:ext cx="2394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墨迹 74">
                <a:extLst>
                  <a:ext uri="{FF2B5EF4-FFF2-40B4-BE49-F238E27FC236}">
                    <a16:creationId xmlns:a16="http://schemas.microsoft.com/office/drawing/2014/main" id="{2949E47D-5C14-A14F-9574-8A604146F664}"/>
                  </a:ext>
                </a:extLst>
              </p14:cNvPr>
              <p14:cNvContentPartPr/>
              <p14:nvPr/>
            </p14:nvContentPartPr>
            <p14:xfrm>
              <a:off x="6475420" y="2270809"/>
              <a:ext cx="2820600" cy="1002960"/>
            </p14:xfrm>
          </p:contentPart>
        </mc:Choice>
        <mc:Fallback>
          <p:pic>
            <p:nvPicPr>
              <p:cNvPr id="73" name="墨迹 74">
                <a:extLst>
                  <a:ext uri="{FF2B5EF4-FFF2-40B4-BE49-F238E27FC236}">
                    <a16:creationId xmlns:a16="http://schemas.microsoft.com/office/drawing/2014/main" id="{2949E47D-5C14-A14F-9574-8A604146F6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68220" y="2263246"/>
                <a:ext cx="2835720" cy="1018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5">
                <a:extLst>
                  <a:ext uri="{FF2B5EF4-FFF2-40B4-BE49-F238E27FC236}">
                    <a16:creationId xmlns:a16="http://schemas.microsoft.com/office/drawing/2014/main" id="{2F933DC2-FD2C-CF4D-B150-1B2C49816A99}"/>
                  </a:ext>
                </a:extLst>
              </p14:cNvPr>
              <p14:cNvContentPartPr/>
              <p14:nvPr/>
            </p14:nvContentPartPr>
            <p14:xfrm>
              <a:off x="5183380" y="2569609"/>
              <a:ext cx="539280" cy="342720"/>
            </p14:xfrm>
          </p:contentPart>
        </mc:Choice>
        <mc:Fallback>
          <p:pic>
            <p:nvPicPr>
              <p:cNvPr id="74" name="墨迹 75">
                <a:extLst>
                  <a:ext uri="{FF2B5EF4-FFF2-40B4-BE49-F238E27FC236}">
                    <a16:creationId xmlns:a16="http://schemas.microsoft.com/office/drawing/2014/main" id="{2F933DC2-FD2C-CF4D-B150-1B2C49816A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5820" y="2562049"/>
                <a:ext cx="554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3D4E5CD8-A6E3-3C4A-8076-F3A72E1A67FF}"/>
                  </a:ext>
                </a:extLst>
              </p14:cNvPr>
              <p14:cNvContentPartPr/>
              <p14:nvPr/>
            </p14:nvContentPartPr>
            <p14:xfrm>
              <a:off x="9613180" y="2096569"/>
              <a:ext cx="1911960" cy="90288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3D4E5CD8-A6E3-3C4A-8076-F3A72E1A67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05619" y="2089009"/>
                <a:ext cx="1927083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D9C511F2-1B89-1949-80CF-6285DA4160FA}"/>
                  </a:ext>
                </a:extLst>
              </p14:cNvPr>
              <p14:cNvContentPartPr/>
              <p14:nvPr/>
            </p14:nvContentPartPr>
            <p14:xfrm>
              <a:off x="3463300" y="3590569"/>
              <a:ext cx="1399680" cy="59796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D9C511F2-1B89-1949-80CF-6285DA4160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55740" y="3583009"/>
                <a:ext cx="1414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6782B52-2E72-DB49-9DEF-C60B7A463AE6}"/>
                  </a:ext>
                </a:extLst>
              </p14:cNvPr>
              <p14:cNvContentPartPr/>
              <p14:nvPr/>
            </p14:nvContentPartPr>
            <p14:xfrm>
              <a:off x="5330260" y="3659329"/>
              <a:ext cx="268200" cy="4672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6782B52-2E72-DB49-9DEF-C60B7A463AE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22700" y="3651769"/>
                <a:ext cx="2829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9738F02A-F576-E547-BF7A-12FDC2B70353}"/>
                  </a:ext>
                </a:extLst>
              </p14:cNvPr>
              <p14:cNvContentPartPr/>
              <p14:nvPr/>
            </p14:nvContentPartPr>
            <p14:xfrm>
              <a:off x="6855220" y="3697129"/>
              <a:ext cx="299160" cy="3322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9738F02A-F576-E547-BF7A-12FDC2B703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47660" y="3689569"/>
                <a:ext cx="314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墨迹 105">
                <a:extLst>
                  <a:ext uri="{FF2B5EF4-FFF2-40B4-BE49-F238E27FC236}">
                    <a16:creationId xmlns:a16="http://schemas.microsoft.com/office/drawing/2014/main" id="{22D34A4E-D3A6-694E-A48D-EBD1DD0C8BC3}"/>
                  </a:ext>
                </a:extLst>
              </p14:cNvPr>
              <p14:cNvContentPartPr/>
              <p14:nvPr/>
            </p14:nvContentPartPr>
            <p14:xfrm>
              <a:off x="9564220" y="3304369"/>
              <a:ext cx="198720" cy="647640"/>
            </p14:xfrm>
          </p:contentPart>
        </mc:Choice>
        <mc:Fallback>
          <p:pic>
            <p:nvPicPr>
              <p:cNvPr id="103" name="墨迹 105">
                <a:extLst>
                  <a:ext uri="{FF2B5EF4-FFF2-40B4-BE49-F238E27FC236}">
                    <a16:creationId xmlns:a16="http://schemas.microsoft.com/office/drawing/2014/main" id="{22D34A4E-D3A6-694E-A48D-EBD1DD0C8B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56660" y="3296809"/>
                <a:ext cx="2138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墨迹 106">
                <a:extLst>
                  <a:ext uri="{FF2B5EF4-FFF2-40B4-BE49-F238E27FC236}">
                    <a16:creationId xmlns:a16="http://schemas.microsoft.com/office/drawing/2014/main" id="{EA35EBB6-D341-3A43-AC3E-CD02D62F78FA}"/>
                  </a:ext>
                </a:extLst>
              </p14:cNvPr>
              <p14:cNvContentPartPr/>
              <p14:nvPr/>
            </p14:nvContentPartPr>
            <p14:xfrm>
              <a:off x="7485580" y="3304369"/>
              <a:ext cx="1673640" cy="759600"/>
            </p14:xfrm>
          </p:contentPart>
        </mc:Choice>
        <mc:Fallback>
          <p:pic>
            <p:nvPicPr>
              <p:cNvPr id="104" name="墨迹 106">
                <a:extLst>
                  <a:ext uri="{FF2B5EF4-FFF2-40B4-BE49-F238E27FC236}">
                    <a16:creationId xmlns:a16="http://schemas.microsoft.com/office/drawing/2014/main" id="{EA35EBB6-D341-3A43-AC3E-CD02D62F78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78020" y="3296813"/>
                <a:ext cx="1688760" cy="774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墨迹 107">
                <a:extLst>
                  <a:ext uri="{FF2B5EF4-FFF2-40B4-BE49-F238E27FC236}">
                    <a16:creationId xmlns:a16="http://schemas.microsoft.com/office/drawing/2014/main" id="{428E44EB-162D-FA40-AA7F-9D2CC34184DC}"/>
                  </a:ext>
                </a:extLst>
              </p14:cNvPr>
              <p14:cNvContentPartPr/>
              <p14:nvPr/>
            </p14:nvContentPartPr>
            <p14:xfrm>
              <a:off x="5990140" y="3640609"/>
              <a:ext cx="529200" cy="379440"/>
            </p14:xfrm>
          </p:contentPart>
        </mc:Choice>
        <mc:Fallback>
          <p:pic>
            <p:nvPicPr>
              <p:cNvPr id="105" name="墨迹 107">
                <a:extLst>
                  <a:ext uri="{FF2B5EF4-FFF2-40B4-BE49-F238E27FC236}">
                    <a16:creationId xmlns:a16="http://schemas.microsoft.com/office/drawing/2014/main" id="{428E44EB-162D-FA40-AA7F-9D2CC34184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82585" y="3633049"/>
                <a:ext cx="54431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FA5878F6-BBC6-6C4E-BF58-31E685080A4C}"/>
                  </a:ext>
                </a:extLst>
              </p14:cNvPr>
              <p14:cNvContentPartPr/>
              <p14:nvPr/>
            </p14:nvContentPartPr>
            <p14:xfrm>
              <a:off x="5330620" y="4779649"/>
              <a:ext cx="392040" cy="25560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FA5878F6-BBC6-6C4E-BF58-31E685080A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23420" y="4772089"/>
                <a:ext cx="406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A7EAEDAB-F661-654C-81EF-53A107E2A77A}"/>
                  </a:ext>
                </a:extLst>
              </p14:cNvPr>
              <p14:cNvContentPartPr/>
              <p14:nvPr/>
            </p14:nvContentPartPr>
            <p14:xfrm>
              <a:off x="5972140" y="4947769"/>
              <a:ext cx="12240" cy="500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A7EAEDAB-F661-654C-81EF-53A107E2A7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64580" y="4940209"/>
                <a:ext cx="27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F918996-82B6-064D-A25A-494F0DA2FA9E}"/>
                  </a:ext>
                </a:extLst>
              </p14:cNvPr>
              <p14:cNvContentPartPr/>
              <p14:nvPr/>
            </p14:nvContentPartPr>
            <p14:xfrm>
              <a:off x="7247620" y="5191849"/>
              <a:ext cx="81360" cy="8604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F918996-82B6-064D-A25A-494F0DA2FA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0060" y="5184649"/>
                <a:ext cx="964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墨迹 132">
                <a:extLst>
                  <a:ext uri="{FF2B5EF4-FFF2-40B4-BE49-F238E27FC236}">
                    <a16:creationId xmlns:a16="http://schemas.microsoft.com/office/drawing/2014/main" id="{F293054B-3FF3-BE4B-AAAC-A00564204BB0}"/>
                  </a:ext>
                </a:extLst>
              </p14:cNvPr>
              <p14:cNvContentPartPr/>
              <p14:nvPr/>
            </p14:nvContentPartPr>
            <p14:xfrm>
              <a:off x="6388300" y="4294009"/>
              <a:ext cx="615960" cy="909360"/>
            </p14:xfrm>
          </p:contentPart>
        </mc:Choice>
        <mc:Fallback>
          <p:pic>
            <p:nvPicPr>
              <p:cNvPr id="128" name="墨迹 132">
                <a:extLst>
                  <a:ext uri="{FF2B5EF4-FFF2-40B4-BE49-F238E27FC236}">
                    <a16:creationId xmlns:a16="http://schemas.microsoft.com/office/drawing/2014/main" id="{F293054B-3FF3-BE4B-AAAC-A00564204B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80740" y="4286449"/>
                <a:ext cx="6310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墨迹 133">
                <a:extLst>
                  <a:ext uri="{FF2B5EF4-FFF2-40B4-BE49-F238E27FC236}">
                    <a16:creationId xmlns:a16="http://schemas.microsoft.com/office/drawing/2014/main" id="{3754FB6F-BCD5-7D4B-BEAA-588B5A4ED665}"/>
                  </a:ext>
                </a:extLst>
              </p14:cNvPr>
              <p14:cNvContentPartPr/>
              <p14:nvPr/>
            </p14:nvContentPartPr>
            <p14:xfrm>
              <a:off x="4670020" y="4637089"/>
              <a:ext cx="379440" cy="429120"/>
            </p14:xfrm>
          </p:contentPart>
        </mc:Choice>
        <mc:Fallback>
          <p:pic>
            <p:nvPicPr>
              <p:cNvPr id="129" name="墨迹 133">
                <a:extLst>
                  <a:ext uri="{FF2B5EF4-FFF2-40B4-BE49-F238E27FC236}">
                    <a16:creationId xmlns:a16="http://schemas.microsoft.com/office/drawing/2014/main" id="{3754FB6F-BCD5-7D4B-BEAA-588B5A4ED66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62820" y="4629889"/>
                <a:ext cx="3945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墨迹 134">
                <a:extLst>
                  <a:ext uri="{FF2B5EF4-FFF2-40B4-BE49-F238E27FC236}">
                    <a16:creationId xmlns:a16="http://schemas.microsoft.com/office/drawing/2014/main" id="{4EE0042B-0C8C-8548-BA1E-72CD95D7B5D0}"/>
                  </a:ext>
                </a:extLst>
              </p14:cNvPr>
              <p14:cNvContentPartPr/>
              <p14:nvPr/>
            </p14:nvContentPartPr>
            <p14:xfrm>
              <a:off x="3344140" y="4549249"/>
              <a:ext cx="940320" cy="615960"/>
            </p14:xfrm>
          </p:contentPart>
        </mc:Choice>
        <mc:Fallback>
          <p:pic>
            <p:nvPicPr>
              <p:cNvPr id="130" name="墨迹 134">
                <a:extLst>
                  <a:ext uri="{FF2B5EF4-FFF2-40B4-BE49-F238E27FC236}">
                    <a16:creationId xmlns:a16="http://schemas.microsoft.com/office/drawing/2014/main" id="{4EE0042B-0C8C-8548-BA1E-72CD95D7B5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36580" y="4542049"/>
                <a:ext cx="95544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墨迹 135">
                <a:extLst>
                  <a:ext uri="{FF2B5EF4-FFF2-40B4-BE49-F238E27FC236}">
                    <a16:creationId xmlns:a16="http://schemas.microsoft.com/office/drawing/2014/main" id="{BC1EA953-437A-0D4C-ACA8-E0CBB104FDA5}"/>
                  </a:ext>
                </a:extLst>
              </p14:cNvPr>
              <p14:cNvContentPartPr/>
              <p14:nvPr/>
            </p14:nvContentPartPr>
            <p14:xfrm>
              <a:off x="2317060" y="4630249"/>
              <a:ext cx="659880" cy="535680"/>
            </p14:xfrm>
          </p:contentPart>
        </mc:Choice>
        <mc:Fallback>
          <p:pic>
            <p:nvPicPr>
              <p:cNvPr id="131" name="墨迹 135">
                <a:extLst>
                  <a:ext uri="{FF2B5EF4-FFF2-40B4-BE49-F238E27FC236}">
                    <a16:creationId xmlns:a16="http://schemas.microsoft.com/office/drawing/2014/main" id="{BC1EA953-437A-0D4C-ACA8-E0CBB104FD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09504" y="4622689"/>
                <a:ext cx="674992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墨迹 136">
                <a:extLst>
                  <a:ext uri="{FF2B5EF4-FFF2-40B4-BE49-F238E27FC236}">
                    <a16:creationId xmlns:a16="http://schemas.microsoft.com/office/drawing/2014/main" id="{9FB927C6-5DC1-484B-BB77-0339BF3EB118}"/>
                  </a:ext>
                </a:extLst>
              </p14:cNvPr>
              <p14:cNvContentPartPr/>
              <p14:nvPr/>
            </p14:nvContentPartPr>
            <p14:xfrm>
              <a:off x="760420" y="4412449"/>
              <a:ext cx="978120" cy="1021320"/>
            </p14:xfrm>
          </p:contentPart>
        </mc:Choice>
        <mc:Fallback>
          <p:pic>
            <p:nvPicPr>
              <p:cNvPr id="132" name="墨迹 136">
                <a:extLst>
                  <a:ext uri="{FF2B5EF4-FFF2-40B4-BE49-F238E27FC236}">
                    <a16:creationId xmlns:a16="http://schemas.microsoft.com/office/drawing/2014/main" id="{9FB927C6-5DC1-484B-BB77-0339BF3EB11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3217" y="4404889"/>
                <a:ext cx="993246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DAF894D2-6A03-4142-833E-3A548E12CDF6}"/>
                  </a:ext>
                </a:extLst>
              </p14:cNvPr>
              <p14:cNvContentPartPr/>
              <p14:nvPr/>
            </p14:nvContentPartPr>
            <p14:xfrm>
              <a:off x="941140" y="5570929"/>
              <a:ext cx="1637640" cy="82152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DAF894D2-6A03-4142-833E-3A548E12CD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3580" y="5563369"/>
                <a:ext cx="165276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4" name="墨迹 154">
                <a:extLst>
                  <a:ext uri="{FF2B5EF4-FFF2-40B4-BE49-F238E27FC236}">
                    <a16:creationId xmlns:a16="http://schemas.microsoft.com/office/drawing/2014/main" id="{1BEED850-0F43-364D-8223-7BD754F4F3CC}"/>
                  </a:ext>
                </a:extLst>
              </p14:cNvPr>
              <p14:cNvContentPartPr/>
              <p14:nvPr/>
            </p14:nvContentPartPr>
            <p14:xfrm>
              <a:off x="3377260" y="5539249"/>
              <a:ext cx="1922040" cy="567000"/>
            </p14:xfrm>
          </p:contentPart>
        </mc:Choice>
        <mc:Fallback>
          <p:pic>
            <p:nvPicPr>
              <p:cNvPr id="154" name="墨迹 154">
                <a:extLst>
                  <a:ext uri="{FF2B5EF4-FFF2-40B4-BE49-F238E27FC236}">
                    <a16:creationId xmlns:a16="http://schemas.microsoft.com/office/drawing/2014/main" id="{1BEED850-0F43-364D-8223-7BD754F4F3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9700" y="5531689"/>
                <a:ext cx="19371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5" name="墨迹 167">
                <a:extLst>
                  <a:ext uri="{FF2B5EF4-FFF2-40B4-BE49-F238E27FC236}">
                    <a16:creationId xmlns:a16="http://schemas.microsoft.com/office/drawing/2014/main" id="{3D029EAA-18D1-3D42-BC7F-C76DAF5DB2AD}"/>
                  </a:ext>
                </a:extLst>
              </p14:cNvPr>
              <p14:cNvContentPartPr/>
              <p14:nvPr/>
            </p14:nvContentPartPr>
            <p14:xfrm>
              <a:off x="8262460" y="5308849"/>
              <a:ext cx="772200" cy="716400"/>
            </p14:xfrm>
          </p:contentPart>
        </mc:Choice>
        <mc:Fallback>
          <p:pic>
            <p:nvPicPr>
              <p:cNvPr id="165" name="墨迹 167">
                <a:extLst>
                  <a:ext uri="{FF2B5EF4-FFF2-40B4-BE49-F238E27FC236}">
                    <a16:creationId xmlns:a16="http://schemas.microsoft.com/office/drawing/2014/main" id="{3D029EAA-18D1-3D42-BC7F-C76DAF5DB2A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54900" y="5301289"/>
                <a:ext cx="7873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6" name="墨迹 168">
                <a:extLst>
                  <a:ext uri="{FF2B5EF4-FFF2-40B4-BE49-F238E27FC236}">
                    <a16:creationId xmlns:a16="http://schemas.microsoft.com/office/drawing/2014/main" id="{515CB182-1E60-9149-9722-5FBCCE085507}"/>
                  </a:ext>
                </a:extLst>
              </p14:cNvPr>
              <p14:cNvContentPartPr/>
              <p14:nvPr/>
            </p14:nvContentPartPr>
            <p14:xfrm>
              <a:off x="7639660" y="5570929"/>
              <a:ext cx="354960" cy="379440"/>
            </p14:xfrm>
          </p:contentPart>
        </mc:Choice>
        <mc:Fallback>
          <p:pic>
            <p:nvPicPr>
              <p:cNvPr id="166" name="墨迹 168">
                <a:extLst>
                  <a:ext uri="{FF2B5EF4-FFF2-40B4-BE49-F238E27FC236}">
                    <a16:creationId xmlns:a16="http://schemas.microsoft.com/office/drawing/2014/main" id="{515CB182-1E60-9149-9722-5FBCCE08550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32108" y="5563369"/>
                <a:ext cx="370065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7" name="墨迹 169">
                <a:extLst>
                  <a:ext uri="{FF2B5EF4-FFF2-40B4-BE49-F238E27FC236}">
                    <a16:creationId xmlns:a16="http://schemas.microsoft.com/office/drawing/2014/main" id="{AE162FFC-AC78-BE43-912F-FA031D181EBA}"/>
                  </a:ext>
                </a:extLst>
              </p14:cNvPr>
              <p14:cNvContentPartPr/>
              <p14:nvPr/>
            </p14:nvContentPartPr>
            <p14:xfrm>
              <a:off x="6202180" y="5514409"/>
              <a:ext cx="1045440" cy="647280"/>
            </p14:xfrm>
          </p:contentPart>
        </mc:Choice>
        <mc:Fallback>
          <p:pic>
            <p:nvPicPr>
              <p:cNvPr id="167" name="墨迹 169">
                <a:extLst>
                  <a:ext uri="{FF2B5EF4-FFF2-40B4-BE49-F238E27FC236}">
                    <a16:creationId xmlns:a16="http://schemas.microsoft.com/office/drawing/2014/main" id="{AE162FFC-AC78-BE43-912F-FA031D181EB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94980" y="5506849"/>
                <a:ext cx="106056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7E602F1F-500B-884E-A007-A2528729131F}"/>
                  </a:ext>
                </a:extLst>
              </p14:cNvPr>
              <p14:cNvContentPartPr/>
              <p14:nvPr/>
            </p14:nvContentPartPr>
            <p14:xfrm>
              <a:off x="9557020" y="5147209"/>
              <a:ext cx="2141280" cy="100872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7E602F1F-500B-884E-A007-A252872913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49820" y="5139649"/>
                <a:ext cx="215640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7" name="墨迹 187">
                <a:extLst>
                  <a:ext uri="{FF2B5EF4-FFF2-40B4-BE49-F238E27FC236}">
                    <a16:creationId xmlns:a16="http://schemas.microsoft.com/office/drawing/2014/main" id="{12F3C4F1-02BC-CB42-97E6-9847644D17E8}"/>
                  </a:ext>
                </a:extLst>
              </p14:cNvPr>
              <p14:cNvContentPartPr/>
              <p14:nvPr/>
            </p14:nvContentPartPr>
            <p14:xfrm>
              <a:off x="3295180" y="6062329"/>
              <a:ext cx="2365200" cy="791640"/>
            </p14:xfrm>
          </p:contentPart>
        </mc:Choice>
        <mc:Fallback>
          <p:pic>
            <p:nvPicPr>
              <p:cNvPr id="187" name="墨迹 187">
                <a:extLst>
                  <a:ext uri="{FF2B5EF4-FFF2-40B4-BE49-F238E27FC236}">
                    <a16:creationId xmlns:a16="http://schemas.microsoft.com/office/drawing/2014/main" id="{12F3C4F1-02BC-CB42-97E6-9847644D17E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87620" y="6054769"/>
                <a:ext cx="2380320" cy="8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9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D1E1911-89B9-0D44-B7C1-F4BCA4102022}"/>
                  </a:ext>
                </a:extLst>
              </p14:cNvPr>
              <p14:cNvContentPartPr/>
              <p14:nvPr/>
            </p14:nvContentPartPr>
            <p14:xfrm>
              <a:off x="2871100" y="1281169"/>
              <a:ext cx="10620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D1E1911-89B9-0D44-B7C1-F4BCA4102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3540" y="1273609"/>
                <a:ext cx="121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E9EC594-F4A7-324D-B500-AB475AF477BB}"/>
                  </a:ext>
                </a:extLst>
              </p14:cNvPr>
              <p14:cNvContentPartPr/>
              <p14:nvPr/>
            </p14:nvContentPartPr>
            <p14:xfrm>
              <a:off x="2933380" y="1480249"/>
              <a:ext cx="25200" cy="12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E9EC594-F4A7-324D-B500-AB475AF477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5820" y="1472689"/>
                <a:ext cx="40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33A83A2-000F-A149-BFA9-E123FE0635E5}"/>
                  </a:ext>
                </a:extLst>
              </p14:cNvPr>
              <p14:cNvContentPartPr/>
              <p14:nvPr/>
            </p14:nvContentPartPr>
            <p14:xfrm>
              <a:off x="3474820" y="1032769"/>
              <a:ext cx="317880" cy="2354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33A83A2-000F-A149-BFA9-E123FE0635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7260" y="1025209"/>
                <a:ext cx="333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70EEF8AF-7E89-6345-96DC-4A3F74C6F86E}"/>
                  </a:ext>
                </a:extLst>
              </p14:cNvPr>
              <p14:cNvContentPartPr/>
              <p14:nvPr/>
            </p14:nvContentPartPr>
            <p14:xfrm>
              <a:off x="6687100" y="621289"/>
              <a:ext cx="2886480" cy="89676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70EEF8AF-7E89-6345-96DC-4A3F74C6F8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9539" y="613729"/>
                <a:ext cx="2901602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5A4C26C6-AA19-4F4B-BDB1-E1AA1B736697}"/>
                  </a:ext>
                </a:extLst>
              </p14:cNvPr>
              <p14:cNvContentPartPr/>
              <p14:nvPr/>
            </p14:nvContentPartPr>
            <p14:xfrm>
              <a:off x="4144420" y="602569"/>
              <a:ext cx="2213280" cy="80964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5A4C26C6-AA19-4F4B-BDB1-E1AA1B7366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6860" y="595009"/>
                <a:ext cx="222840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墨迹 30">
                <a:extLst>
                  <a:ext uri="{FF2B5EF4-FFF2-40B4-BE49-F238E27FC236}">
                    <a16:creationId xmlns:a16="http://schemas.microsoft.com/office/drawing/2014/main" id="{F061F0B9-4D35-7A4E-B0EB-E193B884C4E5}"/>
                  </a:ext>
                </a:extLst>
              </p14:cNvPr>
              <p14:cNvContentPartPr/>
              <p14:nvPr/>
            </p14:nvContentPartPr>
            <p14:xfrm>
              <a:off x="1370620" y="589969"/>
              <a:ext cx="977040" cy="946080"/>
            </p14:xfrm>
          </p:contentPart>
        </mc:Choice>
        <mc:Fallback>
          <p:pic>
            <p:nvPicPr>
              <p:cNvPr id="28" name="墨迹 30">
                <a:extLst>
                  <a:ext uri="{FF2B5EF4-FFF2-40B4-BE49-F238E27FC236}">
                    <a16:creationId xmlns:a16="http://schemas.microsoft.com/office/drawing/2014/main" id="{F061F0B9-4D35-7A4E-B0EB-E193B884C4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3060" y="582409"/>
                <a:ext cx="99216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60897C48-E62F-804F-8716-41465A761379}"/>
                  </a:ext>
                </a:extLst>
              </p14:cNvPr>
              <p14:cNvContentPartPr/>
              <p14:nvPr/>
            </p14:nvContentPartPr>
            <p14:xfrm>
              <a:off x="1532260" y="2164969"/>
              <a:ext cx="791280" cy="79740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60897C48-E62F-804F-8716-41465A7613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4700" y="2157409"/>
                <a:ext cx="80640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75B2002-4657-1648-AC83-52587259ED5F}"/>
                  </a:ext>
                </a:extLst>
              </p14:cNvPr>
              <p14:cNvContentPartPr/>
              <p14:nvPr/>
            </p14:nvContentPartPr>
            <p14:xfrm>
              <a:off x="2653300" y="2463769"/>
              <a:ext cx="180720" cy="500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75B2002-4657-1648-AC83-52587259ED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45740" y="2456209"/>
                <a:ext cx="1958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7CCEC33-4771-6649-95EA-732846B4C364}"/>
                  </a:ext>
                </a:extLst>
              </p14:cNvPr>
              <p14:cNvContentPartPr/>
              <p14:nvPr/>
            </p14:nvContentPartPr>
            <p14:xfrm>
              <a:off x="2640700" y="2619649"/>
              <a:ext cx="218160" cy="313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7CCEC33-4771-6649-95EA-732846B4C3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3140" y="2612089"/>
                <a:ext cx="233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501C6C95-25D3-5A47-9CD6-8A407B7A16B8}"/>
                  </a:ext>
                </a:extLst>
              </p14:cNvPr>
              <p14:cNvContentPartPr/>
              <p14:nvPr/>
            </p14:nvContentPartPr>
            <p14:xfrm>
              <a:off x="3188620" y="2438929"/>
              <a:ext cx="25200" cy="336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501C6C95-25D3-5A47-9CD6-8A407B7A16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81060" y="2431369"/>
                <a:ext cx="403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64A0835-1E75-7648-AD97-6688E17F6E69}"/>
                  </a:ext>
                </a:extLst>
              </p14:cNvPr>
              <p14:cNvContentPartPr/>
              <p14:nvPr/>
            </p14:nvContentPartPr>
            <p14:xfrm>
              <a:off x="3630700" y="2681929"/>
              <a:ext cx="37080" cy="8748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64A0835-1E75-7648-AD97-6688E17F6E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23140" y="2674369"/>
                <a:ext cx="52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C8DB8164-B626-754E-ACCB-EB8E10B22124}"/>
                  </a:ext>
                </a:extLst>
              </p14:cNvPr>
              <p14:cNvContentPartPr/>
              <p14:nvPr/>
            </p14:nvContentPartPr>
            <p14:xfrm>
              <a:off x="4253140" y="2102689"/>
              <a:ext cx="174600" cy="6415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C8DB8164-B626-754E-ACCB-EB8E10B221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5580" y="2095129"/>
                <a:ext cx="18972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墨迹 46">
                <a:extLst>
                  <a:ext uri="{FF2B5EF4-FFF2-40B4-BE49-F238E27FC236}">
                    <a16:creationId xmlns:a16="http://schemas.microsoft.com/office/drawing/2014/main" id="{B5263B41-5B99-6F40-A9E0-33DA9C3B47EF}"/>
                  </a:ext>
                </a:extLst>
              </p14:cNvPr>
              <p14:cNvContentPartPr/>
              <p14:nvPr/>
            </p14:nvContentPartPr>
            <p14:xfrm>
              <a:off x="4639060" y="2115289"/>
              <a:ext cx="398880" cy="703800"/>
            </p14:xfrm>
          </p:contentPart>
        </mc:Choice>
        <mc:Fallback>
          <p:pic>
            <p:nvPicPr>
              <p:cNvPr id="46" name="墨迹 46">
                <a:extLst>
                  <a:ext uri="{FF2B5EF4-FFF2-40B4-BE49-F238E27FC236}">
                    <a16:creationId xmlns:a16="http://schemas.microsoft.com/office/drawing/2014/main" id="{B5263B41-5B99-6F40-A9E0-33DA9C3B47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1500" y="2107729"/>
                <a:ext cx="41400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758011FA-FCF5-AE4A-9314-DE30C7FC972C}"/>
                  </a:ext>
                </a:extLst>
              </p14:cNvPr>
              <p14:cNvContentPartPr/>
              <p14:nvPr/>
            </p14:nvContentPartPr>
            <p14:xfrm>
              <a:off x="5336380" y="2389249"/>
              <a:ext cx="293040" cy="2520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758011FA-FCF5-AE4A-9314-DE30C7FC97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28820" y="2381689"/>
                <a:ext cx="308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3EBAD115-13DF-B547-A459-425F1BC3EFB9}"/>
                  </a:ext>
                </a:extLst>
              </p14:cNvPr>
              <p14:cNvContentPartPr/>
              <p14:nvPr/>
            </p14:nvContentPartPr>
            <p14:xfrm>
              <a:off x="5348620" y="2538649"/>
              <a:ext cx="280440" cy="252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3EBAD115-13DF-B547-A459-425F1BC3EF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41060" y="2531089"/>
                <a:ext cx="295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5A78E5F-265B-8C4A-838A-A0CC6AA1EEF0}"/>
                  </a:ext>
                </a:extLst>
              </p14:cNvPr>
              <p14:cNvContentPartPr/>
              <p14:nvPr/>
            </p14:nvContentPartPr>
            <p14:xfrm>
              <a:off x="5921380" y="2295649"/>
              <a:ext cx="6840" cy="4485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5A78E5F-265B-8C4A-838A-A0CC6AA1EE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3820" y="2288089"/>
                <a:ext cx="219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157C459C-FD30-CE47-ADB3-E8ED41BFB688}"/>
                  </a:ext>
                </a:extLst>
              </p14:cNvPr>
              <p14:cNvContentPartPr/>
              <p14:nvPr/>
            </p14:nvContentPartPr>
            <p14:xfrm>
              <a:off x="6382180" y="2544769"/>
              <a:ext cx="68760" cy="1310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157C459C-FD30-CE47-ADB3-E8ED41BFB6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74620" y="2537209"/>
                <a:ext cx="83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5E94AD0-50F6-3441-81B9-D86C59D29328}"/>
                  </a:ext>
                </a:extLst>
              </p14:cNvPr>
              <p14:cNvContentPartPr/>
              <p14:nvPr/>
            </p14:nvContentPartPr>
            <p14:xfrm>
              <a:off x="7091740" y="2096569"/>
              <a:ext cx="180720" cy="5227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5E94AD0-50F6-3441-81B9-D86C59D293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4540" y="2089009"/>
                <a:ext cx="1958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30815860-80CB-A34C-A6D0-6332967C2819}"/>
                  </a:ext>
                </a:extLst>
              </p14:cNvPr>
              <p14:cNvContentPartPr/>
              <p14:nvPr/>
            </p14:nvContentPartPr>
            <p14:xfrm>
              <a:off x="7521580" y="1996849"/>
              <a:ext cx="609480" cy="68436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30815860-80CB-A34C-A6D0-6332967C28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14024" y="1989289"/>
                <a:ext cx="624591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69FF39D-7589-9A4F-A556-56AD6A49DF92}"/>
                  </a:ext>
                </a:extLst>
              </p14:cNvPr>
              <p14:cNvContentPartPr/>
              <p14:nvPr/>
            </p14:nvContentPartPr>
            <p14:xfrm>
              <a:off x="8505100" y="2289529"/>
              <a:ext cx="274320" cy="50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69FF39D-7589-9A4F-A556-56AD6A49DF9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97540" y="2281969"/>
                <a:ext cx="289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1276AA3-A911-4C4F-BB99-3A0667CA8BFE}"/>
                  </a:ext>
                </a:extLst>
              </p14:cNvPr>
              <p14:cNvContentPartPr/>
              <p14:nvPr/>
            </p14:nvContentPartPr>
            <p14:xfrm>
              <a:off x="8554780" y="2495089"/>
              <a:ext cx="249480" cy="12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1276AA3-A911-4C4F-BB99-3A0667CA8B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47220" y="2487529"/>
                <a:ext cx="264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42A4BDC-3A10-074C-B3C5-752FDA8E7A4D}"/>
                  </a:ext>
                </a:extLst>
              </p14:cNvPr>
              <p14:cNvContentPartPr/>
              <p14:nvPr/>
            </p14:nvContentPartPr>
            <p14:xfrm>
              <a:off x="9077860" y="2265409"/>
              <a:ext cx="248760" cy="2174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42A4BDC-3A10-074C-B3C5-752FDA8E7A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70300" y="2257849"/>
                <a:ext cx="2638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8A1C9414-5C91-A347-ADC6-5C62474C24DC}"/>
                  </a:ext>
                </a:extLst>
              </p14:cNvPr>
              <p14:cNvContentPartPr/>
              <p14:nvPr/>
            </p14:nvContentPartPr>
            <p14:xfrm>
              <a:off x="11238220" y="2071729"/>
              <a:ext cx="441360" cy="66024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8A1C9414-5C91-A347-ADC6-5C62474C24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30666" y="2064169"/>
                <a:ext cx="456468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7" name="墨迹 68">
                <a:extLst>
                  <a:ext uri="{FF2B5EF4-FFF2-40B4-BE49-F238E27FC236}">
                    <a16:creationId xmlns:a16="http://schemas.microsoft.com/office/drawing/2014/main" id="{8AB18953-6D4B-524C-A076-F6FDBCA770F4}"/>
                  </a:ext>
                </a:extLst>
              </p14:cNvPr>
              <p14:cNvContentPartPr/>
              <p14:nvPr/>
            </p14:nvContentPartPr>
            <p14:xfrm>
              <a:off x="9950140" y="2022409"/>
              <a:ext cx="988560" cy="438480"/>
            </p14:xfrm>
          </p:contentPart>
        </mc:Choice>
        <mc:Fallback>
          <p:pic>
            <p:nvPicPr>
              <p:cNvPr id="67" name="墨迹 68">
                <a:extLst>
                  <a:ext uri="{FF2B5EF4-FFF2-40B4-BE49-F238E27FC236}">
                    <a16:creationId xmlns:a16="http://schemas.microsoft.com/office/drawing/2014/main" id="{8AB18953-6D4B-524C-A076-F6FDBCA770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42583" y="2014843"/>
                <a:ext cx="1003674" cy="453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826A3193-5001-E549-87E3-F6C386EE8326}"/>
                  </a:ext>
                </a:extLst>
              </p14:cNvPr>
              <p14:cNvContentPartPr/>
              <p14:nvPr/>
            </p14:nvContentPartPr>
            <p14:xfrm>
              <a:off x="748180" y="3453769"/>
              <a:ext cx="479880" cy="63504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826A3193-5001-E549-87E3-F6C386EE832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620" y="3446213"/>
                <a:ext cx="494640" cy="65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BA866027-6859-EC4A-BCC2-B554A86B674E}"/>
                  </a:ext>
                </a:extLst>
              </p14:cNvPr>
              <p14:cNvContentPartPr/>
              <p14:nvPr/>
            </p14:nvContentPartPr>
            <p14:xfrm>
              <a:off x="1246780" y="3528289"/>
              <a:ext cx="703440" cy="585720"/>
            </p14:xfrm>
          </p:contentPart>
        </mc:Choice>
        <mc:Fallback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BA866027-6859-EC4A-BCC2-B554A86B67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39216" y="3520729"/>
                <a:ext cx="718568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F5662800-59C8-8C44-AA4F-2F368E666954}"/>
                  </a:ext>
                </a:extLst>
              </p14:cNvPr>
              <p14:cNvContentPartPr/>
              <p14:nvPr/>
            </p14:nvContentPartPr>
            <p14:xfrm>
              <a:off x="2715220" y="3777409"/>
              <a:ext cx="155880" cy="1962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F5662800-59C8-8C44-AA4F-2F368E66695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08020" y="3769849"/>
                <a:ext cx="171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5451F64A-1F2E-A941-8C80-195182088D7A}"/>
                  </a:ext>
                </a:extLst>
              </p14:cNvPr>
              <p14:cNvContentPartPr/>
              <p14:nvPr/>
            </p14:nvContentPartPr>
            <p14:xfrm>
              <a:off x="3176020" y="3665449"/>
              <a:ext cx="149760" cy="13104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5451F64A-1F2E-A941-8C80-195182088D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8460" y="3657889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8B9BD19C-7000-254B-9C52-95937ABF9F3E}"/>
                  </a:ext>
                </a:extLst>
              </p14:cNvPr>
              <p14:cNvContentPartPr/>
              <p14:nvPr/>
            </p14:nvContentPartPr>
            <p14:xfrm>
              <a:off x="3219580" y="3945529"/>
              <a:ext cx="243000" cy="5652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8B9BD19C-7000-254B-9C52-95937ABF9F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2020" y="3937969"/>
                <a:ext cx="258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E672AD4B-171B-C64A-B52E-7F2E8CBC070E}"/>
                  </a:ext>
                </a:extLst>
              </p14:cNvPr>
              <p14:cNvContentPartPr/>
              <p14:nvPr/>
            </p14:nvContentPartPr>
            <p14:xfrm>
              <a:off x="3692620" y="3677689"/>
              <a:ext cx="330480" cy="2901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E672AD4B-171B-C64A-B52E-7F2E8CBC070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85420" y="3670129"/>
                <a:ext cx="3452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5FC5A4B5-451D-F244-A6F3-8D17F2BCCA2E}"/>
                  </a:ext>
                </a:extLst>
              </p14:cNvPr>
              <p14:cNvContentPartPr/>
              <p14:nvPr/>
            </p14:nvContentPartPr>
            <p14:xfrm>
              <a:off x="4869460" y="3659329"/>
              <a:ext cx="299160" cy="2300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5FC5A4B5-451D-F244-A6F3-8D17F2BCCA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61900" y="3651769"/>
                <a:ext cx="314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972AAD4D-5FCC-A24A-9437-63CBC5D3C20A}"/>
                  </a:ext>
                </a:extLst>
              </p14:cNvPr>
              <p14:cNvContentPartPr/>
              <p14:nvPr/>
            </p14:nvContentPartPr>
            <p14:xfrm>
              <a:off x="5560300" y="3859129"/>
              <a:ext cx="37800" cy="1116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972AAD4D-5FCC-A24A-9437-63CBC5D3C2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52740" y="3851569"/>
                <a:ext cx="52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E0F013B1-E053-DF49-A5C9-A6858EC51284}"/>
                  </a:ext>
                </a:extLst>
              </p14:cNvPr>
              <p14:cNvContentPartPr/>
              <p14:nvPr/>
            </p14:nvContentPartPr>
            <p14:xfrm>
              <a:off x="4271860" y="3684169"/>
              <a:ext cx="311760" cy="24300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E0F013B1-E053-DF49-A5C9-A6858EC5128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64300" y="3676609"/>
                <a:ext cx="3268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5BF6FEDA-7E43-C044-8085-39623FD1561F}"/>
                  </a:ext>
                </a:extLst>
              </p14:cNvPr>
              <p14:cNvContentPartPr/>
              <p14:nvPr/>
            </p14:nvContentPartPr>
            <p14:xfrm>
              <a:off x="2665540" y="4692529"/>
              <a:ext cx="199800" cy="8402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5BF6FEDA-7E43-C044-8085-39623FD1561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57980" y="4684969"/>
                <a:ext cx="21492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C1AD5709-A7E1-4046-BAE7-2E176CE4F6D6}"/>
                  </a:ext>
                </a:extLst>
              </p14:cNvPr>
              <p14:cNvContentPartPr/>
              <p14:nvPr/>
            </p14:nvContentPartPr>
            <p14:xfrm>
              <a:off x="4358980" y="4953889"/>
              <a:ext cx="174600" cy="6876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C1AD5709-A7E1-4046-BAE7-2E176CE4F6D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51420" y="4946689"/>
                <a:ext cx="189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6721ED1B-827D-F345-99E8-DD73BC710301}"/>
                  </a:ext>
                </a:extLst>
              </p14:cNvPr>
              <p14:cNvContentPartPr/>
              <p14:nvPr/>
            </p14:nvContentPartPr>
            <p14:xfrm>
              <a:off x="4340980" y="5190769"/>
              <a:ext cx="304560" cy="378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6721ED1B-827D-F345-99E8-DD73BC7103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33420" y="5183209"/>
                <a:ext cx="319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AEEDE961-50D9-5C4B-A2E9-52AC0DB58948}"/>
                  </a:ext>
                </a:extLst>
              </p14:cNvPr>
              <p14:cNvContentPartPr/>
              <p14:nvPr/>
            </p14:nvContentPartPr>
            <p14:xfrm>
              <a:off x="3157300" y="4636729"/>
              <a:ext cx="548280" cy="93744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AEEDE961-50D9-5C4B-A2E9-52AC0DB5894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49740" y="4629172"/>
                <a:ext cx="563400" cy="952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C5828B2F-65A2-4146-985B-647AE281683C}"/>
                  </a:ext>
                </a:extLst>
              </p14:cNvPr>
              <p14:cNvContentPartPr/>
              <p14:nvPr/>
            </p14:nvContentPartPr>
            <p14:xfrm>
              <a:off x="6494140" y="3254329"/>
              <a:ext cx="591840" cy="67896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C5828B2F-65A2-4146-985B-647AE28168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86580" y="3247129"/>
                <a:ext cx="6069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3AA16B1-3C7B-074E-855E-FDBD4E4A80F8}"/>
                  </a:ext>
                </a:extLst>
              </p14:cNvPr>
              <p14:cNvContentPartPr/>
              <p14:nvPr/>
            </p14:nvContentPartPr>
            <p14:xfrm>
              <a:off x="8399260" y="4792249"/>
              <a:ext cx="50040" cy="2181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3AA16B1-3C7B-074E-855E-FDBD4E4A80F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91700" y="4784689"/>
                <a:ext cx="65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A06231C1-81EA-F540-A16F-06ED814BB801}"/>
                  </a:ext>
                </a:extLst>
              </p14:cNvPr>
              <p14:cNvContentPartPr/>
              <p14:nvPr/>
            </p14:nvContentPartPr>
            <p14:xfrm>
              <a:off x="8392420" y="5284009"/>
              <a:ext cx="75600" cy="64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A06231C1-81EA-F540-A16F-06ED814BB80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84860" y="5276449"/>
                <a:ext cx="907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D1BB7904-B520-9842-8CF7-C35D89EA562E}"/>
                  </a:ext>
                </a:extLst>
              </p14:cNvPr>
              <p14:cNvContentPartPr/>
              <p14:nvPr/>
            </p14:nvContentPartPr>
            <p14:xfrm>
              <a:off x="5193100" y="4138489"/>
              <a:ext cx="2926440" cy="150084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D1BB7904-B520-9842-8CF7-C35D89EA562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85540" y="4130929"/>
                <a:ext cx="2941560" cy="15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1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6460B0E6-A7F2-F34C-8FAF-20B93FCAA760}"/>
                  </a:ext>
                </a:extLst>
              </p14:cNvPr>
              <p14:cNvContentPartPr/>
              <p14:nvPr/>
            </p14:nvContentPartPr>
            <p14:xfrm>
              <a:off x="673300" y="453169"/>
              <a:ext cx="1083600" cy="7225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6460B0E6-A7F2-F34C-8FAF-20B93FCAA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740" y="445609"/>
                <a:ext cx="10987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墨迹 24">
                <a:extLst>
                  <a:ext uri="{FF2B5EF4-FFF2-40B4-BE49-F238E27FC236}">
                    <a16:creationId xmlns:a16="http://schemas.microsoft.com/office/drawing/2014/main" id="{99D70D73-0823-3F44-8BF9-8AF180A3D649}"/>
                  </a:ext>
                </a:extLst>
              </p14:cNvPr>
              <p14:cNvContentPartPr/>
              <p14:nvPr/>
            </p14:nvContentPartPr>
            <p14:xfrm>
              <a:off x="2360620" y="353449"/>
              <a:ext cx="4277160" cy="1176120"/>
            </p14:xfrm>
          </p:contentPart>
        </mc:Choice>
        <mc:Fallback>
          <p:pic>
            <p:nvPicPr>
              <p:cNvPr id="24" name="墨迹 24">
                <a:extLst>
                  <a:ext uri="{FF2B5EF4-FFF2-40B4-BE49-F238E27FC236}">
                    <a16:creationId xmlns:a16="http://schemas.microsoft.com/office/drawing/2014/main" id="{99D70D73-0823-3F44-8BF9-8AF180A3D6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060" y="345889"/>
                <a:ext cx="429228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265B44C3-ECBD-764C-BDA9-E3A5DE82CC98}"/>
                  </a:ext>
                </a:extLst>
              </p14:cNvPr>
              <p14:cNvContentPartPr/>
              <p14:nvPr/>
            </p14:nvContentPartPr>
            <p14:xfrm>
              <a:off x="953740" y="1915849"/>
              <a:ext cx="453960" cy="44244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265B44C3-ECBD-764C-BDA9-E3A5DE82CC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180" y="1908649"/>
                <a:ext cx="469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491A7BE3-91D3-E044-8C34-A7CBEFF76FD5}"/>
                  </a:ext>
                </a:extLst>
              </p14:cNvPr>
              <p14:cNvContentPartPr/>
              <p14:nvPr/>
            </p14:nvContentPartPr>
            <p14:xfrm>
              <a:off x="2640700" y="1991449"/>
              <a:ext cx="249480" cy="2862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491A7BE3-91D3-E044-8C34-A7CBEFF76F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3140" y="1983889"/>
                <a:ext cx="2646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8" name="墨迹 50">
                <a:extLst>
                  <a:ext uri="{FF2B5EF4-FFF2-40B4-BE49-F238E27FC236}">
                    <a16:creationId xmlns:a16="http://schemas.microsoft.com/office/drawing/2014/main" id="{99664A91-9712-FD4F-BF13-F4FB2BC7A7CD}"/>
                  </a:ext>
                </a:extLst>
              </p14:cNvPr>
              <p14:cNvContentPartPr/>
              <p14:nvPr/>
            </p14:nvContentPartPr>
            <p14:xfrm>
              <a:off x="4526740" y="1529929"/>
              <a:ext cx="3324240" cy="865800"/>
            </p14:xfrm>
          </p:contentPart>
        </mc:Choice>
        <mc:Fallback>
          <p:pic>
            <p:nvPicPr>
              <p:cNvPr id="48" name="墨迹 50">
                <a:extLst>
                  <a:ext uri="{FF2B5EF4-FFF2-40B4-BE49-F238E27FC236}">
                    <a16:creationId xmlns:a16="http://schemas.microsoft.com/office/drawing/2014/main" id="{99664A91-9712-FD4F-BF13-F4FB2BC7A7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9180" y="1522369"/>
                <a:ext cx="333936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" name="墨迹 51">
                <a:extLst>
                  <a:ext uri="{FF2B5EF4-FFF2-40B4-BE49-F238E27FC236}">
                    <a16:creationId xmlns:a16="http://schemas.microsoft.com/office/drawing/2014/main" id="{F0317D30-BBF5-6047-836E-93099FC61283}"/>
                  </a:ext>
                </a:extLst>
              </p14:cNvPr>
              <p14:cNvContentPartPr/>
              <p14:nvPr/>
            </p14:nvContentPartPr>
            <p14:xfrm>
              <a:off x="3219580" y="1710649"/>
              <a:ext cx="952920" cy="696960"/>
            </p14:xfrm>
          </p:contentPart>
        </mc:Choice>
        <mc:Fallback>
          <p:pic>
            <p:nvPicPr>
              <p:cNvPr id="49" name="墨迹 51">
                <a:extLst>
                  <a:ext uri="{FF2B5EF4-FFF2-40B4-BE49-F238E27FC236}">
                    <a16:creationId xmlns:a16="http://schemas.microsoft.com/office/drawing/2014/main" id="{F0317D30-BBF5-6047-836E-93099FC612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2020" y="1703089"/>
                <a:ext cx="96804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墨迹 52">
                <a:extLst>
                  <a:ext uri="{FF2B5EF4-FFF2-40B4-BE49-F238E27FC236}">
                    <a16:creationId xmlns:a16="http://schemas.microsoft.com/office/drawing/2014/main" id="{E2E1BE01-872A-0B46-9C98-056C06AAF98C}"/>
                  </a:ext>
                </a:extLst>
              </p14:cNvPr>
              <p14:cNvContentPartPr/>
              <p14:nvPr/>
            </p14:nvContentPartPr>
            <p14:xfrm>
              <a:off x="1937260" y="1866169"/>
              <a:ext cx="398520" cy="734760"/>
            </p14:xfrm>
          </p:contentPart>
        </mc:Choice>
        <mc:Fallback>
          <p:pic>
            <p:nvPicPr>
              <p:cNvPr id="50" name="墨迹 52">
                <a:extLst>
                  <a:ext uri="{FF2B5EF4-FFF2-40B4-BE49-F238E27FC236}">
                    <a16:creationId xmlns:a16="http://schemas.microsoft.com/office/drawing/2014/main" id="{E2E1BE01-872A-0B46-9C98-056C06AAF9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9707" y="1858613"/>
                <a:ext cx="413626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394356A3-F9D1-AA4B-BEA7-354E4CF1E7B1}"/>
                  </a:ext>
                </a:extLst>
              </p14:cNvPr>
              <p14:cNvContentPartPr/>
              <p14:nvPr/>
            </p14:nvContentPartPr>
            <p14:xfrm>
              <a:off x="9202420" y="1449289"/>
              <a:ext cx="162360" cy="67896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394356A3-F9D1-AA4B-BEA7-354E4CF1E7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4860" y="1441729"/>
                <a:ext cx="1771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58">
                <a:extLst>
                  <a:ext uri="{FF2B5EF4-FFF2-40B4-BE49-F238E27FC236}">
                    <a16:creationId xmlns:a16="http://schemas.microsoft.com/office/drawing/2014/main" id="{8C1CDA01-A7B5-1B4B-B58A-4CE5CA7C9F34}"/>
                  </a:ext>
                </a:extLst>
              </p14:cNvPr>
              <p14:cNvContentPartPr/>
              <p14:nvPr/>
            </p14:nvContentPartPr>
            <p14:xfrm>
              <a:off x="9588340" y="1324729"/>
              <a:ext cx="578880" cy="971640"/>
            </p14:xfrm>
          </p:contentPart>
        </mc:Choice>
        <mc:Fallback>
          <p:pic>
            <p:nvPicPr>
              <p:cNvPr id="58" name="墨迹 58">
                <a:extLst>
                  <a:ext uri="{FF2B5EF4-FFF2-40B4-BE49-F238E27FC236}">
                    <a16:creationId xmlns:a16="http://schemas.microsoft.com/office/drawing/2014/main" id="{8C1CDA01-A7B5-1B4B-B58A-4CE5CA7C9F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80775" y="1314649"/>
                <a:ext cx="594009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墨迹 66">
                <a:extLst>
                  <a:ext uri="{FF2B5EF4-FFF2-40B4-BE49-F238E27FC236}">
                    <a16:creationId xmlns:a16="http://schemas.microsoft.com/office/drawing/2014/main" id="{02A4D36D-2F94-5D4E-BA8F-FEBA369A51A8}"/>
                  </a:ext>
                </a:extLst>
              </p14:cNvPr>
              <p14:cNvContentPartPr/>
              <p14:nvPr/>
            </p14:nvContentPartPr>
            <p14:xfrm>
              <a:off x="2030500" y="2968129"/>
              <a:ext cx="529560" cy="654120"/>
            </p14:xfrm>
          </p:contentPart>
        </mc:Choice>
        <mc:Fallback>
          <p:pic>
            <p:nvPicPr>
              <p:cNvPr id="65" name="墨迹 66">
                <a:extLst>
                  <a:ext uri="{FF2B5EF4-FFF2-40B4-BE49-F238E27FC236}">
                    <a16:creationId xmlns:a16="http://schemas.microsoft.com/office/drawing/2014/main" id="{02A4D36D-2F94-5D4E-BA8F-FEBA369A51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2940" y="2960569"/>
                <a:ext cx="5446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7">
                <a:extLst>
                  <a:ext uri="{FF2B5EF4-FFF2-40B4-BE49-F238E27FC236}">
                    <a16:creationId xmlns:a16="http://schemas.microsoft.com/office/drawing/2014/main" id="{22406A75-5A43-404B-BD2F-98618616EB5D}"/>
                  </a:ext>
                </a:extLst>
              </p14:cNvPr>
              <p14:cNvContentPartPr/>
              <p14:nvPr/>
            </p14:nvContentPartPr>
            <p14:xfrm>
              <a:off x="847900" y="3104929"/>
              <a:ext cx="585720" cy="559800"/>
            </p14:xfrm>
          </p:contentPart>
        </mc:Choice>
        <mc:Fallback>
          <p:pic>
            <p:nvPicPr>
              <p:cNvPr id="66" name="墨迹 67">
                <a:extLst>
                  <a:ext uri="{FF2B5EF4-FFF2-40B4-BE49-F238E27FC236}">
                    <a16:creationId xmlns:a16="http://schemas.microsoft.com/office/drawing/2014/main" id="{22406A75-5A43-404B-BD2F-98618616EB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0340" y="3097729"/>
                <a:ext cx="60048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6569B711-8477-5F41-8756-39F942BFE11C}"/>
                  </a:ext>
                </a:extLst>
              </p14:cNvPr>
              <p14:cNvContentPartPr/>
              <p14:nvPr/>
            </p14:nvContentPartPr>
            <p14:xfrm>
              <a:off x="2839780" y="2999089"/>
              <a:ext cx="847080" cy="50868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6569B711-8477-5F41-8756-39F942BFE1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32220" y="2991889"/>
                <a:ext cx="862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94743EE4-21C0-C641-9721-AA3F6BB8EC5C}"/>
                  </a:ext>
                </a:extLst>
              </p14:cNvPr>
              <p14:cNvContentPartPr/>
              <p14:nvPr/>
            </p14:nvContentPartPr>
            <p14:xfrm>
              <a:off x="3923020" y="3136249"/>
              <a:ext cx="324000" cy="2865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94743EE4-21C0-C641-9721-AA3F6BB8EC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5460" y="3128689"/>
                <a:ext cx="3391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AB86F93-FEBC-F040-B6AA-57F53B0D2E2B}"/>
                  </a:ext>
                </a:extLst>
              </p14:cNvPr>
              <p14:cNvContentPartPr/>
              <p14:nvPr/>
            </p14:nvContentPartPr>
            <p14:xfrm>
              <a:off x="4389940" y="2743849"/>
              <a:ext cx="374040" cy="5857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AB86F93-FEBC-F040-B6AA-57F53B0D2E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82380" y="2736649"/>
                <a:ext cx="3888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492F2E29-D5F8-B343-AE13-2966B2FB77F9}"/>
                  </a:ext>
                </a:extLst>
              </p14:cNvPr>
              <p14:cNvContentPartPr/>
              <p14:nvPr/>
            </p14:nvContentPartPr>
            <p14:xfrm>
              <a:off x="4303540" y="3204649"/>
              <a:ext cx="591120" cy="2804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492F2E29-D5F8-B343-AE13-2966B2FB77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95980" y="3197089"/>
                <a:ext cx="6062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507EFFEC-E777-EE4B-A806-43D9FE917450}"/>
                  </a:ext>
                </a:extLst>
              </p14:cNvPr>
              <p14:cNvContentPartPr/>
              <p14:nvPr/>
            </p14:nvContentPartPr>
            <p14:xfrm>
              <a:off x="5242780" y="2769049"/>
              <a:ext cx="259200" cy="18720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507EFFEC-E777-EE4B-A806-43D9FE9174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5220" y="2761489"/>
                <a:ext cx="273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00AB7239-3F84-E143-AA40-7FAD9D8DA92A}"/>
                  </a:ext>
                </a:extLst>
              </p14:cNvPr>
              <p14:cNvContentPartPr/>
              <p14:nvPr/>
            </p14:nvContentPartPr>
            <p14:xfrm>
              <a:off x="5255380" y="3136249"/>
              <a:ext cx="261720" cy="23976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00AB7239-3F84-E143-AA40-7FAD9D8DA92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47820" y="3128689"/>
                <a:ext cx="276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F874D55-BD7E-4C48-AC05-33F32F3107D1}"/>
                  </a:ext>
                </a:extLst>
              </p14:cNvPr>
              <p14:cNvContentPartPr/>
              <p14:nvPr/>
            </p14:nvContentPartPr>
            <p14:xfrm>
              <a:off x="5704300" y="2638009"/>
              <a:ext cx="560160" cy="112032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F874D55-BD7E-4C48-AC05-33F32F3107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96740" y="2630809"/>
                <a:ext cx="5752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696F6488-0236-9E4C-B996-C8B60CAF78B5}"/>
                  </a:ext>
                </a:extLst>
              </p14:cNvPr>
              <p14:cNvContentPartPr/>
              <p14:nvPr/>
            </p14:nvContentPartPr>
            <p14:xfrm>
              <a:off x="6251500" y="2980729"/>
              <a:ext cx="573120" cy="3553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696F6488-0236-9E4C-B996-C8B60CAF78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43940" y="2973169"/>
                <a:ext cx="588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9C9AB857-E1B0-5C4F-9D67-BADB1EA45DC6}"/>
                  </a:ext>
                </a:extLst>
              </p14:cNvPr>
              <p14:cNvContentPartPr/>
              <p14:nvPr/>
            </p14:nvContentPartPr>
            <p14:xfrm>
              <a:off x="6824260" y="3173689"/>
              <a:ext cx="31320" cy="6804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9C9AB857-E1B0-5C4F-9D67-BADB1EA45DC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16700" y="3166129"/>
                <a:ext cx="46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84E625B2-E0C7-E34A-8735-B5EA5B86A60C}"/>
                  </a:ext>
                </a:extLst>
              </p14:cNvPr>
              <p14:cNvContentPartPr/>
              <p14:nvPr/>
            </p14:nvContentPartPr>
            <p14:xfrm>
              <a:off x="6917500" y="2800009"/>
              <a:ext cx="111960" cy="90288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84E625B2-E0C7-E34A-8735-B5EA5B86A6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09940" y="2792449"/>
                <a:ext cx="12708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墨迹 90">
                <a:extLst>
                  <a:ext uri="{FF2B5EF4-FFF2-40B4-BE49-F238E27FC236}">
                    <a16:creationId xmlns:a16="http://schemas.microsoft.com/office/drawing/2014/main" id="{D6AAF909-8C3F-F94A-8053-23605DF1E40C}"/>
                  </a:ext>
                </a:extLst>
              </p14:cNvPr>
              <p14:cNvContentPartPr/>
              <p14:nvPr/>
            </p14:nvContentPartPr>
            <p14:xfrm>
              <a:off x="9283420" y="2812609"/>
              <a:ext cx="610560" cy="573120"/>
            </p14:xfrm>
          </p:contentPart>
        </mc:Choice>
        <mc:Fallback>
          <p:pic>
            <p:nvPicPr>
              <p:cNvPr id="90" name="墨迹 90">
                <a:extLst>
                  <a:ext uri="{FF2B5EF4-FFF2-40B4-BE49-F238E27FC236}">
                    <a16:creationId xmlns:a16="http://schemas.microsoft.com/office/drawing/2014/main" id="{D6AAF909-8C3F-F94A-8053-23605DF1E4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75860" y="2805049"/>
                <a:ext cx="6256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2" name="墨迹 103">
                <a:extLst>
                  <a:ext uri="{FF2B5EF4-FFF2-40B4-BE49-F238E27FC236}">
                    <a16:creationId xmlns:a16="http://schemas.microsoft.com/office/drawing/2014/main" id="{00179F19-77E9-CD41-99F8-13719EF1749D}"/>
                  </a:ext>
                </a:extLst>
              </p14:cNvPr>
              <p14:cNvContentPartPr/>
              <p14:nvPr/>
            </p14:nvContentPartPr>
            <p14:xfrm>
              <a:off x="2217340" y="4661569"/>
              <a:ext cx="1992240" cy="557640"/>
            </p14:xfrm>
          </p:contentPart>
        </mc:Choice>
        <mc:Fallback>
          <p:pic>
            <p:nvPicPr>
              <p:cNvPr id="102" name="墨迹 103">
                <a:extLst>
                  <a:ext uri="{FF2B5EF4-FFF2-40B4-BE49-F238E27FC236}">
                    <a16:creationId xmlns:a16="http://schemas.microsoft.com/office/drawing/2014/main" id="{00179F19-77E9-CD41-99F8-13719EF1749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9781" y="4654014"/>
                <a:ext cx="2007357" cy="572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墨迹 104">
                <a:extLst>
                  <a:ext uri="{FF2B5EF4-FFF2-40B4-BE49-F238E27FC236}">
                    <a16:creationId xmlns:a16="http://schemas.microsoft.com/office/drawing/2014/main" id="{9281042B-0935-A140-93A9-671137DBD188}"/>
                  </a:ext>
                </a:extLst>
              </p14:cNvPr>
              <p14:cNvContentPartPr/>
              <p14:nvPr/>
            </p14:nvContentPartPr>
            <p14:xfrm>
              <a:off x="1059220" y="4723849"/>
              <a:ext cx="578880" cy="423720"/>
            </p14:xfrm>
          </p:contentPart>
        </mc:Choice>
        <mc:Fallback>
          <p:pic>
            <p:nvPicPr>
              <p:cNvPr id="103" name="墨迹 104">
                <a:extLst>
                  <a:ext uri="{FF2B5EF4-FFF2-40B4-BE49-F238E27FC236}">
                    <a16:creationId xmlns:a16="http://schemas.microsoft.com/office/drawing/2014/main" id="{9281042B-0935-A140-93A9-671137DBD1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2016" y="4716289"/>
                <a:ext cx="594009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19540D9B-E119-6E41-9246-2B6D6280EB8A}"/>
                  </a:ext>
                </a:extLst>
              </p14:cNvPr>
              <p14:cNvContentPartPr/>
              <p14:nvPr/>
            </p14:nvContentPartPr>
            <p14:xfrm>
              <a:off x="10499860" y="2183689"/>
              <a:ext cx="227880" cy="33624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19540D9B-E119-6E41-9246-2B6D6280EB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492300" y="2176137"/>
                <a:ext cx="243000" cy="35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墨迹 124">
                <a:extLst>
                  <a:ext uri="{FF2B5EF4-FFF2-40B4-BE49-F238E27FC236}">
                    <a16:creationId xmlns:a16="http://schemas.microsoft.com/office/drawing/2014/main" id="{05A31832-56B6-B540-BF55-290F7DDC0228}"/>
                  </a:ext>
                </a:extLst>
              </p14:cNvPr>
              <p14:cNvContentPartPr/>
              <p14:nvPr/>
            </p14:nvContentPartPr>
            <p14:xfrm>
              <a:off x="7241140" y="4493449"/>
              <a:ext cx="492120" cy="547920"/>
            </p14:xfrm>
          </p:contentPart>
        </mc:Choice>
        <mc:Fallback>
          <p:pic>
            <p:nvPicPr>
              <p:cNvPr id="121" name="墨迹 124">
                <a:extLst>
                  <a:ext uri="{FF2B5EF4-FFF2-40B4-BE49-F238E27FC236}">
                    <a16:creationId xmlns:a16="http://schemas.microsoft.com/office/drawing/2014/main" id="{05A31832-56B6-B540-BF55-290F7DDC02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33940" y="4485894"/>
                <a:ext cx="507240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墨迹 125">
                <a:extLst>
                  <a:ext uri="{FF2B5EF4-FFF2-40B4-BE49-F238E27FC236}">
                    <a16:creationId xmlns:a16="http://schemas.microsoft.com/office/drawing/2014/main" id="{E6D5C4A1-5192-7D41-8F45-FC997D0D0FE4}"/>
                  </a:ext>
                </a:extLst>
              </p14:cNvPr>
              <p14:cNvContentPartPr/>
              <p14:nvPr/>
            </p14:nvContentPartPr>
            <p14:xfrm>
              <a:off x="6593860" y="4693249"/>
              <a:ext cx="230760" cy="273600"/>
            </p14:xfrm>
          </p:contentPart>
        </mc:Choice>
        <mc:Fallback>
          <p:pic>
            <p:nvPicPr>
              <p:cNvPr id="122" name="墨迹 125">
                <a:extLst>
                  <a:ext uri="{FF2B5EF4-FFF2-40B4-BE49-F238E27FC236}">
                    <a16:creationId xmlns:a16="http://schemas.microsoft.com/office/drawing/2014/main" id="{E6D5C4A1-5192-7D41-8F45-FC997D0D0F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6300" y="4685689"/>
                <a:ext cx="245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3" name="墨迹 126">
                <a:extLst>
                  <a:ext uri="{FF2B5EF4-FFF2-40B4-BE49-F238E27FC236}">
                    <a16:creationId xmlns:a16="http://schemas.microsoft.com/office/drawing/2014/main" id="{BA7B00FA-1449-A743-BA43-7770ACF43AA6}"/>
                  </a:ext>
                </a:extLst>
              </p14:cNvPr>
              <p14:cNvContentPartPr/>
              <p14:nvPr/>
            </p14:nvContentPartPr>
            <p14:xfrm>
              <a:off x="5367340" y="4438009"/>
              <a:ext cx="933480" cy="684720"/>
            </p14:xfrm>
          </p:contentPart>
        </mc:Choice>
        <mc:Fallback>
          <p:pic>
            <p:nvPicPr>
              <p:cNvPr id="123" name="墨迹 126">
                <a:extLst>
                  <a:ext uri="{FF2B5EF4-FFF2-40B4-BE49-F238E27FC236}">
                    <a16:creationId xmlns:a16="http://schemas.microsoft.com/office/drawing/2014/main" id="{BA7B00FA-1449-A743-BA43-7770ACF43A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59780" y="4430445"/>
                <a:ext cx="948600" cy="699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4" name="墨迹 127">
                <a:extLst>
                  <a:ext uri="{FF2B5EF4-FFF2-40B4-BE49-F238E27FC236}">
                    <a16:creationId xmlns:a16="http://schemas.microsoft.com/office/drawing/2014/main" id="{81799925-B079-C442-A55F-072E53108BC8}"/>
                  </a:ext>
                </a:extLst>
              </p14:cNvPr>
              <p14:cNvContentPartPr/>
              <p14:nvPr/>
            </p14:nvContentPartPr>
            <p14:xfrm>
              <a:off x="4660660" y="4774249"/>
              <a:ext cx="420840" cy="223920"/>
            </p14:xfrm>
          </p:contentPart>
        </mc:Choice>
        <mc:Fallback>
          <p:pic>
            <p:nvPicPr>
              <p:cNvPr id="124" name="墨迹 127">
                <a:extLst>
                  <a:ext uri="{FF2B5EF4-FFF2-40B4-BE49-F238E27FC236}">
                    <a16:creationId xmlns:a16="http://schemas.microsoft.com/office/drawing/2014/main" id="{81799925-B079-C442-A55F-072E53108B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53100" y="4766689"/>
                <a:ext cx="435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3" name="墨迹 133">
                <a:extLst>
                  <a:ext uri="{FF2B5EF4-FFF2-40B4-BE49-F238E27FC236}">
                    <a16:creationId xmlns:a16="http://schemas.microsoft.com/office/drawing/2014/main" id="{E8CC7385-5B2B-664D-A532-B89A71245913}"/>
                  </a:ext>
                </a:extLst>
              </p14:cNvPr>
              <p14:cNvContentPartPr/>
              <p14:nvPr/>
            </p14:nvContentPartPr>
            <p14:xfrm>
              <a:off x="1103500" y="6024889"/>
              <a:ext cx="876960" cy="579240"/>
            </p14:xfrm>
          </p:contentPart>
        </mc:Choice>
        <mc:Fallback>
          <p:pic>
            <p:nvPicPr>
              <p:cNvPr id="133" name="墨迹 133">
                <a:extLst>
                  <a:ext uri="{FF2B5EF4-FFF2-40B4-BE49-F238E27FC236}">
                    <a16:creationId xmlns:a16="http://schemas.microsoft.com/office/drawing/2014/main" id="{E8CC7385-5B2B-664D-A532-B89A7124591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6297" y="6017329"/>
                <a:ext cx="892086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651F0161-B2E8-604F-BA3A-BCDE3D985F6A}"/>
                  </a:ext>
                </a:extLst>
              </p14:cNvPr>
              <p14:cNvContentPartPr/>
              <p14:nvPr/>
            </p14:nvContentPartPr>
            <p14:xfrm>
              <a:off x="4564900" y="6155569"/>
              <a:ext cx="404280" cy="25596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651F0161-B2E8-604F-BA3A-BCDE3D985F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57340" y="6147998"/>
                <a:ext cx="419400" cy="271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30DAFF5B-927C-3C4E-9DA1-6B7E61E79E89}"/>
                  </a:ext>
                </a:extLst>
              </p14:cNvPr>
              <p14:cNvContentPartPr/>
              <p14:nvPr/>
            </p14:nvContentPartPr>
            <p14:xfrm>
              <a:off x="2939140" y="5750929"/>
              <a:ext cx="1165320" cy="104004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30DAFF5B-927C-3C4E-9DA1-6B7E61E79E8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31578" y="5743369"/>
                <a:ext cx="1180445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D83BCBEB-A500-C144-9C46-2A7FA0FF7A92}"/>
                  </a:ext>
                </a:extLst>
              </p14:cNvPr>
              <p14:cNvContentPartPr/>
              <p14:nvPr/>
            </p14:nvContentPartPr>
            <p14:xfrm>
              <a:off x="5579020" y="5395969"/>
              <a:ext cx="43920" cy="5857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D83BCBEB-A500-C144-9C46-2A7FA0FF7A9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71460" y="5388409"/>
                <a:ext cx="590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6F99F02E-342D-1F4D-BD10-09D822330E42}"/>
                  </a:ext>
                </a:extLst>
              </p14:cNvPr>
              <p14:cNvContentPartPr/>
              <p14:nvPr/>
            </p14:nvContentPartPr>
            <p14:xfrm>
              <a:off x="5504500" y="5377249"/>
              <a:ext cx="317880" cy="2804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6F99F02E-342D-1F4D-BD10-09D822330E4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96940" y="5369689"/>
                <a:ext cx="3330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3177596F-0744-1040-8F96-47078F6478F5}"/>
                  </a:ext>
                </a:extLst>
              </p14:cNvPr>
              <p14:cNvContentPartPr/>
              <p14:nvPr/>
            </p14:nvContentPartPr>
            <p14:xfrm>
              <a:off x="5952700" y="5520529"/>
              <a:ext cx="124920" cy="31176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3177596F-0744-1040-8F96-47078F6478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45140" y="5512969"/>
                <a:ext cx="1400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736B011A-F06F-3E44-A2BF-03FE01E8AA4A}"/>
                  </a:ext>
                </a:extLst>
              </p14:cNvPr>
              <p14:cNvContentPartPr/>
              <p14:nvPr/>
            </p14:nvContentPartPr>
            <p14:xfrm>
              <a:off x="6263740" y="5539969"/>
              <a:ext cx="193320" cy="22932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736B011A-F06F-3E44-A2BF-03FE01E8AA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56540" y="5532409"/>
                <a:ext cx="208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AA8ECFF0-C65F-F540-A904-C03DB37CACA0}"/>
                  </a:ext>
                </a:extLst>
              </p14:cNvPr>
              <p14:cNvContentPartPr/>
              <p14:nvPr/>
            </p14:nvContentPartPr>
            <p14:xfrm>
              <a:off x="6438340" y="5557969"/>
              <a:ext cx="149760" cy="22464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AA8ECFF0-C65F-F540-A904-C03DB37CACA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30780" y="5550409"/>
                <a:ext cx="164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F32BF54B-3C7D-5A41-A386-82DCD2BA6396}"/>
                  </a:ext>
                </a:extLst>
              </p14:cNvPr>
              <p14:cNvContentPartPr/>
              <p14:nvPr/>
            </p14:nvContentPartPr>
            <p14:xfrm>
              <a:off x="6668740" y="5719969"/>
              <a:ext cx="62640" cy="5004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F32BF54B-3C7D-5A41-A386-82DCD2BA639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1180" y="5712409"/>
                <a:ext cx="77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56F8DB99-1BBF-C841-AC09-57824BAD3374}"/>
                  </a:ext>
                </a:extLst>
              </p14:cNvPr>
              <p14:cNvContentPartPr/>
              <p14:nvPr/>
            </p14:nvContentPartPr>
            <p14:xfrm>
              <a:off x="6917500" y="5545369"/>
              <a:ext cx="205920" cy="19692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56F8DB99-1BBF-C841-AC09-57824BAD337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09940" y="5537809"/>
                <a:ext cx="2210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60360854-CBAF-C148-AAAD-65271B3AE3D1}"/>
                  </a:ext>
                </a:extLst>
              </p14:cNvPr>
              <p14:cNvContentPartPr/>
              <p14:nvPr/>
            </p14:nvContentPartPr>
            <p14:xfrm>
              <a:off x="7179220" y="5470849"/>
              <a:ext cx="155880" cy="3988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60360854-CBAF-C148-AAAD-65271B3AE3D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71660" y="5463289"/>
                <a:ext cx="1710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E729259E-1160-7241-8D22-6B4C16E4DF11}"/>
                  </a:ext>
                </a:extLst>
              </p14:cNvPr>
              <p14:cNvContentPartPr/>
              <p14:nvPr/>
            </p14:nvContentPartPr>
            <p14:xfrm>
              <a:off x="5305060" y="6149089"/>
              <a:ext cx="2259360" cy="1000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E729259E-1160-7241-8D22-6B4C16E4DF1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97500" y="6141529"/>
                <a:ext cx="2274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796EFAEA-E173-1547-9778-3ABB0042E61A}"/>
                  </a:ext>
                </a:extLst>
              </p14:cNvPr>
              <p14:cNvContentPartPr/>
              <p14:nvPr/>
            </p14:nvContentPartPr>
            <p14:xfrm>
              <a:off x="6257620" y="6342409"/>
              <a:ext cx="280440" cy="36144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796EFAEA-E173-1547-9778-3ABB0042E61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50060" y="6334849"/>
                <a:ext cx="295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71F27504-134F-0344-980E-9738C910736B}"/>
                  </a:ext>
                </a:extLst>
              </p14:cNvPr>
              <p14:cNvContentPartPr/>
              <p14:nvPr/>
            </p14:nvContentPartPr>
            <p14:xfrm>
              <a:off x="6680980" y="6354649"/>
              <a:ext cx="92880" cy="2120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71F27504-134F-0344-980E-9738C910736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73420" y="6347089"/>
                <a:ext cx="108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7B14FF7A-9324-BE40-A29E-EA0C9B1D4886}"/>
                  </a:ext>
                </a:extLst>
              </p14:cNvPr>
              <p14:cNvContentPartPr/>
              <p14:nvPr/>
            </p14:nvContentPartPr>
            <p14:xfrm>
              <a:off x="6669100" y="6738049"/>
              <a:ext cx="49320" cy="655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7B14FF7A-9324-BE40-A29E-EA0C9B1D488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61900" y="6730489"/>
                <a:ext cx="64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7" name="墨迹 180">
                <a:extLst>
                  <a:ext uri="{FF2B5EF4-FFF2-40B4-BE49-F238E27FC236}">
                    <a16:creationId xmlns:a16="http://schemas.microsoft.com/office/drawing/2014/main" id="{009C3F01-8C2F-0345-A264-C0A6CD366BB8}"/>
                  </a:ext>
                </a:extLst>
              </p14:cNvPr>
              <p14:cNvContentPartPr/>
              <p14:nvPr/>
            </p14:nvContentPartPr>
            <p14:xfrm>
              <a:off x="9849700" y="6274009"/>
              <a:ext cx="1650240" cy="504360"/>
            </p14:xfrm>
          </p:contentPart>
        </mc:Choice>
        <mc:Fallback>
          <p:pic>
            <p:nvPicPr>
              <p:cNvPr id="177" name="墨迹 180">
                <a:extLst>
                  <a:ext uri="{FF2B5EF4-FFF2-40B4-BE49-F238E27FC236}">
                    <a16:creationId xmlns:a16="http://schemas.microsoft.com/office/drawing/2014/main" id="{009C3F01-8C2F-0345-A264-C0A6CD366BB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842140" y="6266454"/>
                <a:ext cx="166536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8" name="墨迹 181">
                <a:extLst>
                  <a:ext uri="{FF2B5EF4-FFF2-40B4-BE49-F238E27FC236}">
                    <a16:creationId xmlns:a16="http://schemas.microsoft.com/office/drawing/2014/main" id="{2886E645-98A5-714D-8A90-340D52D430BC}"/>
                  </a:ext>
                </a:extLst>
              </p14:cNvPr>
              <p14:cNvContentPartPr/>
              <p14:nvPr/>
            </p14:nvContentPartPr>
            <p14:xfrm>
              <a:off x="8816500" y="6242689"/>
              <a:ext cx="666360" cy="473760"/>
            </p14:xfrm>
          </p:contentPart>
        </mc:Choice>
        <mc:Fallback>
          <p:pic>
            <p:nvPicPr>
              <p:cNvPr id="178" name="墨迹 181">
                <a:extLst>
                  <a:ext uri="{FF2B5EF4-FFF2-40B4-BE49-F238E27FC236}">
                    <a16:creationId xmlns:a16="http://schemas.microsoft.com/office/drawing/2014/main" id="{2886E645-98A5-714D-8A90-340D52D430B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08940" y="6235123"/>
                <a:ext cx="681480" cy="48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9" name="墨迹 182">
                <a:extLst>
                  <a:ext uri="{FF2B5EF4-FFF2-40B4-BE49-F238E27FC236}">
                    <a16:creationId xmlns:a16="http://schemas.microsoft.com/office/drawing/2014/main" id="{135EFCE3-D6FB-4044-888D-182181B24683}"/>
                  </a:ext>
                </a:extLst>
              </p14:cNvPr>
              <p14:cNvContentPartPr/>
              <p14:nvPr/>
            </p14:nvContentPartPr>
            <p14:xfrm>
              <a:off x="8710660" y="5122729"/>
              <a:ext cx="2736000" cy="902520"/>
            </p14:xfrm>
          </p:contentPart>
        </mc:Choice>
        <mc:Fallback>
          <p:pic>
            <p:nvPicPr>
              <p:cNvPr id="179" name="墨迹 182">
                <a:extLst>
                  <a:ext uri="{FF2B5EF4-FFF2-40B4-BE49-F238E27FC236}">
                    <a16:creationId xmlns:a16="http://schemas.microsoft.com/office/drawing/2014/main" id="{135EFCE3-D6FB-4044-888D-182181B246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03100" y="5115169"/>
                <a:ext cx="275112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0" name="墨迹 183">
                <a:extLst>
                  <a:ext uri="{FF2B5EF4-FFF2-40B4-BE49-F238E27FC236}">
                    <a16:creationId xmlns:a16="http://schemas.microsoft.com/office/drawing/2014/main" id="{25311EDC-6033-3145-9C3C-5FF2BA08661E}"/>
                  </a:ext>
                </a:extLst>
              </p14:cNvPr>
              <p14:cNvContentPartPr/>
              <p14:nvPr/>
            </p14:nvContentPartPr>
            <p14:xfrm>
              <a:off x="7963300" y="6006169"/>
              <a:ext cx="330480" cy="187200"/>
            </p14:xfrm>
          </p:contentPart>
        </mc:Choice>
        <mc:Fallback>
          <p:pic>
            <p:nvPicPr>
              <p:cNvPr id="180" name="墨迹 183">
                <a:extLst>
                  <a:ext uri="{FF2B5EF4-FFF2-40B4-BE49-F238E27FC236}">
                    <a16:creationId xmlns:a16="http://schemas.microsoft.com/office/drawing/2014/main" id="{25311EDC-6033-3145-9C3C-5FF2BA08661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56100" y="5998609"/>
                <a:ext cx="34524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95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7">
                <a:extLst>
                  <a:ext uri="{FF2B5EF4-FFF2-40B4-BE49-F238E27FC236}">
                    <a16:creationId xmlns:a16="http://schemas.microsoft.com/office/drawing/2014/main" id="{8A38CA0B-FD3E-9441-94C6-5673DD483074}"/>
                  </a:ext>
                </a:extLst>
              </p14:cNvPr>
              <p14:cNvContentPartPr/>
              <p14:nvPr/>
            </p14:nvContentPartPr>
            <p14:xfrm>
              <a:off x="1924660" y="845209"/>
              <a:ext cx="25200" cy="162360"/>
            </p14:xfrm>
          </p:contentPart>
        </mc:Choice>
        <mc:Fallback>
          <p:pic>
            <p:nvPicPr>
              <p:cNvPr id="6" name="墨迹 7">
                <a:extLst>
                  <a:ext uri="{FF2B5EF4-FFF2-40B4-BE49-F238E27FC236}">
                    <a16:creationId xmlns:a16="http://schemas.microsoft.com/office/drawing/2014/main" id="{8A38CA0B-FD3E-9441-94C6-5673DD4830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7100" y="837649"/>
                <a:ext cx="40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8">
                <a:extLst>
                  <a:ext uri="{FF2B5EF4-FFF2-40B4-BE49-F238E27FC236}">
                    <a16:creationId xmlns:a16="http://schemas.microsoft.com/office/drawing/2014/main" id="{E1C007CD-9CF7-EA4B-94C2-8CEBE0623DA5}"/>
                  </a:ext>
                </a:extLst>
              </p14:cNvPr>
              <p14:cNvContentPartPr/>
              <p14:nvPr/>
            </p14:nvContentPartPr>
            <p14:xfrm>
              <a:off x="968860" y="378289"/>
              <a:ext cx="682200" cy="915480"/>
            </p14:xfrm>
          </p:contentPart>
        </mc:Choice>
        <mc:Fallback>
          <p:pic>
            <p:nvPicPr>
              <p:cNvPr id="7" name="墨迹 8">
                <a:extLst>
                  <a:ext uri="{FF2B5EF4-FFF2-40B4-BE49-F238E27FC236}">
                    <a16:creationId xmlns:a16="http://schemas.microsoft.com/office/drawing/2014/main" id="{E1C007CD-9CF7-EA4B-94C2-8CEBE0623D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304" y="370729"/>
                <a:ext cx="696952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C61795B-07CA-2D4F-9A95-99F4DA10E7CC}"/>
                  </a:ext>
                </a:extLst>
              </p14:cNvPr>
              <p14:cNvContentPartPr/>
              <p14:nvPr/>
            </p14:nvContentPartPr>
            <p14:xfrm>
              <a:off x="2983060" y="1038169"/>
              <a:ext cx="105480" cy="3765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C61795B-07CA-2D4F-9A95-99F4DA10E7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5500" y="1030609"/>
                <a:ext cx="1206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25760324-0589-1C4A-8533-294DFD39D36D}"/>
                  </a:ext>
                </a:extLst>
              </p14:cNvPr>
              <p14:cNvContentPartPr/>
              <p14:nvPr/>
            </p14:nvContentPartPr>
            <p14:xfrm>
              <a:off x="4115980" y="1069489"/>
              <a:ext cx="274320" cy="41760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25760324-0589-1C4A-8533-294DFD39D3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8420" y="1061929"/>
                <a:ext cx="289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A3ACAA93-B5E9-924F-A109-290CDBC71ED1}"/>
                  </a:ext>
                </a:extLst>
              </p14:cNvPr>
              <p14:cNvContentPartPr/>
              <p14:nvPr/>
            </p14:nvContentPartPr>
            <p14:xfrm>
              <a:off x="3667780" y="1162729"/>
              <a:ext cx="155880" cy="23688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A3ACAA93-B5E9-924F-A109-290CDBC71E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0220" y="1155169"/>
                <a:ext cx="1710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42F827CE-164C-5E4F-8334-A82504D3CB1B}"/>
                  </a:ext>
                </a:extLst>
              </p14:cNvPr>
              <p14:cNvContentPartPr/>
              <p14:nvPr/>
            </p14:nvContentPartPr>
            <p14:xfrm>
              <a:off x="3287980" y="863929"/>
              <a:ext cx="193320" cy="30528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42F827CE-164C-5E4F-8334-A82504D3CB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0420" y="856369"/>
                <a:ext cx="208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墨迹 37">
                <a:extLst>
                  <a:ext uri="{FF2B5EF4-FFF2-40B4-BE49-F238E27FC236}">
                    <a16:creationId xmlns:a16="http://schemas.microsoft.com/office/drawing/2014/main" id="{A23411AB-1EE8-9047-95AD-476B7C76F71D}"/>
                  </a:ext>
                </a:extLst>
              </p14:cNvPr>
              <p14:cNvContentPartPr/>
              <p14:nvPr/>
            </p14:nvContentPartPr>
            <p14:xfrm>
              <a:off x="6463180" y="590689"/>
              <a:ext cx="579240" cy="689760"/>
            </p14:xfrm>
          </p:contentPart>
        </mc:Choice>
        <mc:Fallback>
          <p:pic>
            <p:nvPicPr>
              <p:cNvPr id="34" name="墨迹 37">
                <a:extLst>
                  <a:ext uri="{FF2B5EF4-FFF2-40B4-BE49-F238E27FC236}">
                    <a16:creationId xmlns:a16="http://schemas.microsoft.com/office/drawing/2014/main" id="{A23411AB-1EE8-9047-95AD-476B7C76F7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55620" y="583133"/>
                <a:ext cx="594360" cy="70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墨迹 38">
                <a:extLst>
                  <a:ext uri="{FF2B5EF4-FFF2-40B4-BE49-F238E27FC236}">
                    <a16:creationId xmlns:a16="http://schemas.microsoft.com/office/drawing/2014/main" id="{54A27983-6771-1E4B-BCC9-93F8848E909C}"/>
                  </a:ext>
                </a:extLst>
              </p14:cNvPr>
              <p14:cNvContentPartPr/>
              <p14:nvPr/>
            </p14:nvContentPartPr>
            <p14:xfrm>
              <a:off x="6021100" y="1053289"/>
              <a:ext cx="174600" cy="234360"/>
            </p14:xfrm>
          </p:contentPart>
        </mc:Choice>
        <mc:Fallback>
          <p:pic>
            <p:nvPicPr>
              <p:cNvPr id="35" name="墨迹 38">
                <a:extLst>
                  <a:ext uri="{FF2B5EF4-FFF2-40B4-BE49-F238E27FC236}">
                    <a16:creationId xmlns:a16="http://schemas.microsoft.com/office/drawing/2014/main" id="{54A27983-6771-1E4B-BCC9-93F8848E90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3540" y="1046078"/>
                <a:ext cx="189720" cy="24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墨迹 39">
                <a:extLst>
                  <a:ext uri="{FF2B5EF4-FFF2-40B4-BE49-F238E27FC236}">
                    <a16:creationId xmlns:a16="http://schemas.microsoft.com/office/drawing/2014/main" id="{85BC3115-9444-FF43-96D3-F3238FBB846C}"/>
                  </a:ext>
                </a:extLst>
              </p14:cNvPr>
              <p14:cNvContentPartPr/>
              <p14:nvPr/>
            </p14:nvContentPartPr>
            <p14:xfrm>
              <a:off x="5355100" y="708409"/>
              <a:ext cx="423000" cy="596520"/>
            </p14:xfrm>
          </p:contentPart>
        </mc:Choice>
        <mc:Fallback>
          <p:pic>
            <p:nvPicPr>
              <p:cNvPr id="36" name="墨迹 39">
                <a:extLst>
                  <a:ext uri="{FF2B5EF4-FFF2-40B4-BE49-F238E27FC236}">
                    <a16:creationId xmlns:a16="http://schemas.microsoft.com/office/drawing/2014/main" id="{85BC3115-9444-FF43-96D3-F3238FBB84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47540" y="700849"/>
                <a:ext cx="4381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墨迹 40">
                <a:extLst>
                  <a:ext uri="{FF2B5EF4-FFF2-40B4-BE49-F238E27FC236}">
                    <a16:creationId xmlns:a16="http://schemas.microsoft.com/office/drawing/2014/main" id="{6761F6F2-BA05-5246-8366-966B0AB673CA}"/>
                  </a:ext>
                </a:extLst>
              </p14:cNvPr>
              <p14:cNvContentPartPr/>
              <p14:nvPr/>
            </p14:nvContentPartPr>
            <p14:xfrm>
              <a:off x="4558060" y="839089"/>
              <a:ext cx="547920" cy="516960"/>
            </p14:xfrm>
          </p:contentPart>
        </mc:Choice>
        <mc:Fallback>
          <p:pic>
            <p:nvPicPr>
              <p:cNvPr id="37" name="墨迹 40">
                <a:extLst>
                  <a:ext uri="{FF2B5EF4-FFF2-40B4-BE49-F238E27FC236}">
                    <a16:creationId xmlns:a16="http://schemas.microsoft.com/office/drawing/2014/main" id="{6761F6F2-BA05-5246-8366-966B0AB673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0505" y="831529"/>
                <a:ext cx="56303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233DEAE7-6D34-A14C-B764-E50EA1718FFD}"/>
                  </a:ext>
                </a:extLst>
              </p14:cNvPr>
              <p14:cNvContentPartPr/>
              <p14:nvPr/>
            </p14:nvContentPartPr>
            <p14:xfrm>
              <a:off x="1756540" y="1909729"/>
              <a:ext cx="317880" cy="52272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233DEAE7-6D34-A14C-B764-E50EA1718F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48980" y="1902169"/>
                <a:ext cx="3330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CD0D77C-E57A-E144-B79C-AA7FB55CCDD2}"/>
                  </a:ext>
                </a:extLst>
              </p14:cNvPr>
              <p14:cNvContentPartPr/>
              <p14:nvPr/>
            </p14:nvContentPartPr>
            <p14:xfrm>
              <a:off x="4608100" y="1934569"/>
              <a:ext cx="311760" cy="2736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CD0D77C-E57A-E144-B79C-AA7FB55CCD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00540" y="1927009"/>
                <a:ext cx="326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8D95F7E-29B6-9048-AC74-1A14E91E79CB}"/>
                  </a:ext>
                </a:extLst>
              </p14:cNvPr>
              <p14:cNvContentPartPr/>
              <p14:nvPr/>
            </p14:nvContentPartPr>
            <p14:xfrm>
              <a:off x="5336380" y="1884889"/>
              <a:ext cx="168480" cy="131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8D95F7E-29B6-9048-AC74-1A14E91E79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28820" y="1877329"/>
                <a:ext cx="1836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13F04F1B-5EA1-9D45-AD48-18D366AE1370}"/>
                  </a:ext>
                </a:extLst>
              </p14:cNvPr>
              <p14:cNvContentPartPr/>
              <p14:nvPr/>
            </p14:nvContentPartPr>
            <p14:xfrm>
              <a:off x="5467060" y="2239849"/>
              <a:ext cx="37800" cy="112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13F04F1B-5EA1-9D45-AD48-18D366AE13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59500" y="2232289"/>
                <a:ext cx="52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DA64C538-B532-C142-8F1C-1893007DF1A9}"/>
                  </a:ext>
                </a:extLst>
              </p14:cNvPr>
              <p14:cNvContentPartPr/>
              <p14:nvPr/>
            </p14:nvContentPartPr>
            <p14:xfrm>
              <a:off x="3873340" y="1810369"/>
              <a:ext cx="442440" cy="58572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DA64C538-B532-C142-8F1C-1893007DF1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65780" y="1802809"/>
                <a:ext cx="4575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墨迹 64">
                <a:extLst>
                  <a:ext uri="{FF2B5EF4-FFF2-40B4-BE49-F238E27FC236}">
                    <a16:creationId xmlns:a16="http://schemas.microsoft.com/office/drawing/2014/main" id="{CBEC8018-03F6-8C48-8B40-5BA5DF812C42}"/>
                  </a:ext>
                </a:extLst>
              </p14:cNvPr>
              <p14:cNvContentPartPr/>
              <p14:nvPr/>
            </p14:nvContentPartPr>
            <p14:xfrm>
              <a:off x="3400300" y="1878769"/>
              <a:ext cx="183600" cy="429840"/>
            </p14:xfrm>
          </p:contentPart>
        </mc:Choice>
        <mc:Fallback>
          <p:pic>
            <p:nvPicPr>
              <p:cNvPr id="61" name="墨迹 64">
                <a:extLst>
                  <a:ext uri="{FF2B5EF4-FFF2-40B4-BE49-F238E27FC236}">
                    <a16:creationId xmlns:a16="http://schemas.microsoft.com/office/drawing/2014/main" id="{CBEC8018-03F6-8C48-8B40-5BA5DF812C4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92740" y="1871209"/>
                <a:ext cx="198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A4836067-9EBF-E74C-94A1-32B9B4259370}"/>
                  </a:ext>
                </a:extLst>
              </p14:cNvPr>
              <p14:cNvContentPartPr/>
              <p14:nvPr/>
            </p14:nvContentPartPr>
            <p14:xfrm>
              <a:off x="2758780" y="1941049"/>
              <a:ext cx="330480" cy="49068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A4836067-9EBF-E74C-94A1-32B9B425937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51580" y="1933489"/>
                <a:ext cx="3452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C238129A-7831-DA4C-86E0-1A3384A526B1}"/>
                  </a:ext>
                </a:extLst>
              </p14:cNvPr>
              <p14:cNvContentPartPr/>
              <p14:nvPr/>
            </p14:nvContentPartPr>
            <p14:xfrm>
              <a:off x="2385460" y="1891009"/>
              <a:ext cx="155880" cy="53496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C238129A-7831-DA4C-86E0-1A3384A526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77900" y="1883449"/>
                <a:ext cx="1710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B7732D08-18A5-1748-AF9B-69FF20EEBBB1}"/>
                  </a:ext>
                </a:extLst>
              </p14:cNvPr>
              <p14:cNvContentPartPr/>
              <p14:nvPr/>
            </p14:nvContentPartPr>
            <p14:xfrm>
              <a:off x="3213460" y="2831329"/>
              <a:ext cx="56520" cy="3132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B7732D08-18A5-1748-AF9B-69FF20EEBB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05900" y="2823769"/>
                <a:ext cx="71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墨迹 72">
                <a:extLst>
                  <a:ext uri="{FF2B5EF4-FFF2-40B4-BE49-F238E27FC236}">
                    <a16:creationId xmlns:a16="http://schemas.microsoft.com/office/drawing/2014/main" id="{76516489-2D87-024A-90BA-994E8E209BBC}"/>
                  </a:ext>
                </a:extLst>
              </p14:cNvPr>
              <p14:cNvContentPartPr/>
              <p14:nvPr/>
            </p14:nvContentPartPr>
            <p14:xfrm>
              <a:off x="2808820" y="3005569"/>
              <a:ext cx="610560" cy="460800"/>
            </p14:xfrm>
          </p:contentPart>
        </mc:Choice>
        <mc:Fallback>
          <p:pic>
            <p:nvPicPr>
              <p:cNvPr id="72" name="墨迹 72">
                <a:extLst>
                  <a:ext uri="{FF2B5EF4-FFF2-40B4-BE49-F238E27FC236}">
                    <a16:creationId xmlns:a16="http://schemas.microsoft.com/office/drawing/2014/main" id="{76516489-2D87-024A-90BA-994E8E209B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01260" y="2998015"/>
                <a:ext cx="625680" cy="47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墨迹 76">
                <a:extLst>
                  <a:ext uri="{FF2B5EF4-FFF2-40B4-BE49-F238E27FC236}">
                    <a16:creationId xmlns:a16="http://schemas.microsoft.com/office/drawing/2014/main" id="{34EA937E-1208-EB46-BED1-EE99535129A3}"/>
                  </a:ext>
                </a:extLst>
              </p14:cNvPr>
              <p14:cNvContentPartPr/>
              <p14:nvPr/>
            </p14:nvContentPartPr>
            <p14:xfrm>
              <a:off x="3780100" y="3217249"/>
              <a:ext cx="162360" cy="186840"/>
            </p14:xfrm>
          </p:contentPart>
        </mc:Choice>
        <mc:Fallback>
          <p:pic>
            <p:nvPicPr>
              <p:cNvPr id="76" name="墨迹 76">
                <a:extLst>
                  <a:ext uri="{FF2B5EF4-FFF2-40B4-BE49-F238E27FC236}">
                    <a16:creationId xmlns:a16="http://schemas.microsoft.com/office/drawing/2014/main" id="{34EA937E-1208-EB46-BED1-EE99535129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72540" y="3209704"/>
                <a:ext cx="17712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372AF4D4-96B4-D54B-A1C7-AA75610B9100}"/>
                  </a:ext>
                </a:extLst>
              </p14:cNvPr>
              <p14:cNvContentPartPr/>
              <p14:nvPr/>
            </p14:nvContentPartPr>
            <p14:xfrm>
              <a:off x="1793980" y="3335329"/>
              <a:ext cx="143280" cy="18072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372AF4D4-96B4-D54B-A1C7-AA75610B91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86439" y="3327769"/>
                <a:ext cx="158362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1A4FB58C-939B-B245-8C5A-F94E65C8F9D3}"/>
                  </a:ext>
                </a:extLst>
              </p14:cNvPr>
              <p14:cNvContentPartPr/>
              <p14:nvPr/>
            </p14:nvContentPartPr>
            <p14:xfrm>
              <a:off x="854020" y="2856169"/>
              <a:ext cx="535680" cy="86580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1A4FB58C-939B-B245-8C5A-F94E65C8F9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6460" y="2848609"/>
                <a:ext cx="55080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B329FDBC-7F24-1048-8247-9E604E1B37F6}"/>
                  </a:ext>
                </a:extLst>
              </p14:cNvPr>
              <p14:cNvContentPartPr/>
              <p14:nvPr/>
            </p14:nvContentPartPr>
            <p14:xfrm>
              <a:off x="4788460" y="2669329"/>
              <a:ext cx="68760" cy="7524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B329FDBC-7F24-1048-8247-9E604E1B37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80900" y="2661769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墨迹 96">
                <a:extLst>
                  <a:ext uri="{FF2B5EF4-FFF2-40B4-BE49-F238E27FC236}">
                    <a16:creationId xmlns:a16="http://schemas.microsoft.com/office/drawing/2014/main" id="{9F5B9EC4-1C46-A14A-8989-0A3E019A86D7}"/>
                  </a:ext>
                </a:extLst>
              </p14:cNvPr>
              <p14:cNvContentPartPr/>
              <p14:nvPr/>
            </p14:nvContentPartPr>
            <p14:xfrm>
              <a:off x="4277980" y="2943289"/>
              <a:ext cx="871920" cy="522720"/>
            </p14:xfrm>
          </p:contentPart>
        </mc:Choice>
        <mc:Fallback>
          <p:pic>
            <p:nvPicPr>
              <p:cNvPr id="96" name="墨迹 96">
                <a:extLst>
                  <a:ext uri="{FF2B5EF4-FFF2-40B4-BE49-F238E27FC236}">
                    <a16:creationId xmlns:a16="http://schemas.microsoft.com/office/drawing/2014/main" id="{9F5B9EC4-1C46-A14A-8989-0A3E019A86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70420" y="2935729"/>
                <a:ext cx="8870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1EDCAD0A-C428-A443-8776-A4AFDDDA7153}"/>
                  </a:ext>
                </a:extLst>
              </p14:cNvPr>
              <p14:cNvContentPartPr/>
              <p14:nvPr/>
            </p14:nvContentPartPr>
            <p14:xfrm>
              <a:off x="6133060" y="2794609"/>
              <a:ext cx="205920" cy="14220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1EDCAD0A-C428-A443-8776-A4AFDDDA71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25500" y="2787049"/>
                <a:ext cx="221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A2978BAA-45BA-8A4C-A5D6-7D63CAEC0F32}"/>
                  </a:ext>
                </a:extLst>
              </p14:cNvPr>
              <p14:cNvContentPartPr/>
              <p14:nvPr/>
            </p14:nvContentPartPr>
            <p14:xfrm>
              <a:off x="6282460" y="2576089"/>
              <a:ext cx="75240" cy="439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A2978BAA-45BA-8A4C-A5D6-7D63CAEC0F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74900" y="2568529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4865DF4-50F1-2D40-B790-6D3250FFFED5}"/>
                  </a:ext>
                </a:extLst>
              </p14:cNvPr>
              <p14:cNvContentPartPr/>
              <p14:nvPr/>
            </p14:nvContentPartPr>
            <p14:xfrm>
              <a:off x="6506740" y="2843569"/>
              <a:ext cx="124920" cy="2307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4865DF4-50F1-2D40-B790-6D3250FFFED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99180" y="2836009"/>
                <a:ext cx="1400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0BE10706-D28B-A346-9CAC-E878729A1C7F}"/>
                  </a:ext>
                </a:extLst>
              </p14:cNvPr>
              <p14:cNvContentPartPr/>
              <p14:nvPr/>
            </p14:nvContentPartPr>
            <p14:xfrm>
              <a:off x="7353460" y="3123649"/>
              <a:ext cx="50040" cy="21204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0BE10706-D28B-A346-9CAC-E878729A1C7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45900" y="3116089"/>
                <a:ext cx="65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C44C566-EFCE-004D-9C6F-4B8DE182ED89}"/>
                  </a:ext>
                </a:extLst>
              </p14:cNvPr>
              <p14:cNvContentPartPr/>
              <p14:nvPr/>
            </p14:nvContentPartPr>
            <p14:xfrm>
              <a:off x="7994620" y="2470249"/>
              <a:ext cx="75240" cy="687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C44C566-EFCE-004D-9C6F-4B8DE182ED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87060" y="2462689"/>
                <a:ext cx="90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3" name="墨迹 116">
                <a:extLst>
                  <a:ext uri="{FF2B5EF4-FFF2-40B4-BE49-F238E27FC236}">
                    <a16:creationId xmlns:a16="http://schemas.microsoft.com/office/drawing/2014/main" id="{CA056DDC-B8B0-5B49-8096-C7FCCFA8C95D}"/>
                  </a:ext>
                </a:extLst>
              </p14:cNvPr>
              <p14:cNvContentPartPr/>
              <p14:nvPr/>
            </p14:nvContentPartPr>
            <p14:xfrm>
              <a:off x="7571260" y="2750329"/>
              <a:ext cx="834840" cy="579240"/>
            </p14:xfrm>
          </p:contentPart>
        </mc:Choice>
        <mc:Fallback>
          <p:pic>
            <p:nvPicPr>
              <p:cNvPr id="113" name="墨迹 116">
                <a:extLst>
                  <a:ext uri="{FF2B5EF4-FFF2-40B4-BE49-F238E27FC236}">
                    <a16:creationId xmlns:a16="http://schemas.microsoft.com/office/drawing/2014/main" id="{CA056DDC-B8B0-5B49-8096-C7FCCFA8C9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63697" y="2742769"/>
                <a:ext cx="849967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4" name="墨迹 117">
                <a:extLst>
                  <a:ext uri="{FF2B5EF4-FFF2-40B4-BE49-F238E27FC236}">
                    <a16:creationId xmlns:a16="http://schemas.microsoft.com/office/drawing/2014/main" id="{C4461093-ED26-2C44-96FC-4DF680342249}"/>
                  </a:ext>
                </a:extLst>
              </p14:cNvPr>
              <p14:cNvContentPartPr/>
              <p14:nvPr/>
            </p14:nvContentPartPr>
            <p14:xfrm>
              <a:off x="6886540" y="3142369"/>
              <a:ext cx="137520" cy="224640"/>
            </p14:xfrm>
          </p:contentPart>
        </mc:Choice>
        <mc:Fallback>
          <p:pic>
            <p:nvPicPr>
              <p:cNvPr id="114" name="墨迹 117">
                <a:extLst>
                  <a:ext uri="{FF2B5EF4-FFF2-40B4-BE49-F238E27FC236}">
                    <a16:creationId xmlns:a16="http://schemas.microsoft.com/office/drawing/2014/main" id="{C4461093-ED26-2C44-96FC-4DF68034224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78960" y="3134809"/>
                <a:ext cx="152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15" name="墨迹 118">
                <a:extLst>
                  <a:ext uri="{FF2B5EF4-FFF2-40B4-BE49-F238E27FC236}">
                    <a16:creationId xmlns:a16="http://schemas.microsoft.com/office/drawing/2014/main" id="{3F3E9F02-6E58-7644-A1AB-1EDC39E7E108}"/>
                  </a:ext>
                </a:extLst>
              </p14:cNvPr>
              <p14:cNvContentPartPr/>
              <p14:nvPr/>
            </p14:nvContentPartPr>
            <p14:xfrm>
              <a:off x="5828140" y="3139129"/>
              <a:ext cx="205560" cy="258120"/>
            </p14:xfrm>
          </p:contentPart>
        </mc:Choice>
        <mc:Fallback>
          <p:pic>
            <p:nvPicPr>
              <p:cNvPr id="115" name="墨迹 118">
                <a:extLst>
                  <a:ext uri="{FF2B5EF4-FFF2-40B4-BE49-F238E27FC236}">
                    <a16:creationId xmlns:a16="http://schemas.microsoft.com/office/drawing/2014/main" id="{3F3E9F02-6E58-7644-A1AB-1EDC39E7E1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20593" y="3131580"/>
                <a:ext cx="220654" cy="273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16" name="墨迹 119">
                <a:extLst>
                  <a:ext uri="{FF2B5EF4-FFF2-40B4-BE49-F238E27FC236}">
                    <a16:creationId xmlns:a16="http://schemas.microsoft.com/office/drawing/2014/main" id="{EFE7622F-D4F7-0B44-B07E-5CF8830E9103}"/>
                  </a:ext>
                </a:extLst>
              </p14:cNvPr>
              <p14:cNvContentPartPr/>
              <p14:nvPr/>
            </p14:nvContentPartPr>
            <p14:xfrm>
              <a:off x="5305060" y="3179809"/>
              <a:ext cx="193320" cy="237240"/>
            </p14:xfrm>
          </p:contentPart>
        </mc:Choice>
        <mc:Fallback>
          <p:pic>
            <p:nvPicPr>
              <p:cNvPr id="116" name="墨迹 119">
                <a:extLst>
                  <a:ext uri="{FF2B5EF4-FFF2-40B4-BE49-F238E27FC236}">
                    <a16:creationId xmlns:a16="http://schemas.microsoft.com/office/drawing/2014/main" id="{EFE7622F-D4F7-0B44-B07E-5CF8830E91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97500" y="3172238"/>
                <a:ext cx="208440" cy="252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2C4CCF3-D2B7-DD4C-B8D0-69F96C6D47DB}"/>
                  </a:ext>
                </a:extLst>
              </p14:cNvPr>
              <p14:cNvContentPartPr/>
              <p14:nvPr/>
            </p14:nvContentPartPr>
            <p14:xfrm>
              <a:off x="2814940" y="3989089"/>
              <a:ext cx="37800" cy="129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2C4CCF3-D2B7-DD4C-B8D0-69F96C6D47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07380" y="3981529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4867A6AD-7237-C84D-B181-0C886B164F06}"/>
                  </a:ext>
                </a:extLst>
              </p14:cNvPr>
              <p14:cNvContentPartPr/>
              <p14:nvPr/>
            </p14:nvContentPartPr>
            <p14:xfrm>
              <a:off x="1843660" y="4206889"/>
              <a:ext cx="567000" cy="34236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4867A6AD-7237-C84D-B181-0C886B164F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36100" y="4199321"/>
                <a:ext cx="582120" cy="35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1CDCF232-B025-A946-BF80-65AB0372B24D}"/>
                  </a:ext>
                </a:extLst>
              </p14:cNvPr>
              <p14:cNvContentPartPr/>
              <p14:nvPr/>
            </p14:nvContentPartPr>
            <p14:xfrm>
              <a:off x="2684260" y="4175929"/>
              <a:ext cx="311760" cy="30888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1CDCF232-B025-A946-BF80-65AB0372B24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76700" y="4168369"/>
                <a:ext cx="3268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5" name="墨迹 135">
                <a:extLst>
                  <a:ext uri="{FF2B5EF4-FFF2-40B4-BE49-F238E27FC236}">
                    <a16:creationId xmlns:a16="http://schemas.microsoft.com/office/drawing/2014/main" id="{923B4E63-3D57-C64C-9B68-BC302794C84B}"/>
                  </a:ext>
                </a:extLst>
              </p14:cNvPr>
              <p14:cNvContentPartPr/>
              <p14:nvPr/>
            </p14:nvContentPartPr>
            <p14:xfrm>
              <a:off x="3157300" y="4144609"/>
              <a:ext cx="585720" cy="361440"/>
            </p14:xfrm>
          </p:contentPart>
        </mc:Choice>
        <mc:Fallback>
          <p:pic>
            <p:nvPicPr>
              <p:cNvPr id="135" name="墨迹 135">
                <a:extLst>
                  <a:ext uri="{FF2B5EF4-FFF2-40B4-BE49-F238E27FC236}">
                    <a16:creationId xmlns:a16="http://schemas.microsoft.com/office/drawing/2014/main" id="{923B4E63-3D57-C64C-9B68-BC302794C8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49740" y="4137049"/>
                <a:ext cx="6004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7B1640F5-011D-3248-A9CD-28B27D0A9B8B}"/>
                  </a:ext>
                </a:extLst>
              </p14:cNvPr>
              <p14:cNvContentPartPr/>
              <p14:nvPr/>
            </p14:nvContentPartPr>
            <p14:xfrm>
              <a:off x="4091140" y="4399849"/>
              <a:ext cx="37800" cy="752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7B1640F5-011D-3248-A9CD-28B27D0A9B8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83580" y="4392289"/>
                <a:ext cx="529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418C9BB0-527A-344C-9DC9-1A99125ACB82}"/>
                  </a:ext>
                </a:extLst>
              </p14:cNvPr>
              <p14:cNvContentPartPr/>
              <p14:nvPr/>
            </p14:nvContentPartPr>
            <p14:xfrm>
              <a:off x="5062420" y="4188889"/>
              <a:ext cx="224640" cy="1616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418C9BB0-527A-344C-9DC9-1A99125ACB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54860" y="4181329"/>
                <a:ext cx="239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9440959-BF8E-F04F-88F3-66D82E0F34E9}"/>
                  </a:ext>
                </a:extLst>
              </p14:cNvPr>
              <p14:cNvContentPartPr/>
              <p14:nvPr/>
            </p14:nvContentPartPr>
            <p14:xfrm>
              <a:off x="5230540" y="3958129"/>
              <a:ext cx="50040" cy="500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9440959-BF8E-F04F-88F3-66D82E0F34E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22980" y="3950569"/>
                <a:ext cx="65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826D651F-C88C-C740-907C-CFFEDF65F52D}"/>
                  </a:ext>
                </a:extLst>
              </p14:cNvPr>
              <p14:cNvContentPartPr/>
              <p14:nvPr/>
            </p14:nvContentPartPr>
            <p14:xfrm>
              <a:off x="5485780" y="4287889"/>
              <a:ext cx="106200" cy="1188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826D651F-C88C-C740-907C-CFFEDF65F52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78220" y="4280329"/>
                <a:ext cx="121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D5B414BD-D602-0042-A779-D62CA14A844C}"/>
                  </a:ext>
                </a:extLst>
              </p14:cNvPr>
              <p14:cNvContentPartPr/>
              <p14:nvPr/>
            </p14:nvContentPartPr>
            <p14:xfrm>
              <a:off x="7608700" y="3889369"/>
              <a:ext cx="68760" cy="1908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D5B414BD-D602-0042-A779-D62CA14A844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01140" y="3881809"/>
                <a:ext cx="83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4" name="墨迹 156">
                <a:extLst>
                  <a:ext uri="{FF2B5EF4-FFF2-40B4-BE49-F238E27FC236}">
                    <a16:creationId xmlns:a16="http://schemas.microsoft.com/office/drawing/2014/main" id="{A02D99EB-4C4F-8042-9D10-6537AB46C952}"/>
                  </a:ext>
                </a:extLst>
              </p14:cNvPr>
              <p14:cNvContentPartPr/>
              <p14:nvPr/>
            </p14:nvContentPartPr>
            <p14:xfrm>
              <a:off x="5803300" y="4094929"/>
              <a:ext cx="1506600" cy="353160"/>
            </p14:xfrm>
          </p:contentPart>
        </mc:Choice>
        <mc:Fallback>
          <p:pic>
            <p:nvPicPr>
              <p:cNvPr id="154" name="墨迹 156">
                <a:extLst>
                  <a:ext uri="{FF2B5EF4-FFF2-40B4-BE49-F238E27FC236}">
                    <a16:creationId xmlns:a16="http://schemas.microsoft.com/office/drawing/2014/main" id="{A02D99EB-4C4F-8042-9D10-6537AB46C95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95742" y="4087369"/>
                <a:ext cx="1521716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5" name="墨迹 157">
                <a:extLst>
                  <a:ext uri="{FF2B5EF4-FFF2-40B4-BE49-F238E27FC236}">
                    <a16:creationId xmlns:a16="http://schemas.microsoft.com/office/drawing/2014/main" id="{43D8BCDF-B9A5-A44E-B218-111F72E8EA5F}"/>
                  </a:ext>
                </a:extLst>
              </p14:cNvPr>
              <p14:cNvContentPartPr/>
              <p14:nvPr/>
            </p14:nvContentPartPr>
            <p14:xfrm>
              <a:off x="7521580" y="4094929"/>
              <a:ext cx="509760" cy="423720"/>
            </p14:xfrm>
          </p:contentPart>
        </mc:Choice>
        <mc:Fallback>
          <p:pic>
            <p:nvPicPr>
              <p:cNvPr id="155" name="墨迹 157">
                <a:extLst>
                  <a:ext uri="{FF2B5EF4-FFF2-40B4-BE49-F238E27FC236}">
                    <a16:creationId xmlns:a16="http://schemas.microsoft.com/office/drawing/2014/main" id="{43D8BCDF-B9A5-A44E-B218-111F72E8EA5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14025" y="4087369"/>
                <a:ext cx="524869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83A42A43-B3AB-F94B-B0E3-BB505F76EDFE}"/>
                  </a:ext>
                </a:extLst>
              </p14:cNvPr>
              <p14:cNvContentPartPr/>
              <p14:nvPr/>
            </p14:nvContentPartPr>
            <p14:xfrm>
              <a:off x="4377700" y="4213369"/>
              <a:ext cx="486000" cy="26712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83A42A43-B3AB-F94B-B0E3-BB505F76EDF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70140" y="4205819"/>
                <a:ext cx="501120" cy="282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7E63AD29-5DCD-1B45-B745-F48D8F1E7DD9}"/>
                  </a:ext>
                </a:extLst>
              </p14:cNvPr>
              <p14:cNvContentPartPr/>
              <p14:nvPr/>
            </p14:nvContentPartPr>
            <p14:xfrm>
              <a:off x="8225020" y="4032649"/>
              <a:ext cx="448560" cy="49824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7E63AD29-5DCD-1B45-B745-F48D8F1E7D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17460" y="4025089"/>
                <a:ext cx="4636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4A9EAF8A-6E5B-4942-9FD7-4483AEBD38AF}"/>
                  </a:ext>
                </a:extLst>
              </p14:cNvPr>
              <p14:cNvContentPartPr/>
              <p14:nvPr/>
            </p14:nvContentPartPr>
            <p14:xfrm>
              <a:off x="9806140" y="3733849"/>
              <a:ext cx="106200" cy="813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4A9EAF8A-6E5B-4942-9FD7-4483AEBD38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98580" y="3726289"/>
                <a:ext cx="121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7EF024BE-D400-A84A-B760-5098F4A400BF}"/>
                  </a:ext>
                </a:extLst>
              </p14:cNvPr>
              <p14:cNvContentPartPr/>
              <p14:nvPr/>
            </p14:nvContentPartPr>
            <p14:xfrm>
              <a:off x="10086940" y="3914929"/>
              <a:ext cx="1188720" cy="47916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7EF024BE-D400-A84A-B760-5098F4A400B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79380" y="3907729"/>
                <a:ext cx="12038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B5AFE19B-06E9-CE43-A5DC-92997C432355}"/>
                  </a:ext>
                </a:extLst>
              </p14:cNvPr>
              <p14:cNvContentPartPr/>
              <p14:nvPr/>
            </p14:nvContentPartPr>
            <p14:xfrm>
              <a:off x="8922340" y="4038769"/>
              <a:ext cx="928080" cy="44244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B5AFE19B-06E9-CE43-A5DC-92997C43235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14780" y="4031209"/>
                <a:ext cx="9432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8CA527F3-E089-EE41-B83E-6C89DDD42C02}"/>
                  </a:ext>
                </a:extLst>
              </p14:cNvPr>
              <p14:cNvContentPartPr/>
              <p14:nvPr/>
            </p14:nvContentPartPr>
            <p14:xfrm>
              <a:off x="10820980" y="4206889"/>
              <a:ext cx="149760" cy="1933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8CA527F3-E089-EE41-B83E-6C89DDD42C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13420" y="4199329"/>
                <a:ext cx="164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E435A1B-91A0-8C4F-B5D2-CBB36B5D502E}"/>
                  </a:ext>
                </a:extLst>
              </p14:cNvPr>
              <p14:cNvContentPartPr/>
              <p14:nvPr/>
            </p14:nvContentPartPr>
            <p14:xfrm>
              <a:off x="2279620" y="5078449"/>
              <a:ext cx="31320" cy="3780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E435A1B-91A0-8C4F-B5D2-CBB36B5D50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72060" y="5070889"/>
                <a:ext cx="46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27B2EA15-D985-3F42-90B0-7A717E9654FE}"/>
                  </a:ext>
                </a:extLst>
              </p14:cNvPr>
              <p14:cNvContentPartPr/>
              <p14:nvPr/>
            </p14:nvContentPartPr>
            <p14:xfrm>
              <a:off x="3151180" y="5012929"/>
              <a:ext cx="50040" cy="4752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27B2EA15-D985-3F42-90B0-7A717E9654F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43620" y="5005369"/>
                <a:ext cx="65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559C2C70-FC12-1A48-A966-EC9669D161BF}"/>
                  </a:ext>
                </a:extLst>
              </p14:cNvPr>
              <p14:cNvContentPartPr/>
              <p14:nvPr/>
            </p14:nvContentPartPr>
            <p14:xfrm>
              <a:off x="3393820" y="5259169"/>
              <a:ext cx="87480" cy="21204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559C2C70-FC12-1A48-A966-EC9669D161B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86260" y="5251609"/>
                <a:ext cx="102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F5A5EC98-E721-3F47-87CB-9B1EF83000CC}"/>
                  </a:ext>
                </a:extLst>
              </p14:cNvPr>
              <p14:cNvContentPartPr/>
              <p14:nvPr/>
            </p14:nvContentPartPr>
            <p14:xfrm>
              <a:off x="3649060" y="5377249"/>
              <a:ext cx="80640" cy="626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F5A5EC98-E721-3F47-87CB-9B1EF83000C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41500" y="5369689"/>
                <a:ext cx="95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9" name="墨迹 202">
                <a:extLst>
                  <a:ext uri="{FF2B5EF4-FFF2-40B4-BE49-F238E27FC236}">
                    <a16:creationId xmlns:a16="http://schemas.microsoft.com/office/drawing/2014/main" id="{E9F3368B-4216-A24A-9668-40D338FE08C3}"/>
                  </a:ext>
                </a:extLst>
              </p14:cNvPr>
              <p14:cNvContentPartPr/>
              <p14:nvPr/>
            </p14:nvContentPartPr>
            <p14:xfrm>
              <a:off x="3986020" y="5041369"/>
              <a:ext cx="503280" cy="405000"/>
            </p14:xfrm>
          </p:contentPart>
        </mc:Choice>
        <mc:Fallback>
          <p:pic>
            <p:nvPicPr>
              <p:cNvPr id="199" name="墨迹 202">
                <a:extLst>
                  <a:ext uri="{FF2B5EF4-FFF2-40B4-BE49-F238E27FC236}">
                    <a16:creationId xmlns:a16="http://schemas.microsoft.com/office/drawing/2014/main" id="{E9F3368B-4216-A24A-9668-40D338FE08C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78460" y="5033809"/>
                <a:ext cx="5184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0" name="墨迹 203">
                <a:extLst>
                  <a:ext uri="{FF2B5EF4-FFF2-40B4-BE49-F238E27FC236}">
                    <a16:creationId xmlns:a16="http://schemas.microsoft.com/office/drawing/2014/main" id="{A5A8998F-4BC8-D447-92FB-B6F8B7084341}"/>
                  </a:ext>
                </a:extLst>
              </p14:cNvPr>
              <p14:cNvContentPartPr/>
              <p14:nvPr/>
            </p14:nvContentPartPr>
            <p14:xfrm>
              <a:off x="2883340" y="5209489"/>
              <a:ext cx="336600" cy="149760"/>
            </p14:xfrm>
          </p:contentPart>
        </mc:Choice>
        <mc:Fallback>
          <p:pic>
            <p:nvPicPr>
              <p:cNvPr id="200" name="墨迹 203">
                <a:extLst>
                  <a:ext uri="{FF2B5EF4-FFF2-40B4-BE49-F238E27FC236}">
                    <a16:creationId xmlns:a16="http://schemas.microsoft.com/office/drawing/2014/main" id="{A5A8998F-4BC8-D447-92FB-B6F8B708434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75780" y="5201929"/>
                <a:ext cx="351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1" name="墨迹 204">
                <a:extLst>
                  <a:ext uri="{FF2B5EF4-FFF2-40B4-BE49-F238E27FC236}">
                    <a16:creationId xmlns:a16="http://schemas.microsoft.com/office/drawing/2014/main" id="{19949C03-06AF-4D47-AAB0-7252A6221748}"/>
                  </a:ext>
                </a:extLst>
              </p14:cNvPr>
              <p14:cNvContentPartPr/>
              <p14:nvPr/>
            </p14:nvContentPartPr>
            <p14:xfrm>
              <a:off x="2173780" y="5246569"/>
              <a:ext cx="448560" cy="106200"/>
            </p14:xfrm>
          </p:contentPart>
        </mc:Choice>
        <mc:Fallback>
          <p:pic>
            <p:nvPicPr>
              <p:cNvPr id="201" name="墨迹 204">
                <a:extLst>
                  <a:ext uri="{FF2B5EF4-FFF2-40B4-BE49-F238E27FC236}">
                    <a16:creationId xmlns:a16="http://schemas.microsoft.com/office/drawing/2014/main" id="{19949C03-06AF-4D47-AAB0-7252A622174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66220" y="5239009"/>
                <a:ext cx="4636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2" name="墨迹 205">
                <a:extLst>
                  <a:ext uri="{FF2B5EF4-FFF2-40B4-BE49-F238E27FC236}">
                    <a16:creationId xmlns:a16="http://schemas.microsoft.com/office/drawing/2014/main" id="{847ED326-FA1A-5C43-84EA-31E46397C93D}"/>
                  </a:ext>
                </a:extLst>
              </p14:cNvPr>
              <p14:cNvContentPartPr/>
              <p14:nvPr/>
            </p14:nvContentPartPr>
            <p14:xfrm>
              <a:off x="1364500" y="5072329"/>
              <a:ext cx="616680" cy="361440"/>
            </p14:xfrm>
          </p:contentPart>
        </mc:Choice>
        <mc:Fallback>
          <p:pic>
            <p:nvPicPr>
              <p:cNvPr id="202" name="墨迹 205">
                <a:extLst>
                  <a:ext uri="{FF2B5EF4-FFF2-40B4-BE49-F238E27FC236}">
                    <a16:creationId xmlns:a16="http://schemas.microsoft.com/office/drawing/2014/main" id="{847ED326-FA1A-5C43-84EA-31E46397C93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56940" y="5064769"/>
                <a:ext cx="6318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DB7B9593-A579-1648-9191-7661AA4A4F55}"/>
                  </a:ext>
                </a:extLst>
              </p14:cNvPr>
              <p14:cNvContentPartPr/>
              <p14:nvPr/>
            </p14:nvContentPartPr>
            <p14:xfrm>
              <a:off x="5796820" y="5165569"/>
              <a:ext cx="318240" cy="36144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DB7B9593-A579-1648-9191-7661AA4A4F5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89612" y="5158369"/>
                <a:ext cx="333377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859FA3EF-DD1C-A74F-B189-199E3A1738E2}"/>
                  </a:ext>
                </a:extLst>
              </p14:cNvPr>
              <p14:cNvContentPartPr/>
              <p14:nvPr/>
            </p14:nvContentPartPr>
            <p14:xfrm>
              <a:off x="7484140" y="5091049"/>
              <a:ext cx="641520" cy="34272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859FA3EF-DD1C-A74F-B189-199E3A1738E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76580" y="5083489"/>
                <a:ext cx="656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8BAAECE9-8475-1E4E-B7EB-DCA00F2A671A}"/>
                  </a:ext>
                </a:extLst>
              </p14:cNvPr>
              <p14:cNvContentPartPr/>
              <p14:nvPr/>
            </p14:nvContentPartPr>
            <p14:xfrm>
              <a:off x="7024060" y="5203009"/>
              <a:ext cx="223920" cy="21816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8BAAECE9-8475-1E4E-B7EB-DCA00F2A671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016500" y="5195449"/>
                <a:ext cx="2386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1" name="墨迹 223">
                <a:extLst>
                  <a:ext uri="{FF2B5EF4-FFF2-40B4-BE49-F238E27FC236}">
                    <a16:creationId xmlns:a16="http://schemas.microsoft.com/office/drawing/2014/main" id="{B02E74A9-926F-B445-A127-1363F9ABC9C9}"/>
                  </a:ext>
                </a:extLst>
              </p14:cNvPr>
              <p14:cNvContentPartPr/>
              <p14:nvPr/>
            </p14:nvContentPartPr>
            <p14:xfrm>
              <a:off x="6307660" y="5178169"/>
              <a:ext cx="484920" cy="380160"/>
            </p14:xfrm>
          </p:contentPart>
        </mc:Choice>
        <mc:Fallback>
          <p:pic>
            <p:nvPicPr>
              <p:cNvPr id="221" name="墨迹 223">
                <a:extLst>
                  <a:ext uri="{FF2B5EF4-FFF2-40B4-BE49-F238E27FC236}">
                    <a16:creationId xmlns:a16="http://schemas.microsoft.com/office/drawing/2014/main" id="{B02E74A9-926F-B445-A127-1363F9ABC9C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00106" y="5170609"/>
                <a:ext cx="500029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85C7457C-8F24-1F4A-9E7C-CAE50062C43B}"/>
                  </a:ext>
                </a:extLst>
              </p14:cNvPr>
              <p14:cNvContentPartPr/>
              <p14:nvPr/>
            </p14:nvContentPartPr>
            <p14:xfrm>
              <a:off x="8330860" y="4997809"/>
              <a:ext cx="155880" cy="6166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85C7457C-8F24-1F4A-9E7C-CAE50062C43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23300" y="4990249"/>
                <a:ext cx="1710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A487B1B4-834C-4D4E-968B-B35F3165946D}"/>
                  </a:ext>
                </a:extLst>
              </p14:cNvPr>
              <p14:cNvContentPartPr/>
              <p14:nvPr/>
            </p14:nvContentPartPr>
            <p14:xfrm>
              <a:off x="8860060" y="5184289"/>
              <a:ext cx="155880" cy="3132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A487B1B4-834C-4D4E-968B-B35F3165946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852500" y="5176729"/>
                <a:ext cx="1710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7E252A2F-0FD3-9042-B2DF-2AAD6FF622C5}"/>
                  </a:ext>
                </a:extLst>
              </p14:cNvPr>
              <p14:cNvContentPartPr/>
              <p14:nvPr/>
            </p14:nvContentPartPr>
            <p14:xfrm>
              <a:off x="8934580" y="5314969"/>
              <a:ext cx="131040" cy="5004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7E252A2F-0FD3-9042-B2DF-2AAD6FF622C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927020" y="5307769"/>
                <a:ext cx="1461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1A57DDC6-2522-B347-BDBF-C1254108B095}"/>
                  </a:ext>
                </a:extLst>
              </p14:cNvPr>
              <p14:cNvContentPartPr/>
              <p14:nvPr/>
            </p14:nvContentPartPr>
            <p14:xfrm>
              <a:off x="9526060" y="5060449"/>
              <a:ext cx="186480" cy="31716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1A57DDC6-2522-B347-BDBF-C1254108B0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18500" y="5052889"/>
                <a:ext cx="201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47D2BCFD-934D-F642-8A7B-65EFB99990AB}"/>
                  </a:ext>
                </a:extLst>
              </p14:cNvPr>
              <p14:cNvContentPartPr/>
              <p14:nvPr/>
            </p14:nvContentPartPr>
            <p14:xfrm>
              <a:off x="9550900" y="5496409"/>
              <a:ext cx="12960" cy="1224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47D2BCFD-934D-F642-8A7B-65EFB99990A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543340" y="5488849"/>
                <a:ext cx="2772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910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73FCA6BE-897A-0E42-839A-BC82AD66E9FB}"/>
                  </a:ext>
                </a:extLst>
              </p14:cNvPr>
              <p14:cNvContentPartPr/>
              <p14:nvPr/>
            </p14:nvContentPartPr>
            <p14:xfrm>
              <a:off x="748180" y="334729"/>
              <a:ext cx="940680" cy="95904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73FCA6BE-897A-0E42-839A-BC82AD66E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617" y="327169"/>
                <a:ext cx="955806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68D58633-810E-314C-82D0-A2066105F48C}"/>
                  </a:ext>
                </a:extLst>
              </p14:cNvPr>
              <p14:cNvContentPartPr/>
              <p14:nvPr/>
            </p14:nvContentPartPr>
            <p14:xfrm>
              <a:off x="3419020" y="577369"/>
              <a:ext cx="243000" cy="28692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68D58633-810E-314C-82D0-A2066105F4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1460" y="570160"/>
                <a:ext cx="258120" cy="302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44B26209-5372-AC48-A6B9-7EC52B7C59CF}"/>
                  </a:ext>
                </a:extLst>
              </p14:cNvPr>
              <p14:cNvContentPartPr/>
              <p14:nvPr/>
            </p14:nvContentPartPr>
            <p14:xfrm>
              <a:off x="2715220" y="471889"/>
              <a:ext cx="404640" cy="44136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44B26209-5372-AC48-A6B9-7EC52B7C59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8014" y="464335"/>
                <a:ext cx="419773" cy="456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FD69E75B-D3C7-0A48-A389-4D3A70C73469}"/>
                  </a:ext>
                </a:extLst>
              </p14:cNvPr>
              <p14:cNvContentPartPr/>
              <p14:nvPr/>
            </p14:nvContentPartPr>
            <p14:xfrm>
              <a:off x="2167660" y="484129"/>
              <a:ext cx="336600" cy="60444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FD69E75B-D3C7-0A48-A389-4D3A70C734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0100" y="476564"/>
                <a:ext cx="351720" cy="6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9">
                <a:extLst>
                  <a:ext uri="{FF2B5EF4-FFF2-40B4-BE49-F238E27FC236}">
                    <a16:creationId xmlns:a16="http://schemas.microsoft.com/office/drawing/2014/main" id="{BC77C0E1-3098-874A-AAB3-FD0DDBD9A2BA}"/>
                  </a:ext>
                </a:extLst>
              </p14:cNvPr>
              <p14:cNvContentPartPr/>
              <p14:nvPr/>
            </p14:nvContentPartPr>
            <p14:xfrm>
              <a:off x="5013100" y="378289"/>
              <a:ext cx="273600" cy="498600"/>
            </p14:xfrm>
          </p:contentPart>
        </mc:Choice>
        <mc:Fallback>
          <p:pic>
            <p:nvPicPr>
              <p:cNvPr id="28" name="墨迹 29">
                <a:extLst>
                  <a:ext uri="{FF2B5EF4-FFF2-40B4-BE49-F238E27FC236}">
                    <a16:creationId xmlns:a16="http://schemas.microsoft.com/office/drawing/2014/main" id="{BC77C0E1-3098-874A-AAB3-FD0DDBD9A2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5900" y="370724"/>
                <a:ext cx="288720" cy="513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墨迹 30">
                <a:extLst>
                  <a:ext uri="{FF2B5EF4-FFF2-40B4-BE49-F238E27FC236}">
                    <a16:creationId xmlns:a16="http://schemas.microsoft.com/office/drawing/2014/main" id="{62FEC3EA-FDD5-3344-A675-B7C19B321558}"/>
                  </a:ext>
                </a:extLst>
              </p14:cNvPr>
              <p14:cNvContentPartPr/>
              <p14:nvPr/>
            </p14:nvContentPartPr>
            <p14:xfrm>
              <a:off x="4122460" y="521569"/>
              <a:ext cx="660240" cy="367560"/>
            </p14:xfrm>
          </p:contentPart>
        </mc:Choice>
        <mc:Fallback>
          <p:pic>
            <p:nvPicPr>
              <p:cNvPr id="29" name="墨迹 30">
                <a:extLst>
                  <a:ext uri="{FF2B5EF4-FFF2-40B4-BE49-F238E27FC236}">
                    <a16:creationId xmlns:a16="http://schemas.microsoft.com/office/drawing/2014/main" id="{62FEC3EA-FDD5-3344-A675-B7C19B3215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4900" y="514009"/>
                <a:ext cx="6753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3A42072D-00D3-E645-BB5D-8C911B39AAF8}"/>
                  </a:ext>
                </a:extLst>
              </p14:cNvPr>
              <p14:cNvContentPartPr/>
              <p14:nvPr/>
            </p14:nvContentPartPr>
            <p14:xfrm>
              <a:off x="5678740" y="347329"/>
              <a:ext cx="223920" cy="43596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3A42072D-00D3-E645-BB5D-8C911B39AA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1180" y="339775"/>
                <a:ext cx="23868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2B2D57AB-6956-004C-B940-6A38930ED96E}"/>
                  </a:ext>
                </a:extLst>
              </p14:cNvPr>
              <p14:cNvContentPartPr/>
              <p14:nvPr/>
            </p14:nvContentPartPr>
            <p14:xfrm>
              <a:off x="7913620" y="278569"/>
              <a:ext cx="1811880" cy="88452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2B2D57AB-6956-004C-B940-6A38930ED9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6060" y="271009"/>
                <a:ext cx="182700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" name="墨迹 65">
                <a:extLst>
                  <a:ext uri="{FF2B5EF4-FFF2-40B4-BE49-F238E27FC236}">
                    <a16:creationId xmlns:a16="http://schemas.microsoft.com/office/drawing/2014/main" id="{2EDF80F1-9B95-BC44-A1B3-2FE634557F79}"/>
                  </a:ext>
                </a:extLst>
              </p14:cNvPr>
              <p14:cNvContentPartPr/>
              <p14:nvPr/>
            </p14:nvContentPartPr>
            <p14:xfrm>
              <a:off x="9893260" y="359569"/>
              <a:ext cx="876960" cy="716400"/>
            </p14:xfrm>
          </p:contentPart>
        </mc:Choice>
        <mc:Fallback>
          <p:pic>
            <p:nvPicPr>
              <p:cNvPr id="65" name="墨迹 65">
                <a:extLst>
                  <a:ext uri="{FF2B5EF4-FFF2-40B4-BE49-F238E27FC236}">
                    <a16:creationId xmlns:a16="http://schemas.microsoft.com/office/drawing/2014/main" id="{2EDF80F1-9B95-BC44-A1B3-2FE634557F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85697" y="352009"/>
                <a:ext cx="892086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5" name="墨迹 89">
                <a:extLst>
                  <a:ext uri="{FF2B5EF4-FFF2-40B4-BE49-F238E27FC236}">
                    <a16:creationId xmlns:a16="http://schemas.microsoft.com/office/drawing/2014/main" id="{7721C305-DB5F-8940-B405-BDDFFF151AE9}"/>
                  </a:ext>
                </a:extLst>
              </p14:cNvPr>
              <p14:cNvContentPartPr/>
              <p14:nvPr/>
            </p14:nvContentPartPr>
            <p14:xfrm>
              <a:off x="6699700" y="1934569"/>
              <a:ext cx="43920" cy="193320"/>
            </p14:xfrm>
          </p:contentPart>
        </mc:Choice>
        <mc:Fallback>
          <p:pic>
            <p:nvPicPr>
              <p:cNvPr id="85" name="墨迹 89">
                <a:extLst>
                  <a:ext uri="{FF2B5EF4-FFF2-40B4-BE49-F238E27FC236}">
                    <a16:creationId xmlns:a16="http://schemas.microsoft.com/office/drawing/2014/main" id="{7721C305-DB5F-8940-B405-BDDFFF151A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92140" y="1927009"/>
                <a:ext cx="5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墨迹 90">
                <a:extLst>
                  <a:ext uri="{FF2B5EF4-FFF2-40B4-BE49-F238E27FC236}">
                    <a16:creationId xmlns:a16="http://schemas.microsoft.com/office/drawing/2014/main" id="{42380A22-D18A-7544-9C68-5437982CD62B}"/>
                  </a:ext>
                </a:extLst>
              </p14:cNvPr>
              <p14:cNvContentPartPr/>
              <p14:nvPr/>
            </p14:nvContentPartPr>
            <p14:xfrm>
              <a:off x="5193820" y="1245889"/>
              <a:ext cx="1226160" cy="888480"/>
            </p14:xfrm>
          </p:contentPart>
        </mc:Choice>
        <mc:Fallback>
          <p:pic>
            <p:nvPicPr>
              <p:cNvPr id="86" name="墨迹 90">
                <a:extLst>
                  <a:ext uri="{FF2B5EF4-FFF2-40B4-BE49-F238E27FC236}">
                    <a16:creationId xmlns:a16="http://schemas.microsoft.com/office/drawing/2014/main" id="{42380A22-D18A-7544-9C68-5437982CD6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86260" y="1238329"/>
                <a:ext cx="124128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7" name="墨迹 91">
                <a:extLst>
                  <a:ext uri="{FF2B5EF4-FFF2-40B4-BE49-F238E27FC236}">
                    <a16:creationId xmlns:a16="http://schemas.microsoft.com/office/drawing/2014/main" id="{42E47A09-E68D-8442-B599-3F2009B0E188}"/>
                  </a:ext>
                </a:extLst>
              </p14:cNvPr>
              <p14:cNvContentPartPr/>
              <p14:nvPr/>
            </p14:nvContentPartPr>
            <p14:xfrm>
              <a:off x="4489660" y="1592209"/>
              <a:ext cx="348840" cy="324000"/>
            </p14:xfrm>
          </p:contentPart>
        </mc:Choice>
        <mc:Fallback>
          <p:pic>
            <p:nvPicPr>
              <p:cNvPr id="87" name="墨迹 91">
                <a:extLst>
                  <a:ext uri="{FF2B5EF4-FFF2-40B4-BE49-F238E27FC236}">
                    <a16:creationId xmlns:a16="http://schemas.microsoft.com/office/drawing/2014/main" id="{42E47A09-E68D-8442-B599-3F2009B0E1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82100" y="1584649"/>
                <a:ext cx="3639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墨迹 92">
                <a:extLst>
                  <a:ext uri="{FF2B5EF4-FFF2-40B4-BE49-F238E27FC236}">
                    <a16:creationId xmlns:a16="http://schemas.microsoft.com/office/drawing/2014/main" id="{26D74D3F-C224-4E4D-A504-7ED406240F22}"/>
                  </a:ext>
                </a:extLst>
              </p14:cNvPr>
              <p14:cNvContentPartPr/>
              <p14:nvPr/>
            </p14:nvContentPartPr>
            <p14:xfrm>
              <a:off x="3630700" y="1381249"/>
              <a:ext cx="473400" cy="696960"/>
            </p14:xfrm>
          </p:contentPart>
        </mc:Choice>
        <mc:Fallback>
          <p:pic>
            <p:nvPicPr>
              <p:cNvPr id="88" name="墨迹 92">
                <a:extLst>
                  <a:ext uri="{FF2B5EF4-FFF2-40B4-BE49-F238E27FC236}">
                    <a16:creationId xmlns:a16="http://schemas.microsoft.com/office/drawing/2014/main" id="{26D74D3F-C224-4E4D-A504-7ED406240F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23140" y="1373689"/>
                <a:ext cx="4885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9" name="墨迹 93">
                <a:extLst>
                  <a:ext uri="{FF2B5EF4-FFF2-40B4-BE49-F238E27FC236}">
                    <a16:creationId xmlns:a16="http://schemas.microsoft.com/office/drawing/2014/main" id="{E787F7F3-4697-C548-BBC4-818BD73DADD6}"/>
                  </a:ext>
                </a:extLst>
              </p14:cNvPr>
              <p14:cNvContentPartPr/>
              <p14:nvPr/>
            </p14:nvContentPartPr>
            <p14:xfrm>
              <a:off x="1432900" y="1306009"/>
              <a:ext cx="1917360" cy="847080"/>
            </p14:xfrm>
          </p:contentPart>
        </mc:Choice>
        <mc:Fallback>
          <p:pic>
            <p:nvPicPr>
              <p:cNvPr id="89" name="墨迹 93">
                <a:extLst>
                  <a:ext uri="{FF2B5EF4-FFF2-40B4-BE49-F238E27FC236}">
                    <a16:creationId xmlns:a16="http://schemas.microsoft.com/office/drawing/2014/main" id="{E787F7F3-4697-C548-BBC4-818BD73DAD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25339" y="1298449"/>
                <a:ext cx="1932483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8" name="墨迹 98">
                <a:extLst>
                  <a:ext uri="{FF2B5EF4-FFF2-40B4-BE49-F238E27FC236}">
                    <a16:creationId xmlns:a16="http://schemas.microsoft.com/office/drawing/2014/main" id="{79BE98F9-7A9D-9A4A-9D8B-FEF3A28C72D8}"/>
                  </a:ext>
                </a:extLst>
              </p14:cNvPr>
              <p14:cNvContentPartPr/>
              <p14:nvPr/>
            </p14:nvContentPartPr>
            <p14:xfrm>
              <a:off x="735580" y="2631889"/>
              <a:ext cx="816120" cy="1083600"/>
            </p14:xfrm>
          </p:contentPart>
        </mc:Choice>
        <mc:Fallback>
          <p:pic>
            <p:nvPicPr>
              <p:cNvPr id="98" name="墨迹 98">
                <a:extLst>
                  <a:ext uri="{FF2B5EF4-FFF2-40B4-BE49-F238E27FC236}">
                    <a16:creationId xmlns:a16="http://schemas.microsoft.com/office/drawing/2014/main" id="{79BE98F9-7A9D-9A4A-9D8B-FEF3A28C72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8017" y="2624329"/>
                <a:ext cx="831247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1E963DC3-6142-794B-A5A1-12B7122C26E9}"/>
                  </a:ext>
                </a:extLst>
              </p14:cNvPr>
              <p14:cNvContentPartPr/>
              <p14:nvPr/>
            </p14:nvContentPartPr>
            <p14:xfrm>
              <a:off x="5638060" y="434449"/>
              <a:ext cx="3869640" cy="72252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1E963DC3-6142-794B-A5A1-12B7122C26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30501" y="426889"/>
                <a:ext cx="3884399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2887AEE-241F-7446-8F71-E83046C920B3}"/>
                  </a:ext>
                </a:extLst>
              </p14:cNvPr>
              <p14:cNvContentPartPr/>
              <p14:nvPr/>
            </p14:nvContentPartPr>
            <p14:xfrm>
              <a:off x="6612580" y="1150129"/>
              <a:ext cx="3019680" cy="1746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2887AEE-241F-7446-8F71-E83046C920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5020" y="1142929"/>
                <a:ext cx="30348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5" name="墨迹 129">
                <a:extLst>
                  <a:ext uri="{FF2B5EF4-FFF2-40B4-BE49-F238E27FC236}">
                    <a16:creationId xmlns:a16="http://schemas.microsoft.com/office/drawing/2014/main" id="{11FEFA8B-F38F-9541-9BEB-8002384DF9D6}"/>
                  </a:ext>
                </a:extLst>
              </p14:cNvPr>
              <p14:cNvContentPartPr/>
              <p14:nvPr/>
            </p14:nvContentPartPr>
            <p14:xfrm>
              <a:off x="6482620" y="3011689"/>
              <a:ext cx="1742760" cy="772200"/>
            </p14:xfrm>
          </p:contentPart>
        </mc:Choice>
        <mc:Fallback>
          <p:pic>
            <p:nvPicPr>
              <p:cNvPr id="125" name="墨迹 129">
                <a:extLst>
                  <a:ext uri="{FF2B5EF4-FFF2-40B4-BE49-F238E27FC236}">
                    <a16:creationId xmlns:a16="http://schemas.microsoft.com/office/drawing/2014/main" id="{11FEFA8B-F38F-9541-9BEB-8002384DF9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75060" y="3004129"/>
                <a:ext cx="17578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6" name="墨迹 130">
                <a:extLst>
                  <a:ext uri="{FF2B5EF4-FFF2-40B4-BE49-F238E27FC236}">
                    <a16:creationId xmlns:a16="http://schemas.microsoft.com/office/drawing/2014/main" id="{E4499BEF-5FD4-4847-9811-B3DA027D95C8}"/>
                  </a:ext>
                </a:extLst>
              </p14:cNvPr>
              <p14:cNvContentPartPr/>
              <p14:nvPr/>
            </p14:nvContentPartPr>
            <p14:xfrm>
              <a:off x="4537540" y="3123649"/>
              <a:ext cx="1060560" cy="516960"/>
            </p14:xfrm>
          </p:contentPart>
        </mc:Choice>
        <mc:Fallback>
          <p:pic>
            <p:nvPicPr>
              <p:cNvPr id="126" name="墨迹 130">
                <a:extLst>
                  <a:ext uri="{FF2B5EF4-FFF2-40B4-BE49-F238E27FC236}">
                    <a16:creationId xmlns:a16="http://schemas.microsoft.com/office/drawing/2014/main" id="{E4499BEF-5FD4-4847-9811-B3DA027D95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9983" y="3116089"/>
                <a:ext cx="1075315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7" name="墨迹 131">
                <a:extLst>
                  <a:ext uri="{FF2B5EF4-FFF2-40B4-BE49-F238E27FC236}">
                    <a16:creationId xmlns:a16="http://schemas.microsoft.com/office/drawing/2014/main" id="{1095CCF0-337A-934B-B03E-AAA543E3232C}"/>
                  </a:ext>
                </a:extLst>
              </p14:cNvPr>
              <p14:cNvContentPartPr/>
              <p14:nvPr/>
            </p14:nvContentPartPr>
            <p14:xfrm>
              <a:off x="3823660" y="2992969"/>
              <a:ext cx="404640" cy="828360"/>
            </p14:xfrm>
          </p:contentPart>
        </mc:Choice>
        <mc:Fallback>
          <p:pic>
            <p:nvPicPr>
              <p:cNvPr id="127" name="墨迹 131">
                <a:extLst>
                  <a:ext uri="{FF2B5EF4-FFF2-40B4-BE49-F238E27FC236}">
                    <a16:creationId xmlns:a16="http://schemas.microsoft.com/office/drawing/2014/main" id="{1095CCF0-337A-934B-B03E-AAA543E323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16107" y="2985409"/>
                <a:ext cx="419747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8" name="墨迹 132">
                <a:extLst>
                  <a:ext uri="{FF2B5EF4-FFF2-40B4-BE49-F238E27FC236}">
                    <a16:creationId xmlns:a16="http://schemas.microsoft.com/office/drawing/2014/main" id="{530EE1F8-7561-C44A-AD00-099FA091D0B2}"/>
                  </a:ext>
                </a:extLst>
              </p14:cNvPr>
              <p14:cNvContentPartPr/>
              <p14:nvPr/>
            </p14:nvContentPartPr>
            <p14:xfrm>
              <a:off x="3257740" y="2962009"/>
              <a:ext cx="304560" cy="765360"/>
            </p14:xfrm>
          </p:contentPart>
        </mc:Choice>
        <mc:Fallback>
          <p:pic>
            <p:nvPicPr>
              <p:cNvPr id="128" name="墨迹 132">
                <a:extLst>
                  <a:ext uri="{FF2B5EF4-FFF2-40B4-BE49-F238E27FC236}">
                    <a16:creationId xmlns:a16="http://schemas.microsoft.com/office/drawing/2014/main" id="{530EE1F8-7561-C44A-AD00-099FA091D0B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50180" y="2954449"/>
                <a:ext cx="31968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9" name="墨迹 133">
                <a:extLst>
                  <a:ext uri="{FF2B5EF4-FFF2-40B4-BE49-F238E27FC236}">
                    <a16:creationId xmlns:a16="http://schemas.microsoft.com/office/drawing/2014/main" id="{5916551A-2640-4749-BBC4-8F554A7297E8}"/>
                  </a:ext>
                </a:extLst>
              </p14:cNvPr>
              <p14:cNvContentPartPr/>
              <p14:nvPr/>
            </p14:nvContentPartPr>
            <p14:xfrm>
              <a:off x="2659420" y="3223369"/>
              <a:ext cx="212040" cy="386280"/>
            </p14:xfrm>
          </p:contentPart>
        </mc:Choice>
        <mc:Fallback>
          <p:pic>
            <p:nvPicPr>
              <p:cNvPr id="129" name="墨迹 133">
                <a:extLst>
                  <a:ext uri="{FF2B5EF4-FFF2-40B4-BE49-F238E27FC236}">
                    <a16:creationId xmlns:a16="http://schemas.microsoft.com/office/drawing/2014/main" id="{5916551A-2640-4749-BBC4-8F554A7297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51860" y="3215809"/>
                <a:ext cx="2271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EE485916-9171-EC4C-993C-B75C081F711D}"/>
                  </a:ext>
                </a:extLst>
              </p14:cNvPr>
              <p14:cNvContentPartPr/>
              <p14:nvPr/>
            </p14:nvContentPartPr>
            <p14:xfrm>
              <a:off x="2939500" y="4474729"/>
              <a:ext cx="155880" cy="71640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EE485916-9171-EC4C-993C-B75C081F711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1940" y="4467169"/>
                <a:ext cx="17100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1" name="墨迹 141">
                <a:extLst>
                  <a:ext uri="{FF2B5EF4-FFF2-40B4-BE49-F238E27FC236}">
                    <a16:creationId xmlns:a16="http://schemas.microsoft.com/office/drawing/2014/main" id="{20CB4201-93A6-8D4F-91B8-31D1CA671F1E}"/>
                  </a:ext>
                </a:extLst>
              </p14:cNvPr>
              <p14:cNvContentPartPr/>
              <p14:nvPr/>
            </p14:nvContentPartPr>
            <p14:xfrm>
              <a:off x="3456100" y="4238209"/>
              <a:ext cx="909000" cy="1108440"/>
            </p14:xfrm>
          </p:contentPart>
        </mc:Choice>
        <mc:Fallback>
          <p:pic>
            <p:nvPicPr>
              <p:cNvPr id="141" name="墨迹 141">
                <a:extLst>
                  <a:ext uri="{FF2B5EF4-FFF2-40B4-BE49-F238E27FC236}">
                    <a16:creationId xmlns:a16="http://schemas.microsoft.com/office/drawing/2014/main" id="{20CB4201-93A6-8D4F-91B8-31D1CA671F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48540" y="4230649"/>
                <a:ext cx="92376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CA3571BE-12A7-9D42-A362-E71AE8FAB00E}"/>
                  </a:ext>
                </a:extLst>
              </p14:cNvPr>
              <p14:cNvContentPartPr/>
              <p14:nvPr/>
            </p14:nvContentPartPr>
            <p14:xfrm>
              <a:off x="4869460" y="4300489"/>
              <a:ext cx="2683440" cy="84708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CA3571BE-12A7-9D42-A362-E71AE8FAB0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61900" y="4292929"/>
                <a:ext cx="2698560" cy="8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947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13C7773-097B-2043-8613-24A6799D8E73}"/>
                  </a:ext>
                </a:extLst>
              </p14:cNvPr>
              <p14:cNvContentPartPr/>
              <p14:nvPr/>
            </p14:nvContentPartPr>
            <p14:xfrm>
              <a:off x="4913020" y="938449"/>
              <a:ext cx="43920" cy="752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13C7773-097B-2043-8613-24A6799D8E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5460" y="931249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墨迹 28">
                <a:extLst>
                  <a:ext uri="{FF2B5EF4-FFF2-40B4-BE49-F238E27FC236}">
                    <a16:creationId xmlns:a16="http://schemas.microsoft.com/office/drawing/2014/main" id="{A8CE9DB0-6A81-254C-8BCE-847185281937}"/>
                  </a:ext>
                </a:extLst>
              </p14:cNvPr>
              <p14:cNvContentPartPr/>
              <p14:nvPr/>
            </p14:nvContentPartPr>
            <p14:xfrm>
              <a:off x="5249260" y="359569"/>
              <a:ext cx="1544400" cy="622080"/>
            </p14:xfrm>
          </p:contentPart>
        </mc:Choice>
        <mc:Fallback>
          <p:pic>
            <p:nvPicPr>
              <p:cNvPr id="22" name="墨迹 28">
                <a:extLst>
                  <a:ext uri="{FF2B5EF4-FFF2-40B4-BE49-F238E27FC236}">
                    <a16:creationId xmlns:a16="http://schemas.microsoft.com/office/drawing/2014/main" id="{A8CE9DB0-6A81-254C-8BCE-8471852819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1700" y="352009"/>
                <a:ext cx="15595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墨迹 29">
                <a:extLst>
                  <a:ext uri="{FF2B5EF4-FFF2-40B4-BE49-F238E27FC236}">
                    <a16:creationId xmlns:a16="http://schemas.microsoft.com/office/drawing/2014/main" id="{CAD27136-6F54-B840-9E77-DE640DA3C1DE}"/>
                  </a:ext>
                </a:extLst>
              </p14:cNvPr>
              <p14:cNvContentPartPr/>
              <p14:nvPr/>
            </p14:nvContentPartPr>
            <p14:xfrm>
              <a:off x="4247020" y="502849"/>
              <a:ext cx="398160" cy="435600"/>
            </p14:xfrm>
          </p:contentPart>
        </mc:Choice>
        <mc:Fallback>
          <p:pic>
            <p:nvPicPr>
              <p:cNvPr id="23" name="墨迹 29">
                <a:extLst>
                  <a:ext uri="{FF2B5EF4-FFF2-40B4-BE49-F238E27FC236}">
                    <a16:creationId xmlns:a16="http://schemas.microsoft.com/office/drawing/2014/main" id="{CAD27136-6F54-B840-9E77-DE640DA3C1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39460" y="495289"/>
                <a:ext cx="4132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墨迹 30">
                <a:extLst>
                  <a:ext uri="{FF2B5EF4-FFF2-40B4-BE49-F238E27FC236}">
                    <a16:creationId xmlns:a16="http://schemas.microsoft.com/office/drawing/2014/main" id="{23FFD1CD-81A3-1443-9FD6-B8821AC2D167}"/>
                  </a:ext>
                </a:extLst>
              </p14:cNvPr>
              <p14:cNvContentPartPr/>
              <p14:nvPr/>
            </p14:nvContentPartPr>
            <p14:xfrm>
              <a:off x="3655540" y="366049"/>
              <a:ext cx="304560" cy="641520"/>
            </p14:xfrm>
          </p:contentPart>
        </mc:Choice>
        <mc:Fallback>
          <p:pic>
            <p:nvPicPr>
              <p:cNvPr id="24" name="墨迹 30">
                <a:extLst>
                  <a:ext uri="{FF2B5EF4-FFF2-40B4-BE49-F238E27FC236}">
                    <a16:creationId xmlns:a16="http://schemas.microsoft.com/office/drawing/2014/main" id="{23FFD1CD-81A3-1443-9FD6-B8821AC2D1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7980" y="358489"/>
                <a:ext cx="31968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31">
                <a:extLst>
                  <a:ext uri="{FF2B5EF4-FFF2-40B4-BE49-F238E27FC236}">
                    <a16:creationId xmlns:a16="http://schemas.microsoft.com/office/drawing/2014/main" id="{1B54725E-A38C-734F-B511-F3B7D2183437}"/>
                  </a:ext>
                </a:extLst>
              </p14:cNvPr>
              <p14:cNvContentPartPr/>
              <p14:nvPr/>
            </p14:nvContentPartPr>
            <p14:xfrm>
              <a:off x="3113740" y="453169"/>
              <a:ext cx="199440" cy="529560"/>
            </p14:xfrm>
          </p:contentPart>
        </mc:Choice>
        <mc:Fallback>
          <p:pic>
            <p:nvPicPr>
              <p:cNvPr id="25" name="墨迹 31">
                <a:extLst>
                  <a:ext uri="{FF2B5EF4-FFF2-40B4-BE49-F238E27FC236}">
                    <a16:creationId xmlns:a16="http://schemas.microsoft.com/office/drawing/2014/main" id="{1B54725E-A38C-734F-B511-F3B7D21834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6180" y="445609"/>
                <a:ext cx="2145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32">
                <a:extLst>
                  <a:ext uri="{FF2B5EF4-FFF2-40B4-BE49-F238E27FC236}">
                    <a16:creationId xmlns:a16="http://schemas.microsoft.com/office/drawing/2014/main" id="{470B0BDE-D648-EC4B-99A6-9B822272ED9B}"/>
                  </a:ext>
                </a:extLst>
              </p14:cNvPr>
              <p14:cNvContentPartPr/>
              <p14:nvPr/>
            </p14:nvContentPartPr>
            <p14:xfrm>
              <a:off x="2335780" y="533809"/>
              <a:ext cx="472680" cy="411120"/>
            </p14:xfrm>
          </p:contentPart>
        </mc:Choice>
        <mc:Fallback>
          <p:pic>
            <p:nvPicPr>
              <p:cNvPr id="26" name="墨迹 32">
                <a:extLst>
                  <a:ext uri="{FF2B5EF4-FFF2-40B4-BE49-F238E27FC236}">
                    <a16:creationId xmlns:a16="http://schemas.microsoft.com/office/drawing/2014/main" id="{470B0BDE-D648-EC4B-99A6-9B822272ED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8220" y="526609"/>
                <a:ext cx="487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33">
                <a:extLst>
                  <a:ext uri="{FF2B5EF4-FFF2-40B4-BE49-F238E27FC236}">
                    <a16:creationId xmlns:a16="http://schemas.microsoft.com/office/drawing/2014/main" id="{BEB2C001-AADF-0D48-8453-EB0BC6F1C9D3}"/>
                  </a:ext>
                </a:extLst>
              </p14:cNvPr>
              <p14:cNvContentPartPr/>
              <p14:nvPr/>
            </p14:nvContentPartPr>
            <p14:xfrm>
              <a:off x="1700740" y="814249"/>
              <a:ext cx="56160" cy="186840"/>
            </p14:xfrm>
          </p:contentPart>
        </mc:Choice>
        <mc:Fallback>
          <p:pic>
            <p:nvPicPr>
              <p:cNvPr id="27" name="墨迹 33">
                <a:extLst>
                  <a:ext uri="{FF2B5EF4-FFF2-40B4-BE49-F238E27FC236}">
                    <a16:creationId xmlns:a16="http://schemas.microsoft.com/office/drawing/2014/main" id="{BEB2C001-AADF-0D48-8453-EB0BC6F1C9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3228" y="806704"/>
                <a:ext cx="70826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34">
                <a:extLst>
                  <a:ext uri="{FF2B5EF4-FFF2-40B4-BE49-F238E27FC236}">
                    <a16:creationId xmlns:a16="http://schemas.microsoft.com/office/drawing/2014/main" id="{B4EDD4CE-2D1B-6B4A-9983-8DAED91624C7}"/>
                  </a:ext>
                </a:extLst>
              </p14:cNvPr>
              <p14:cNvContentPartPr/>
              <p14:nvPr/>
            </p14:nvContentPartPr>
            <p14:xfrm>
              <a:off x="766900" y="378289"/>
              <a:ext cx="685080" cy="1008360"/>
            </p14:xfrm>
          </p:contentPart>
        </mc:Choice>
        <mc:Fallback>
          <p:pic>
            <p:nvPicPr>
              <p:cNvPr id="28" name="墨迹 34">
                <a:extLst>
                  <a:ext uri="{FF2B5EF4-FFF2-40B4-BE49-F238E27FC236}">
                    <a16:creationId xmlns:a16="http://schemas.microsoft.com/office/drawing/2014/main" id="{B4EDD4CE-2D1B-6B4A-9983-8DAED91624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9340" y="370729"/>
                <a:ext cx="70020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C72062B1-B2A4-7B4C-ABA2-0F59ACEE98B2}"/>
                  </a:ext>
                </a:extLst>
              </p14:cNvPr>
              <p14:cNvContentPartPr/>
              <p14:nvPr/>
            </p14:nvContentPartPr>
            <p14:xfrm>
              <a:off x="8138620" y="509689"/>
              <a:ext cx="180360" cy="36684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C72062B1-B2A4-7B4C-ABA2-0F59ACEE98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31060" y="502129"/>
                <a:ext cx="1951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墨迹 54">
                <a:extLst>
                  <a:ext uri="{FF2B5EF4-FFF2-40B4-BE49-F238E27FC236}">
                    <a16:creationId xmlns:a16="http://schemas.microsoft.com/office/drawing/2014/main" id="{EAE3AE85-E0A1-E64E-9F0D-10492402E8F6}"/>
                  </a:ext>
                </a:extLst>
              </p14:cNvPr>
              <p14:cNvContentPartPr/>
              <p14:nvPr/>
            </p14:nvContentPartPr>
            <p14:xfrm>
              <a:off x="9893260" y="222769"/>
              <a:ext cx="1171080" cy="902880"/>
            </p14:xfrm>
          </p:contentPart>
        </mc:Choice>
        <mc:Fallback>
          <p:pic>
            <p:nvPicPr>
              <p:cNvPr id="51" name="墨迹 54">
                <a:extLst>
                  <a:ext uri="{FF2B5EF4-FFF2-40B4-BE49-F238E27FC236}">
                    <a16:creationId xmlns:a16="http://schemas.microsoft.com/office/drawing/2014/main" id="{EAE3AE85-E0A1-E64E-9F0D-10492402E8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5698" y="215209"/>
                <a:ext cx="1186205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墨迹 55">
                <a:extLst>
                  <a:ext uri="{FF2B5EF4-FFF2-40B4-BE49-F238E27FC236}">
                    <a16:creationId xmlns:a16="http://schemas.microsoft.com/office/drawing/2014/main" id="{0F2E6F01-870E-1E41-B2FF-B59E9B515C97}"/>
                  </a:ext>
                </a:extLst>
              </p14:cNvPr>
              <p14:cNvContentPartPr/>
              <p14:nvPr/>
            </p14:nvContentPartPr>
            <p14:xfrm>
              <a:off x="9233380" y="266329"/>
              <a:ext cx="380160" cy="573120"/>
            </p14:xfrm>
          </p:contentPart>
        </mc:Choice>
        <mc:Fallback>
          <p:pic>
            <p:nvPicPr>
              <p:cNvPr id="52" name="墨迹 55">
                <a:extLst>
                  <a:ext uri="{FF2B5EF4-FFF2-40B4-BE49-F238E27FC236}">
                    <a16:creationId xmlns:a16="http://schemas.microsoft.com/office/drawing/2014/main" id="{0F2E6F01-870E-1E41-B2FF-B59E9B515C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25820" y="258769"/>
                <a:ext cx="3952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墨迹 56">
                <a:extLst>
                  <a:ext uri="{FF2B5EF4-FFF2-40B4-BE49-F238E27FC236}">
                    <a16:creationId xmlns:a16="http://schemas.microsoft.com/office/drawing/2014/main" id="{444A8CA7-9383-1C46-933D-7287436276DB}"/>
                  </a:ext>
                </a:extLst>
              </p14:cNvPr>
              <p14:cNvContentPartPr/>
              <p14:nvPr/>
            </p14:nvContentPartPr>
            <p14:xfrm>
              <a:off x="8604820" y="471889"/>
              <a:ext cx="336600" cy="336600"/>
            </p14:xfrm>
          </p:contentPart>
        </mc:Choice>
        <mc:Fallback>
          <p:pic>
            <p:nvPicPr>
              <p:cNvPr id="53" name="墨迹 56">
                <a:extLst>
                  <a:ext uri="{FF2B5EF4-FFF2-40B4-BE49-F238E27FC236}">
                    <a16:creationId xmlns:a16="http://schemas.microsoft.com/office/drawing/2014/main" id="{444A8CA7-9383-1C46-933D-7287436276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97260" y="464329"/>
                <a:ext cx="351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墨迹 57">
                <a:extLst>
                  <a:ext uri="{FF2B5EF4-FFF2-40B4-BE49-F238E27FC236}">
                    <a16:creationId xmlns:a16="http://schemas.microsoft.com/office/drawing/2014/main" id="{7C5F6EF5-C598-4A4A-8602-F9473F9F5F75}"/>
                  </a:ext>
                </a:extLst>
              </p14:cNvPr>
              <p14:cNvContentPartPr/>
              <p14:nvPr/>
            </p14:nvContentPartPr>
            <p14:xfrm>
              <a:off x="7002100" y="322849"/>
              <a:ext cx="868320" cy="703080"/>
            </p14:xfrm>
          </p:contentPart>
        </mc:Choice>
        <mc:Fallback>
          <p:pic>
            <p:nvPicPr>
              <p:cNvPr id="54" name="墨迹 57">
                <a:extLst>
                  <a:ext uri="{FF2B5EF4-FFF2-40B4-BE49-F238E27FC236}">
                    <a16:creationId xmlns:a16="http://schemas.microsoft.com/office/drawing/2014/main" id="{7C5F6EF5-C598-4A4A-8602-F9473F9F5F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4540" y="315289"/>
                <a:ext cx="88344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墨迹 74">
                <a:extLst>
                  <a:ext uri="{FF2B5EF4-FFF2-40B4-BE49-F238E27FC236}">
                    <a16:creationId xmlns:a16="http://schemas.microsoft.com/office/drawing/2014/main" id="{878BD493-00E4-994F-A71C-9B2961DC8EF7}"/>
                  </a:ext>
                </a:extLst>
              </p14:cNvPr>
              <p14:cNvContentPartPr/>
              <p14:nvPr/>
            </p14:nvContentPartPr>
            <p14:xfrm>
              <a:off x="2730700" y="1455409"/>
              <a:ext cx="1024560" cy="647640"/>
            </p14:xfrm>
          </p:contentPart>
        </mc:Choice>
        <mc:Fallback>
          <p:pic>
            <p:nvPicPr>
              <p:cNvPr id="72" name="墨迹 74">
                <a:extLst>
                  <a:ext uri="{FF2B5EF4-FFF2-40B4-BE49-F238E27FC236}">
                    <a16:creationId xmlns:a16="http://schemas.microsoft.com/office/drawing/2014/main" id="{878BD493-00E4-994F-A71C-9B2961DC8E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3143" y="1447849"/>
                <a:ext cx="1039675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墨迹 75">
                <a:extLst>
                  <a:ext uri="{FF2B5EF4-FFF2-40B4-BE49-F238E27FC236}">
                    <a16:creationId xmlns:a16="http://schemas.microsoft.com/office/drawing/2014/main" id="{710771C8-3CCE-1645-B2A8-6ED7AFC3B807}"/>
                  </a:ext>
                </a:extLst>
              </p14:cNvPr>
              <p14:cNvContentPartPr/>
              <p14:nvPr/>
            </p14:nvContentPartPr>
            <p14:xfrm>
              <a:off x="2136340" y="1586089"/>
              <a:ext cx="286560" cy="479880"/>
            </p14:xfrm>
          </p:contentPart>
        </mc:Choice>
        <mc:Fallback>
          <p:pic>
            <p:nvPicPr>
              <p:cNvPr id="73" name="墨迹 75">
                <a:extLst>
                  <a:ext uri="{FF2B5EF4-FFF2-40B4-BE49-F238E27FC236}">
                    <a16:creationId xmlns:a16="http://schemas.microsoft.com/office/drawing/2014/main" id="{710771C8-3CCE-1645-B2A8-6ED7AFC3B8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28780" y="1578529"/>
                <a:ext cx="3016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墨迹 76">
                <a:extLst>
                  <a:ext uri="{FF2B5EF4-FFF2-40B4-BE49-F238E27FC236}">
                    <a16:creationId xmlns:a16="http://schemas.microsoft.com/office/drawing/2014/main" id="{AC4DD891-0B61-0845-99C1-50A627E4FE55}"/>
                  </a:ext>
                </a:extLst>
              </p14:cNvPr>
              <p14:cNvContentPartPr/>
              <p14:nvPr/>
            </p14:nvContentPartPr>
            <p14:xfrm>
              <a:off x="1003420" y="1492849"/>
              <a:ext cx="859680" cy="603360"/>
            </p14:xfrm>
          </p:contentPart>
        </mc:Choice>
        <mc:Fallback>
          <p:pic>
            <p:nvPicPr>
              <p:cNvPr id="74" name="墨迹 76">
                <a:extLst>
                  <a:ext uri="{FF2B5EF4-FFF2-40B4-BE49-F238E27FC236}">
                    <a16:creationId xmlns:a16="http://schemas.microsoft.com/office/drawing/2014/main" id="{AC4DD891-0B61-0845-99C1-50A627E4FE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5857" y="1485294"/>
                <a:ext cx="874806" cy="61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01E6E47-28D4-3242-B667-245F3FC136A0}"/>
                  </a:ext>
                </a:extLst>
              </p14:cNvPr>
              <p14:cNvContentPartPr/>
              <p14:nvPr/>
            </p14:nvContentPartPr>
            <p14:xfrm>
              <a:off x="4041460" y="1915849"/>
              <a:ext cx="100080" cy="13104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01E6E47-28D4-3242-B667-245F3FC136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33900" y="1908649"/>
                <a:ext cx="115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209E6603-950F-8C4F-8C4F-581A1A16ACCD}"/>
                  </a:ext>
                </a:extLst>
              </p14:cNvPr>
              <p14:cNvContentPartPr/>
              <p14:nvPr/>
            </p14:nvContentPartPr>
            <p14:xfrm>
              <a:off x="4701340" y="1623529"/>
              <a:ext cx="106200" cy="3178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209E6603-950F-8C4F-8C4F-581A1A16AC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93780" y="1615969"/>
                <a:ext cx="1213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1B1A5DE2-A4C6-624D-8601-0331BC0AD939}"/>
                  </a:ext>
                </a:extLst>
              </p14:cNvPr>
              <p14:cNvContentPartPr/>
              <p14:nvPr/>
            </p14:nvContentPartPr>
            <p14:xfrm>
              <a:off x="5031100" y="1760329"/>
              <a:ext cx="187200" cy="129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1B1A5DE2-A4C6-624D-8601-0331BC0AD9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23900" y="1752769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墨迹 86">
                <a:extLst>
                  <a:ext uri="{FF2B5EF4-FFF2-40B4-BE49-F238E27FC236}">
                    <a16:creationId xmlns:a16="http://schemas.microsoft.com/office/drawing/2014/main" id="{2A861A65-39F4-4D41-9440-9031217E91E0}"/>
                  </a:ext>
                </a:extLst>
              </p14:cNvPr>
              <p14:cNvContentPartPr/>
              <p14:nvPr/>
            </p14:nvContentPartPr>
            <p14:xfrm>
              <a:off x="6059260" y="1511209"/>
              <a:ext cx="180360" cy="517320"/>
            </p14:xfrm>
          </p:contentPart>
        </mc:Choice>
        <mc:Fallback>
          <p:pic>
            <p:nvPicPr>
              <p:cNvPr id="85" name="墨迹 86">
                <a:extLst>
                  <a:ext uri="{FF2B5EF4-FFF2-40B4-BE49-F238E27FC236}">
                    <a16:creationId xmlns:a16="http://schemas.microsoft.com/office/drawing/2014/main" id="{2A861A65-39F4-4D41-9440-9031217E91E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51700" y="1504004"/>
                <a:ext cx="195120" cy="532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6" name="墨迹 87">
                <a:extLst>
                  <a:ext uri="{FF2B5EF4-FFF2-40B4-BE49-F238E27FC236}">
                    <a16:creationId xmlns:a16="http://schemas.microsoft.com/office/drawing/2014/main" id="{F7ACC08E-A79E-924E-ABD4-06B6E7DC92DD}"/>
                  </a:ext>
                </a:extLst>
              </p14:cNvPr>
              <p14:cNvContentPartPr/>
              <p14:nvPr/>
            </p14:nvContentPartPr>
            <p14:xfrm>
              <a:off x="5404780" y="1623529"/>
              <a:ext cx="286920" cy="293040"/>
            </p14:xfrm>
          </p:contentPart>
        </mc:Choice>
        <mc:Fallback>
          <p:pic>
            <p:nvPicPr>
              <p:cNvPr id="86" name="墨迹 87">
                <a:extLst>
                  <a:ext uri="{FF2B5EF4-FFF2-40B4-BE49-F238E27FC236}">
                    <a16:creationId xmlns:a16="http://schemas.microsoft.com/office/drawing/2014/main" id="{F7ACC08E-A79E-924E-ABD4-06B6E7DC92D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97211" y="1615969"/>
                <a:ext cx="302059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9" name="墨迹 101">
                <a:extLst>
                  <a:ext uri="{FF2B5EF4-FFF2-40B4-BE49-F238E27FC236}">
                    <a16:creationId xmlns:a16="http://schemas.microsoft.com/office/drawing/2014/main" id="{BC3FD1DE-EF2A-5A4C-9845-F15B44F8187F}"/>
                  </a:ext>
                </a:extLst>
              </p14:cNvPr>
              <p14:cNvContentPartPr/>
              <p14:nvPr/>
            </p14:nvContentPartPr>
            <p14:xfrm>
              <a:off x="8101180" y="1498969"/>
              <a:ext cx="416520" cy="435600"/>
            </p14:xfrm>
          </p:contentPart>
        </mc:Choice>
        <mc:Fallback>
          <p:pic>
            <p:nvPicPr>
              <p:cNvPr id="99" name="墨迹 101">
                <a:extLst>
                  <a:ext uri="{FF2B5EF4-FFF2-40B4-BE49-F238E27FC236}">
                    <a16:creationId xmlns:a16="http://schemas.microsoft.com/office/drawing/2014/main" id="{BC3FD1DE-EF2A-5A4C-9845-F15B44F818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93627" y="1491409"/>
                <a:ext cx="431627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0" name="墨迹 102">
                <a:extLst>
                  <a:ext uri="{FF2B5EF4-FFF2-40B4-BE49-F238E27FC236}">
                    <a16:creationId xmlns:a16="http://schemas.microsoft.com/office/drawing/2014/main" id="{9B2295ED-1498-1D43-A8EE-9B5A43F08EB1}"/>
                  </a:ext>
                </a:extLst>
              </p14:cNvPr>
              <p14:cNvContentPartPr/>
              <p14:nvPr/>
            </p14:nvContentPartPr>
            <p14:xfrm>
              <a:off x="7577380" y="1361809"/>
              <a:ext cx="274320" cy="560880"/>
            </p14:xfrm>
          </p:contentPart>
        </mc:Choice>
        <mc:Fallback>
          <p:pic>
            <p:nvPicPr>
              <p:cNvPr id="100" name="墨迹 102">
                <a:extLst>
                  <a:ext uri="{FF2B5EF4-FFF2-40B4-BE49-F238E27FC236}">
                    <a16:creationId xmlns:a16="http://schemas.microsoft.com/office/drawing/2014/main" id="{9B2295ED-1498-1D43-A8EE-9B5A43F08E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69820" y="1354244"/>
                <a:ext cx="28944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1" name="墨迹 103">
                <a:extLst>
                  <a:ext uri="{FF2B5EF4-FFF2-40B4-BE49-F238E27FC236}">
                    <a16:creationId xmlns:a16="http://schemas.microsoft.com/office/drawing/2014/main" id="{888FC26F-4519-244E-81C4-E38475AFCD60}"/>
                  </a:ext>
                </a:extLst>
              </p14:cNvPr>
              <p14:cNvContentPartPr/>
              <p14:nvPr/>
            </p14:nvContentPartPr>
            <p14:xfrm>
              <a:off x="6551020" y="1405369"/>
              <a:ext cx="734400" cy="585720"/>
            </p14:xfrm>
          </p:contentPart>
        </mc:Choice>
        <mc:Fallback>
          <p:pic>
            <p:nvPicPr>
              <p:cNvPr id="101" name="墨迹 103">
                <a:extLst>
                  <a:ext uri="{FF2B5EF4-FFF2-40B4-BE49-F238E27FC236}">
                    <a16:creationId xmlns:a16="http://schemas.microsoft.com/office/drawing/2014/main" id="{888FC26F-4519-244E-81C4-E38475AFCD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43460" y="1398169"/>
                <a:ext cx="74952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C76788ED-A3C9-1C41-8A63-329546F59571}"/>
                  </a:ext>
                </a:extLst>
              </p14:cNvPr>
              <p14:cNvContentPartPr/>
              <p14:nvPr/>
            </p14:nvContentPartPr>
            <p14:xfrm>
              <a:off x="8841340" y="2025289"/>
              <a:ext cx="31320" cy="280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C76788ED-A3C9-1C41-8A63-329546F595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33780" y="2017729"/>
                <a:ext cx="464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497E876D-4E08-6049-933C-E81F8FA2072E}"/>
                  </a:ext>
                </a:extLst>
              </p14:cNvPr>
              <p14:cNvContentPartPr/>
              <p14:nvPr/>
            </p14:nvContentPartPr>
            <p14:xfrm>
              <a:off x="10628020" y="1380529"/>
              <a:ext cx="243000" cy="21204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497E876D-4E08-6049-933C-E81F8FA207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620460" y="1372969"/>
                <a:ext cx="25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E8937799-7A9A-1A4B-B4A3-11AC8AD12F11}"/>
                  </a:ext>
                </a:extLst>
              </p14:cNvPr>
              <p14:cNvContentPartPr/>
              <p14:nvPr/>
            </p14:nvContentPartPr>
            <p14:xfrm>
              <a:off x="10752580" y="1748089"/>
              <a:ext cx="81360" cy="5652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E8937799-7A9A-1A4B-B4A3-11AC8AD12F1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745020" y="1740529"/>
                <a:ext cx="96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2" name="墨迹 113">
                <a:extLst>
                  <a:ext uri="{FF2B5EF4-FFF2-40B4-BE49-F238E27FC236}">
                    <a16:creationId xmlns:a16="http://schemas.microsoft.com/office/drawing/2014/main" id="{EB13F28F-DC08-D246-AD6E-AD728F47866F}"/>
                  </a:ext>
                </a:extLst>
              </p14:cNvPr>
              <p14:cNvContentPartPr/>
              <p14:nvPr/>
            </p14:nvContentPartPr>
            <p14:xfrm>
              <a:off x="10036540" y="1349569"/>
              <a:ext cx="373320" cy="535680"/>
            </p14:xfrm>
          </p:contentPart>
        </mc:Choice>
        <mc:Fallback>
          <p:pic>
            <p:nvPicPr>
              <p:cNvPr id="112" name="墨迹 113">
                <a:extLst>
                  <a:ext uri="{FF2B5EF4-FFF2-40B4-BE49-F238E27FC236}">
                    <a16:creationId xmlns:a16="http://schemas.microsoft.com/office/drawing/2014/main" id="{EB13F28F-DC08-D246-AD6E-AD728F4786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28980" y="1342009"/>
                <a:ext cx="3884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3" name="墨迹 114">
                <a:extLst>
                  <a:ext uri="{FF2B5EF4-FFF2-40B4-BE49-F238E27FC236}">
                    <a16:creationId xmlns:a16="http://schemas.microsoft.com/office/drawing/2014/main" id="{519A3DC6-0976-594C-BEE2-0C19ABE6CB6F}"/>
                  </a:ext>
                </a:extLst>
              </p14:cNvPr>
              <p14:cNvContentPartPr/>
              <p14:nvPr/>
            </p14:nvContentPartPr>
            <p14:xfrm>
              <a:off x="9529660" y="1255969"/>
              <a:ext cx="263880" cy="815040"/>
            </p14:xfrm>
          </p:contentPart>
        </mc:Choice>
        <mc:Fallback>
          <p:pic>
            <p:nvPicPr>
              <p:cNvPr id="113" name="墨迹 114">
                <a:extLst>
                  <a:ext uri="{FF2B5EF4-FFF2-40B4-BE49-F238E27FC236}">
                    <a16:creationId xmlns:a16="http://schemas.microsoft.com/office/drawing/2014/main" id="{519A3DC6-0976-594C-BEE2-0C19ABE6CB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522100" y="1248769"/>
                <a:ext cx="27900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561537AF-5EBB-D440-8E51-7535EFAB5CD2}"/>
                  </a:ext>
                </a:extLst>
              </p14:cNvPr>
              <p14:cNvContentPartPr/>
              <p14:nvPr/>
            </p14:nvContentPartPr>
            <p14:xfrm>
              <a:off x="661060" y="2420209"/>
              <a:ext cx="685080" cy="96516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561537AF-5EBB-D440-8E51-7535EFAB5C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3500" y="2412649"/>
                <a:ext cx="70020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035C9059-E0B0-414E-A16F-FE69AEDE6FA1}"/>
                  </a:ext>
                </a:extLst>
              </p14:cNvPr>
              <p14:cNvContentPartPr/>
              <p14:nvPr/>
            </p14:nvContentPartPr>
            <p14:xfrm>
              <a:off x="3169900" y="2719009"/>
              <a:ext cx="149760" cy="33660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035C9059-E0B0-414E-A16F-FE69AEDE6FA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62340" y="2711449"/>
                <a:ext cx="1648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7F791618-B4ED-254F-8CBF-E19A1E5D4B72}"/>
                  </a:ext>
                </a:extLst>
              </p14:cNvPr>
              <p14:cNvContentPartPr/>
              <p14:nvPr/>
            </p14:nvContentPartPr>
            <p14:xfrm>
              <a:off x="3524860" y="2619649"/>
              <a:ext cx="218160" cy="47304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7F791618-B4ED-254F-8CBF-E19A1E5D4B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17300" y="2612095"/>
                <a:ext cx="233280" cy="488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1" name="墨迹 133">
                <a:extLst>
                  <a:ext uri="{FF2B5EF4-FFF2-40B4-BE49-F238E27FC236}">
                    <a16:creationId xmlns:a16="http://schemas.microsoft.com/office/drawing/2014/main" id="{B4148241-0EA9-0C4E-901D-C8C1D5661719}"/>
                  </a:ext>
                </a:extLst>
              </p14:cNvPr>
              <p14:cNvContentPartPr/>
              <p14:nvPr/>
            </p14:nvContentPartPr>
            <p14:xfrm>
              <a:off x="2485180" y="2513809"/>
              <a:ext cx="373680" cy="622800"/>
            </p14:xfrm>
          </p:contentPart>
        </mc:Choice>
        <mc:Fallback>
          <p:pic>
            <p:nvPicPr>
              <p:cNvPr id="131" name="墨迹 133">
                <a:extLst>
                  <a:ext uri="{FF2B5EF4-FFF2-40B4-BE49-F238E27FC236}">
                    <a16:creationId xmlns:a16="http://schemas.microsoft.com/office/drawing/2014/main" id="{B4148241-0EA9-0C4E-901D-C8C1D566171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77627" y="2506249"/>
                <a:ext cx="388426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2" name="墨迹 134">
                <a:extLst>
                  <a:ext uri="{FF2B5EF4-FFF2-40B4-BE49-F238E27FC236}">
                    <a16:creationId xmlns:a16="http://schemas.microsoft.com/office/drawing/2014/main" id="{5B5DF25C-C8D2-E345-A7D0-1A0AE9150BF3}"/>
                  </a:ext>
                </a:extLst>
              </p14:cNvPr>
              <p14:cNvContentPartPr/>
              <p14:nvPr/>
            </p14:nvContentPartPr>
            <p14:xfrm>
              <a:off x="1688140" y="2732329"/>
              <a:ext cx="398880" cy="348120"/>
            </p14:xfrm>
          </p:contentPart>
        </mc:Choice>
        <mc:Fallback>
          <p:pic>
            <p:nvPicPr>
              <p:cNvPr id="132" name="墨迹 134">
                <a:extLst>
                  <a:ext uri="{FF2B5EF4-FFF2-40B4-BE49-F238E27FC236}">
                    <a16:creationId xmlns:a16="http://schemas.microsoft.com/office/drawing/2014/main" id="{5B5DF25C-C8D2-E345-A7D0-1A0AE9150B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80580" y="2724769"/>
                <a:ext cx="414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0C95916C-900B-3045-8560-9F0E103D0B25}"/>
                  </a:ext>
                </a:extLst>
              </p14:cNvPr>
              <p14:cNvContentPartPr/>
              <p14:nvPr/>
            </p14:nvContentPartPr>
            <p14:xfrm>
              <a:off x="5255380" y="2868409"/>
              <a:ext cx="12960" cy="5004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0C95916C-900B-3045-8560-9F0E103D0B2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47820" y="286084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8F1A319-4F7B-CD42-A23A-6AD5C0BFF284}"/>
                  </a:ext>
                </a:extLst>
              </p14:cNvPr>
              <p14:cNvContentPartPr/>
              <p14:nvPr/>
            </p14:nvContentPartPr>
            <p14:xfrm>
              <a:off x="5236660" y="3024289"/>
              <a:ext cx="37800" cy="3780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8F1A319-4F7B-CD42-A23A-6AD5C0BFF28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9100" y="3016729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3" name="墨迹 143">
                <a:extLst>
                  <a:ext uri="{FF2B5EF4-FFF2-40B4-BE49-F238E27FC236}">
                    <a16:creationId xmlns:a16="http://schemas.microsoft.com/office/drawing/2014/main" id="{7E19DEE0-6827-B944-ABFA-B70C5A5FADEA}"/>
                  </a:ext>
                </a:extLst>
              </p14:cNvPr>
              <p14:cNvContentPartPr/>
              <p14:nvPr/>
            </p14:nvContentPartPr>
            <p14:xfrm>
              <a:off x="4147300" y="2401489"/>
              <a:ext cx="834480" cy="585720"/>
            </p14:xfrm>
          </p:contentPart>
        </mc:Choice>
        <mc:Fallback>
          <p:pic>
            <p:nvPicPr>
              <p:cNvPr id="143" name="墨迹 143">
                <a:extLst>
                  <a:ext uri="{FF2B5EF4-FFF2-40B4-BE49-F238E27FC236}">
                    <a16:creationId xmlns:a16="http://schemas.microsoft.com/office/drawing/2014/main" id="{7E19DEE0-6827-B944-ABFA-B70C5A5FADE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39740" y="2393929"/>
                <a:ext cx="8496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AAB67A86-B286-AB41-9D75-19523F151AA0}"/>
                  </a:ext>
                </a:extLst>
              </p14:cNvPr>
              <p14:cNvContentPartPr/>
              <p14:nvPr/>
            </p14:nvContentPartPr>
            <p14:xfrm>
              <a:off x="10104940" y="2955529"/>
              <a:ext cx="218160" cy="648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AAB67A86-B286-AB41-9D75-19523F151AA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97380" y="2947969"/>
                <a:ext cx="233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7" name="墨迹 160">
                <a:extLst>
                  <a:ext uri="{FF2B5EF4-FFF2-40B4-BE49-F238E27FC236}">
                    <a16:creationId xmlns:a16="http://schemas.microsoft.com/office/drawing/2014/main" id="{EC8BA16B-5A15-1A42-9F40-F626F59E83BE}"/>
                  </a:ext>
                </a:extLst>
              </p14:cNvPr>
              <p14:cNvContentPartPr/>
              <p14:nvPr/>
            </p14:nvContentPartPr>
            <p14:xfrm>
              <a:off x="10927540" y="2865889"/>
              <a:ext cx="373320" cy="277200"/>
            </p14:xfrm>
          </p:contentPart>
        </mc:Choice>
        <mc:Fallback>
          <p:pic>
            <p:nvPicPr>
              <p:cNvPr id="157" name="墨迹 160">
                <a:extLst>
                  <a:ext uri="{FF2B5EF4-FFF2-40B4-BE49-F238E27FC236}">
                    <a16:creationId xmlns:a16="http://schemas.microsoft.com/office/drawing/2014/main" id="{EC8BA16B-5A15-1A42-9F40-F626F59E83B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919980" y="2858329"/>
                <a:ext cx="388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8" name="墨迹 161">
                <a:extLst>
                  <a:ext uri="{FF2B5EF4-FFF2-40B4-BE49-F238E27FC236}">
                    <a16:creationId xmlns:a16="http://schemas.microsoft.com/office/drawing/2014/main" id="{6A6E6989-D6D2-2D40-843C-2B3113246A45}"/>
                  </a:ext>
                </a:extLst>
              </p14:cNvPr>
              <p14:cNvContentPartPr/>
              <p14:nvPr/>
            </p14:nvContentPartPr>
            <p14:xfrm>
              <a:off x="9102700" y="2986849"/>
              <a:ext cx="672840" cy="25200"/>
            </p14:xfrm>
          </p:contentPart>
        </mc:Choice>
        <mc:Fallback>
          <p:pic>
            <p:nvPicPr>
              <p:cNvPr id="158" name="墨迹 161">
                <a:extLst>
                  <a:ext uri="{FF2B5EF4-FFF2-40B4-BE49-F238E27FC236}">
                    <a16:creationId xmlns:a16="http://schemas.microsoft.com/office/drawing/2014/main" id="{6A6E6989-D6D2-2D40-843C-2B3113246A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95140" y="2979289"/>
                <a:ext cx="687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9" name="墨迹 162">
                <a:extLst>
                  <a:ext uri="{FF2B5EF4-FFF2-40B4-BE49-F238E27FC236}">
                    <a16:creationId xmlns:a16="http://schemas.microsoft.com/office/drawing/2014/main" id="{F2C13AD9-6F03-9E40-B62E-C773241C4C1A}"/>
                  </a:ext>
                </a:extLst>
              </p14:cNvPr>
              <p14:cNvContentPartPr/>
              <p14:nvPr/>
            </p14:nvContentPartPr>
            <p14:xfrm>
              <a:off x="8480260" y="2905849"/>
              <a:ext cx="274320" cy="249480"/>
            </p14:xfrm>
          </p:contentPart>
        </mc:Choice>
        <mc:Fallback>
          <p:pic>
            <p:nvPicPr>
              <p:cNvPr id="159" name="墨迹 162">
                <a:extLst>
                  <a:ext uri="{FF2B5EF4-FFF2-40B4-BE49-F238E27FC236}">
                    <a16:creationId xmlns:a16="http://schemas.microsoft.com/office/drawing/2014/main" id="{F2C13AD9-6F03-9E40-B62E-C773241C4C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72700" y="2898289"/>
                <a:ext cx="2894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0" name="墨迹 163">
                <a:extLst>
                  <a:ext uri="{FF2B5EF4-FFF2-40B4-BE49-F238E27FC236}">
                    <a16:creationId xmlns:a16="http://schemas.microsoft.com/office/drawing/2014/main" id="{0AE98AB6-DB37-904C-A1BD-56869EB82EA2}"/>
                  </a:ext>
                </a:extLst>
              </p14:cNvPr>
              <p14:cNvContentPartPr/>
              <p14:nvPr/>
            </p14:nvContentPartPr>
            <p14:xfrm>
              <a:off x="7770340" y="2955529"/>
              <a:ext cx="329760" cy="290160"/>
            </p14:xfrm>
          </p:contentPart>
        </mc:Choice>
        <mc:Fallback>
          <p:pic>
            <p:nvPicPr>
              <p:cNvPr id="160" name="墨迹 163">
                <a:extLst>
                  <a:ext uri="{FF2B5EF4-FFF2-40B4-BE49-F238E27FC236}">
                    <a16:creationId xmlns:a16="http://schemas.microsoft.com/office/drawing/2014/main" id="{0AE98AB6-DB37-904C-A1BD-56869EB82E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2780" y="2947969"/>
                <a:ext cx="3445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C590B9B1-CF8A-5342-9D7C-1310C747B876}"/>
                  </a:ext>
                </a:extLst>
              </p14:cNvPr>
              <p14:cNvContentPartPr/>
              <p14:nvPr/>
            </p14:nvContentPartPr>
            <p14:xfrm>
              <a:off x="7683220" y="2445049"/>
              <a:ext cx="398160" cy="3366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C590B9B1-CF8A-5342-9D7C-1310C747B87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75660" y="2437489"/>
                <a:ext cx="4132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6" name="墨迹 177">
                <a:extLst>
                  <a:ext uri="{FF2B5EF4-FFF2-40B4-BE49-F238E27FC236}">
                    <a16:creationId xmlns:a16="http://schemas.microsoft.com/office/drawing/2014/main" id="{31838365-6B04-6243-B17A-28542049CA5E}"/>
                  </a:ext>
                </a:extLst>
              </p14:cNvPr>
              <p14:cNvContentPartPr/>
              <p14:nvPr/>
            </p14:nvContentPartPr>
            <p14:xfrm>
              <a:off x="9682300" y="2283409"/>
              <a:ext cx="1792080" cy="522720"/>
            </p14:xfrm>
          </p:contentPart>
        </mc:Choice>
        <mc:Fallback>
          <p:pic>
            <p:nvPicPr>
              <p:cNvPr id="176" name="墨迹 177">
                <a:extLst>
                  <a:ext uri="{FF2B5EF4-FFF2-40B4-BE49-F238E27FC236}">
                    <a16:creationId xmlns:a16="http://schemas.microsoft.com/office/drawing/2014/main" id="{31838365-6B04-6243-B17A-28542049CA5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74740" y="2275849"/>
                <a:ext cx="18068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7" name="墨迹 178">
                <a:extLst>
                  <a:ext uri="{FF2B5EF4-FFF2-40B4-BE49-F238E27FC236}">
                    <a16:creationId xmlns:a16="http://schemas.microsoft.com/office/drawing/2014/main" id="{5468096F-53E9-3647-BC8F-AB6987671E7A}"/>
                  </a:ext>
                </a:extLst>
              </p14:cNvPr>
              <p14:cNvContentPartPr/>
              <p14:nvPr/>
            </p14:nvContentPartPr>
            <p14:xfrm>
              <a:off x="8231860" y="2345689"/>
              <a:ext cx="585000" cy="460440"/>
            </p14:xfrm>
          </p:contentPart>
        </mc:Choice>
        <mc:Fallback>
          <p:pic>
            <p:nvPicPr>
              <p:cNvPr id="177" name="墨迹 178">
                <a:extLst>
                  <a:ext uri="{FF2B5EF4-FFF2-40B4-BE49-F238E27FC236}">
                    <a16:creationId xmlns:a16="http://schemas.microsoft.com/office/drawing/2014/main" id="{5468096F-53E9-3647-BC8F-AB6987671E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24300" y="2338129"/>
                <a:ext cx="5997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778BA752-DDF0-D14D-8737-3C0A1E383306}"/>
                  </a:ext>
                </a:extLst>
              </p14:cNvPr>
              <p14:cNvContentPartPr/>
              <p14:nvPr/>
            </p14:nvContentPartPr>
            <p14:xfrm>
              <a:off x="1451620" y="3491209"/>
              <a:ext cx="106200" cy="6976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778BA752-DDF0-D14D-8737-3C0A1E38330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44060" y="3483649"/>
                <a:ext cx="1213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01940D2C-BBD3-EC4A-8839-637C6AB258AE}"/>
                  </a:ext>
                </a:extLst>
              </p14:cNvPr>
              <p14:cNvContentPartPr/>
              <p14:nvPr/>
            </p14:nvContentPartPr>
            <p14:xfrm>
              <a:off x="2740420" y="3721249"/>
              <a:ext cx="324000" cy="313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01940D2C-BBD3-EC4A-8839-637C6AB258A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32860" y="3714049"/>
                <a:ext cx="3391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5" name="墨迹 197">
                <a:extLst>
                  <a:ext uri="{FF2B5EF4-FFF2-40B4-BE49-F238E27FC236}">
                    <a16:creationId xmlns:a16="http://schemas.microsoft.com/office/drawing/2014/main" id="{BC2DE0A7-0964-C84A-8257-957836DF6650}"/>
                  </a:ext>
                </a:extLst>
              </p14:cNvPr>
              <p14:cNvContentPartPr/>
              <p14:nvPr/>
            </p14:nvContentPartPr>
            <p14:xfrm>
              <a:off x="4322260" y="3317329"/>
              <a:ext cx="1033200" cy="638280"/>
            </p14:xfrm>
          </p:contentPart>
        </mc:Choice>
        <mc:Fallback>
          <p:pic>
            <p:nvPicPr>
              <p:cNvPr id="195" name="墨迹 197">
                <a:extLst>
                  <a:ext uri="{FF2B5EF4-FFF2-40B4-BE49-F238E27FC236}">
                    <a16:creationId xmlns:a16="http://schemas.microsoft.com/office/drawing/2014/main" id="{BC2DE0A7-0964-C84A-8257-957836DF665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14700" y="3309769"/>
                <a:ext cx="10483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6" name="墨迹 198">
                <a:extLst>
                  <a:ext uri="{FF2B5EF4-FFF2-40B4-BE49-F238E27FC236}">
                    <a16:creationId xmlns:a16="http://schemas.microsoft.com/office/drawing/2014/main" id="{58D4912E-66B5-4D49-BB6F-78483C8F2958}"/>
                  </a:ext>
                </a:extLst>
              </p14:cNvPr>
              <p14:cNvContentPartPr/>
              <p14:nvPr/>
            </p14:nvContentPartPr>
            <p14:xfrm>
              <a:off x="3350980" y="3378889"/>
              <a:ext cx="758520" cy="591120"/>
            </p14:xfrm>
          </p:contentPart>
        </mc:Choice>
        <mc:Fallback>
          <p:pic>
            <p:nvPicPr>
              <p:cNvPr id="196" name="墨迹 198">
                <a:extLst>
                  <a:ext uri="{FF2B5EF4-FFF2-40B4-BE49-F238E27FC236}">
                    <a16:creationId xmlns:a16="http://schemas.microsoft.com/office/drawing/2014/main" id="{58D4912E-66B5-4D49-BB6F-78483C8F29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43420" y="3371329"/>
                <a:ext cx="7736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7" name="墨迹 199">
                <a:extLst>
                  <a:ext uri="{FF2B5EF4-FFF2-40B4-BE49-F238E27FC236}">
                    <a16:creationId xmlns:a16="http://schemas.microsoft.com/office/drawing/2014/main" id="{2483AE97-0BFF-164D-8BE1-2A8617723E49}"/>
                  </a:ext>
                </a:extLst>
              </p14:cNvPr>
              <p14:cNvContentPartPr/>
              <p14:nvPr/>
            </p14:nvContentPartPr>
            <p14:xfrm>
              <a:off x="1793980" y="3373489"/>
              <a:ext cx="405000" cy="833760"/>
            </p14:xfrm>
          </p:contentPart>
        </mc:Choice>
        <mc:Fallback>
          <p:pic>
            <p:nvPicPr>
              <p:cNvPr id="197" name="墨迹 199">
                <a:extLst>
                  <a:ext uri="{FF2B5EF4-FFF2-40B4-BE49-F238E27FC236}">
                    <a16:creationId xmlns:a16="http://schemas.microsoft.com/office/drawing/2014/main" id="{2483AE97-0BFF-164D-8BE1-2A8617723E4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86420" y="3365929"/>
                <a:ext cx="4201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26D465C3-C27D-1344-8D35-39977AF307D6}"/>
                  </a:ext>
                </a:extLst>
              </p14:cNvPr>
              <p14:cNvContentPartPr/>
              <p14:nvPr/>
            </p14:nvContentPartPr>
            <p14:xfrm>
              <a:off x="287380" y="3559609"/>
              <a:ext cx="803520" cy="54828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26D465C3-C27D-1344-8D35-39977AF307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9820" y="3552049"/>
                <a:ext cx="8186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1" name="墨迹 222">
                <a:extLst>
                  <a:ext uri="{FF2B5EF4-FFF2-40B4-BE49-F238E27FC236}">
                    <a16:creationId xmlns:a16="http://schemas.microsoft.com/office/drawing/2014/main" id="{F04947A8-3851-274E-8CE3-7BA1446BD845}"/>
                  </a:ext>
                </a:extLst>
              </p14:cNvPr>
              <p14:cNvContentPartPr/>
              <p14:nvPr/>
            </p14:nvContentPartPr>
            <p14:xfrm>
              <a:off x="1570060" y="4206889"/>
              <a:ext cx="1625040" cy="610560"/>
            </p14:xfrm>
          </p:contentPart>
        </mc:Choice>
        <mc:Fallback>
          <p:pic>
            <p:nvPicPr>
              <p:cNvPr id="221" name="墨迹 222">
                <a:extLst>
                  <a:ext uri="{FF2B5EF4-FFF2-40B4-BE49-F238E27FC236}">
                    <a16:creationId xmlns:a16="http://schemas.microsoft.com/office/drawing/2014/main" id="{F04947A8-3851-274E-8CE3-7BA1446BD84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62500" y="4199329"/>
                <a:ext cx="16401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2" name="墨迹 223">
                <a:extLst>
                  <a:ext uri="{FF2B5EF4-FFF2-40B4-BE49-F238E27FC236}">
                    <a16:creationId xmlns:a16="http://schemas.microsoft.com/office/drawing/2014/main" id="{72EF1998-2E8C-A440-8933-AEE60675F8BE}"/>
                  </a:ext>
                </a:extLst>
              </p14:cNvPr>
              <p14:cNvContentPartPr/>
              <p14:nvPr/>
            </p14:nvContentPartPr>
            <p14:xfrm>
              <a:off x="380980" y="4356289"/>
              <a:ext cx="809640" cy="535680"/>
            </p14:xfrm>
          </p:contentPart>
        </mc:Choice>
        <mc:Fallback>
          <p:pic>
            <p:nvPicPr>
              <p:cNvPr id="222" name="墨迹 223">
                <a:extLst>
                  <a:ext uri="{FF2B5EF4-FFF2-40B4-BE49-F238E27FC236}">
                    <a16:creationId xmlns:a16="http://schemas.microsoft.com/office/drawing/2014/main" id="{72EF1998-2E8C-A440-8933-AEE60675F8B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73420" y="4348729"/>
                <a:ext cx="8247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34" name="墨迹 234">
                <a:extLst>
                  <a:ext uri="{FF2B5EF4-FFF2-40B4-BE49-F238E27FC236}">
                    <a16:creationId xmlns:a16="http://schemas.microsoft.com/office/drawing/2014/main" id="{C504340A-BD15-E54A-BF35-8B92A5208858}"/>
                  </a:ext>
                </a:extLst>
              </p14:cNvPr>
              <p14:cNvContentPartPr/>
              <p14:nvPr/>
            </p14:nvContentPartPr>
            <p14:xfrm>
              <a:off x="7720660" y="3347929"/>
              <a:ext cx="1301400" cy="1369080"/>
            </p14:xfrm>
          </p:contentPart>
        </mc:Choice>
        <mc:Fallback>
          <p:pic>
            <p:nvPicPr>
              <p:cNvPr id="234" name="墨迹 234">
                <a:extLst>
                  <a:ext uri="{FF2B5EF4-FFF2-40B4-BE49-F238E27FC236}">
                    <a16:creationId xmlns:a16="http://schemas.microsoft.com/office/drawing/2014/main" id="{C504340A-BD15-E54A-BF35-8B92A520885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13100" y="3340371"/>
                <a:ext cx="1316520" cy="1383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39" name="墨迹 239">
                <a:extLst>
                  <a:ext uri="{FF2B5EF4-FFF2-40B4-BE49-F238E27FC236}">
                    <a16:creationId xmlns:a16="http://schemas.microsoft.com/office/drawing/2014/main" id="{0A9C7D6D-4B50-5C4D-9405-B2586AA5FA9C}"/>
                  </a:ext>
                </a:extLst>
              </p14:cNvPr>
              <p14:cNvContentPartPr/>
              <p14:nvPr/>
            </p14:nvContentPartPr>
            <p14:xfrm>
              <a:off x="3910780" y="4182049"/>
              <a:ext cx="709200" cy="579240"/>
            </p14:xfrm>
          </p:contentPart>
        </mc:Choice>
        <mc:Fallback>
          <p:pic>
            <p:nvPicPr>
              <p:cNvPr id="239" name="墨迹 239">
                <a:extLst>
                  <a:ext uri="{FF2B5EF4-FFF2-40B4-BE49-F238E27FC236}">
                    <a16:creationId xmlns:a16="http://schemas.microsoft.com/office/drawing/2014/main" id="{0A9C7D6D-4B50-5C4D-9405-B2586AA5FA9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03220" y="4174489"/>
                <a:ext cx="7243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59" name="墨迹 259">
                <a:extLst>
                  <a:ext uri="{FF2B5EF4-FFF2-40B4-BE49-F238E27FC236}">
                    <a16:creationId xmlns:a16="http://schemas.microsoft.com/office/drawing/2014/main" id="{B152D988-53B7-A146-BD4A-49EEF2D7D509}"/>
                  </a:ext>
                </a:extLst>
              </p14:cNvPr>
              <p14:cNvContentPartPr/>
              <p14:nvPr/>
            </p14:nvContentPartPr>
            <p14:xfrm>
              <a:off x="293500" y="4991329"/>
              <a:ext cx="3324960" cy="833760"/>
            </p14:xfrm>
          </p:contentPart>
        </mc:Choice>
        <mc:Fallback>
          <p:pic>
            <p:nvPicPr>
              <p:cNvPr id="259" name="墨迹 259">
                <a:extLst>
                  <a:ext uri="{FF2B5EF4-FFF2-40B4-BE49-F238E27FC236}">
                    <a16:creationId xmlns:a16="http://schemas.microsoft.com/office/drawing/2014/main" id="{B152D988-53B7-A146-BD4A-49EEF2D7D50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86299" y="4983769"/>
                <a:ext cx="3340082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66" name="墨迹 267">
                <a:extLst>
                  <a:ext uri="{FF2B5EF4-FFF2-40B4-BE49-F238E27FC236}">
                    <a16:creationId xmlns:a16="http://schemas.microsoft.com/office/drawing/2014/main" id="{ED316989-1897-9444-97C8-44B711373595}"/>
                  </a:ext>
                </a:extLst>
              </p14:cNvPr>
              <p14:cNvContentPartPr/>
              <p14:nvPr/>
            </p14:nvContentPartPr>
            <p14:xfrm>
              <a:off x="10690300" y="4144609"/>
              <a:ext cx="411120" cy="311760"/>
            </p14:xfrm>
          </p:contentPart>
        </mc:Choice>
        <mc:Fallback>
          <p:pic>
            <p:nvPicPr>
              <p:cNvPr id="266" name="墨迹 267">
                <a:extLst>
                  <a:ext uri="{FF2B5EF4-FFF2-40B4-BE49-F238E27FC236}">
                    <a16:creationId xmlns:a16="http://schemas.microsoft.com/office/drawing/2014/main" id="{ED316989-1897-9444-97C8-44B71137359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682740" y="4137049"/>
                <a:ext cx="42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67" name="墨迹 268">
                <a:extLst>
                  <a:ext uri="{FF2B5EF4-FFF2-40B4-BE49-F238E27FC236}">
                    <a16:creationId xmlns:a16="http://schemas.microsoft.com/office/drawing/2014/main" id="{648F64DE-2B98-1745-847B-2350D3B43C2F}"/>
                  </a:ext>
                </a:extLst>
              </p14:cNvPr>
              <p14:cNvContentPartPr/>
              <p14:nvPr/>
            </p14:nvContentPartPr>
            <p14:xfrm>
              <a:off x="10957780" y="3291769"/>
              <a:ext cx="249840" cy="641880"/>
            </p14:xfrm>
          </p:contentPart>
        </mc:Choice>
        <mc:Fallback>
          <p:pic>
            <p:nvPicPr>
              <p:cNvPr id="267" name="墨迹 268">
                <a:extLst>
                  <a:ext uri="{FF2B5EF4-FFF2-40B4-BE49-F238E27FC236}">
                    <a16:creationId xmlns:a16="http://schemas.microsoft.com/office/drawing/2014/main" id="{648F64DE-2B98-1745-847B-2350D3B43C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950209" y="3284205"/>
                <a:ext cx="264982" cy="657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70A7F90E-4665-B249-AE35-2D8C4B3311F6}"/>
                  </a:ext>
                </a:extLst>
              </p14:cNvPr>
              <p14:cNvContentPartPr/>
              <p14:nvPr/>
            </p14:nvContentPartPr>
            <p14:xfrm>
              <a:off x="4072420" y="5246569"/>
              <a:ext cx="112320" cy="15588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70A7F90E-4665-B249-AE35-2D8C4B3311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64860" y="5239009"/>
                <a:ext cx="1274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5" name="墨迹 275">
                <a:extLst>
                  <a:ext uri="{FF2B5EF4-FFF2-40B4-BE49-F238E27FC236}">
                    <a16:creationId xmlns:a16="http://schemas.microsoft.com/office/drawing/2014/main" id="{4AD91E56-46BF-3140-8549-5E0B25626DF1}"/>
                  </a:ext>
                </a:extLst>
              </p14:cNvPr>
              <p14:cNvContentPartPr/>
              <p14:nvPr/>
            </p14:nvContentPartPr>
            <p14:xfrm>
              <a:off x="4004020" y="4922929"/>
              <a:ext cx="834480" cy="641520"/>
            </p14:xfrm>
          </p:contentPart>
        </mc:Choice>
        <mc:Fallback>
          <p:pic>
            <p:nvPicPr>
              <p:cNvPr id="275" name="墨迹 275">
                <a:extLst>
                  <a:ext uri="{FF2B5EF4-FFF2-40B4-BE49-F238E27FC236}">
                    <a16:creationId xmlns:a16="http://schemas.microsoft.com/office/drawing/2014/main" id="{4AD91E56-46BF-3140-8549-5E0B25626DF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96460" y="4915369"/>
                <a:ext cx="8496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98" name="墨迹 301">
                <a:extLst>
                  <a:ext uri="{FF2B5EF4-FFF2-40B4-BE49-F238E27FC236}">
                    <a16:creationId xmlns:a16="http://schemas.microsoft.com/office/drawing/2014/main" id="{217252AB-A6F1-FB42-90B5-56AF6BC23ED4}"/>
                  </a:ext>
                </a:extLst>
              </p14:cNvPr>
              <p14:cNvContentPartPr/>
              <p14:nvPr/>
            </p14:nvContentPartPr>
            <p14:xfrm>
              <a:off x="7457929" y="5741002"/>
              <a:ext cx="1415160" cy="600840"/>
            </p14:xfrm>
          </p:contentPart>
        </mc:Choice>
        <mc:Fallback>
          <p:pic>
            <p:nvPicPr>
              <p:cNvPr id="298" name="墨迹 301">
                <a:extLst>
                  <a:ext uri="{FF2B5EF4-FFF2-40B4-BE49-F238E27FC236}">
                    <a16:creationId xmlns:a16="http://schemas.microsoft.com/office/drawing/2014/main" id="{217252AB-A6F1-FB42-90B5-56AF6BC23ED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50369" y="5733442"/>
                <a:ext cx="1430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99" name="墨迹 302">
                <a:extLst>
                  <a:ext uri="{FF2B5EF4-FFF2-40B4-BE49-F238E27FC236}">
                    <a16:creationId xmlns:a16="http://schemas.microsoft.com/office/drawing/2014/main" id="{0FD2B6F7-8169-6D46-9AD2-C001DF4FF955}"/>
                  </a:ext>
                </a:extLst>
              </p14:cNvPr>
              <p14:cNvContentPartPr/>
              <p14:nvPr/>
            </p14:nvContentPartPr>
            <p14:xfrm>
              <a:off x="5923609" y="5849722"/>
              <a:ext cx="865440" cy="615960"/>
            </p14:xfrm>
          </p:contentPart>
        </mc:Choice>
        <mc:Fallback>
          <p:pic>
            <p:nvPicPr>
              <p:cNvPr id="299" name="墨迹 302">
                <a:extLst>
                  <a:ext uri="{FF2B5EF4-FFF2-40B4-BE49-F238E27FC236}">
                    <a16:creationId xmlns:a16="http://schemas.microsoft.com/office/drawing/2014/main" id="{0FD2B6F7-8169-6D46-9AD2-C001DF4FF95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16049" y="5842162"/>
                <a:ext cx="8802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00" name="墨迹 303">
                <a:extLst>
                  <a:ext uri="{FF2B5EF4-FFF2-40B4-BE49-F238E27FC236}">
                    <a16:creationId xmlns:a16="http://schemas.microsoft.com/office/drawing/2014/main" id="{2E8B103D-0700-7944-B7D4-708AC8CCF056}"/>
                  </a:ext>
                </a:extLst>
              </p14:cNvPr>
              <p14:cNvContentPartPr/>
              <p14:nvPr/>
            </p14:nvContentPartPr>
            <p14:xfrm>
              <a:off x="7090369" y="4729762"/>
              <a:ext cx="1611720" cy="642960"/>
            </p14:xfrm>
          </p:contentPart>
        </mc:Choice>
        <mc:Fallback>
          <p:pic>
            <p:nvPicPr>
              <p:cNvPr id="300" name="墨迹 303">
                <a:extLst>
                  <a:ext uri="{FF2B5EF4-FFF2-40B4-BE49-F238E27FC236}">
                    <a16:creationId xmlns:a16="http://schemas.microsoft.com/office/drawing/2014/main" id="{2E8B103D-0700-7944-B7D4-708AC8CCF05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82809" y="4722202"/>
                <a:ext cx="16268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01" name="墨迹 304">
                <a:extLst>
                  <a:ext uri="{FF2B5EF4-FFF2-40B4-BE49-F238E27FC236}">
                    <a16:creationId xmlns:a16="http://schemas.microsoft.com/office/drawing/2014/main" id="{E8CDC29A-A5EF-684B-B909-98D8555C3EAF}"/>
                  </a:ext>
                </a:extLst>
              </p14:cNvPr>
              <p14:cNvContentPartPr/>
              <p14:nvPr/>
            </p14:nvContentPartPr>
            <p14:xfrm>
              <a:off x="5892649" y="4937122"/>
              <a:ext cx="793440" cy="440280"/>
            </p14:xfrm>
          </p:contentPart>
        </mc:Choice>
        <mc:Fallback>
          <p:pic>
            <p:nvPicPr>
              <p:cNvPr id="301" name="墨迹 304">
                <a:extLst>
                  <a:ext uri="{FF2B5EF4-FFF2-40B4-BE49-F238E27FC236}">
                    <a16:creationId xmlns:a16="http://schemas.microsoft.com/office/drawing/2014/main" id="{E8CDC29A-A5EF-684B-B909-98D8555C3EA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885089" y="4929562"/>
                <a:ext cx="808560" cy="4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91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墨迹 21">
                <a:extLst>
                  <a:ext uri="{FF2B5EF4-FFF2-40B4-BE49-F238E27FC236}">
                    <a16:creationId xmlns:a16="http://schemas.microsoft.com/office/drawing/2014/main" id="{A8BA7F91-301A-2B43-A55F-9AE332B43F6C}"/>
                  </a:ext>
                </a:extLst>
              </p14:cNvPr>
              <p14:cNvContentPartPr/>
              <p14:nvPr/>
            </p14:nvContentPartPr>
            <p14:xfrm>
              <a:off x="1719460" y="235009"/>
              <a:ext cx="2185560" cy="703800"/>
            </p14:xfrm>
          </p:contentPart>
        </mc:Choice>
        <mc:Fallback>
          <p:pic>
            <p:nvPicPr>
              <p:cNvPr id="20" name="墨迹 21">
                <a:extLst>
                  <a:ext uri="{FF2B5EF4-FFF2-40B4-BE49-F238E27FC236}">
                    <a16:creationId xmlns:a16="http://schemas.microsoft.com/office/drawing/2014/main" id="{A8BA7F91-301A-2B43-A55F-9AE332B43F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1900" y="227449"/>
                <a:ext cx="220068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4DCE1A1D-DAFA-1043-82BF-3A65E71932D5}"/>
                  </a:ext>
                </a:extLst>
              </p14:cNvPr>
              <p14:cNvContentPartPr/>
              <p14:nvPr/>
            </p14:nvContentPartPr>
            <p14:xfrm>
              <a:off x="629740" y="340849"/>
              <a:ext cx="834480" cy="734760"/>
            </p14:xfrm>
          </p:contentPart>
        </mc:Choice>
        <mc:Fallback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4DCE1A1D-DAFA-1043-82BF-3A65E71932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180" y="333293"/>
                <a:ext cx="849600" cy="74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墨迹 26">
                <a:extLst>
                  <a:ext uri="{FF2B5EF4-FFF2-40B4-BE49-F238E27FC236}">
                    <a16:creationId xmlns:a16="http://schemas.microsoft.com/office/drawing/2014/main" id="{5AB8CF36-1847-2C48-99A0-D1D45664148E}"/>
                  </a:ext>
                </a:extLst>
              </p14:cNvPr>
              <p14:cNvContentPartPr/>
              <p14:nvPr/>
            </p14:nvContentPartPr>
            <p14:xfrm>
              <a:off x="1115380" y="1517689"/>
              <a:ext cx="435600" cy="392400"/>
            </p14:xfrm>
          </p:contentPart>
        </mc:Choice>
        <mc:Fallback>
          <p:pic>
            <p:nvPicPr>
              <p:cNvPr id="26" name="墨迹 26">
                <a:extLst>
                  <a:ext uri="{FF2B5EF4-FFF2-40B4-BE49-F238E27FC236}">
                    <a16:creationId xmlns:a16="http://schemas.microsoft.com/office/drawing/2014/main" id="{5AB8CF36-1847-2C48-99A0-D1D4566414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820" y="1510129"/>
                <a:ext cx="4503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墨迹 38">
                <a:extLst>
                  <a:ext uri="{FF2B5EF4-FFF2-40B4-BE49-F238E27FC236}">
                    <a16:creationId xmlns:a16="http://schemas.microsoft.com/office/drawing/2014/main" id="{C2734C1F-251C-404A-B2AA-C014B3D199AF}"/>
                  </a:ext>
                </a:extLst>
              </p14:cNvPr>
              <p14:cNvContentPartPr/>
              <p14:nvPr/>
            </p14:nvContentPartPr>
            <p14:xfrm>
              <a:off x="3101500" y="1380529"/>
              <a:ext cx="1226520" cy="432720"/>
            </p14:xfrm>
          </p:contentPart>
        </mc:Choice>
        <mc:Fallback>
          <p:pic>
            <p:nvPicPr>
              <p:cNvPr id="37" name="墨迹 38">
                <a:extLst>
                  <a:ext uri="{FF2B5EF4-FFF2-40B4-BE49-F238E27FC236}">
                    <a16:creationId xmlns:a16="http://schemas.microsoft.com/office/drawing/2014/main" id="{C2734C1F-251C-404A-B2AA-C014B3D199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942" y="1372969"/>
                <a:ext cx="1241636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墨迹 39">
                <a:extLst>
                  <a:ext uri="{FF2B5EF4-FFF2-40B4-BE49-F238E27FC236}">
                    <a16:creationId xmlns:a16="http://schemas.microsoft.com/office/drawing/2014/main" id="{3B589FB2-B088-B24B-961E-329CA4E8E6CF}"/>
                  </a:ext>
                </a:extLst>
              </p14:cNvPr>
              <p14:cNvContentPartPr/>
              <p14:nvPr/>
            </p14:nvContentPartPr>
            <p14:xfrm>
              <a:off x="2130220" y="1387009"/>
              <a:ext cx="429840" cy="541800"/>
            </p14:xfrm>
          </p:contentPart>
        </mc:Choice>
        <mc:Fallback>
          <p:pic>
            <p:nvPicPr>
              <p:cNvPr id="38" name="墨迹 39">
                <a:extLst>
                  <a:ext uri="{FF2B5EF4-FFF2-40B4-BE49-F238E27FC236}">
                    <a16:creationId xmlns:a16="http://schemas.microsoft.com/office/drawing/2014/main" id="{3B589FB2-B088-B24B-961E-329CA4E8E6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2660" y="1379449"/>
                <a:ext cx="4449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37119926-D4F2-C74E-9622-E754EC07165E}"/>
                  </a:ext>
                </a:extLst>
              </p14:cNvPr>
              <p14:cNvContentPartPr/>
              <p14:nvPr/>
            </p14:nvContentPartPr>
            <p14:xfrm>
              <a:off x="6120820" y="1380529"/>
              <a:ext cx="137160" cy="49824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37119926-D4F2-C74E-9622-E754EC0716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3260" y="1372969"/>
                <a:ext cx="1522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墨迹 48">
                <a:extLst>
                  <a:ext uri="{FF2B5EF4-FFF2-40B4-BE49-F238E27FC236}">
                    <a16:creationId xmlns:a16="http://schemas.microsoft.com/office/drawing/2014/main" id="{BDBAC071-44C1-E646-8D47-04E209B2A32E}"/>
                  </a:ext>
                </a:extLst>
              </p14:cNvPr>
              <p14:cNvContentPartPr/>
              <p14:nvPr/>
            </p14:nvContentPartPr>
            <p14:xfrm>
              <a:off x="6575140" y="1255969"/>
              <a:ext cx="492480" cy="735120"/>
            </p14:xfrm>
          </p:contentPart>
        </mc:Choice>
        <mc:Fallback>
          <p:pic>
            <p:nvPicPr>
              <p:cNvPr id="47" name="墨迹 48">
                <a:extLst>
                  <a:ext uri="{FF2B5EF4-FFF2-40B4-BE49-F238E27FC236}">
                    <a16:creationId xmlns:a16="http://schemas.microsoft.com/office/drawing/2014/main" id="{BDBAC071-44C1-E646-8D47-04E209B2A3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7574" y="1248769"/>
                <a:ext cx="507611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墨迹 49">
                <a:extLst>
                  <a:ext uri="{FF2B5EF4-FFF2-40B4-BE49-F238E27FC236}">
                    <a16:creationId xmlns:a16="http://schemas.microsoft.com/office/drawing/2014/main" id="{B5662EBA-54B6-394B-9A72-B810C0120E8A}"/>
                  </a:ext>
                </a:extLst>
              </p14:cNvPr>
              <p14:cNvContentPartPr/>
              <p14:nvPr/>
            </p14:nvContentPartPr>
            <p14:xfrm>
              <a:off x="4576780" y="1517689"/>
              <a:ext cx="523440" cy="373680"/>
            </p14:xfrm>
          </p:contentPart>
        </mc:Choice>
        <mc:Fallback>
          <p:pic>
            <p:nvPicPr>
              <p:cNvPr id="48" name="墨迹 49">
                <a:extLst>
                  <a:ext uri="{FF2B5EF4-FFF2-40B4-BE49-F238E27FC236}">
                    <a16:creationId xmlns:a16="http://schemas.microsoft.com/office/drawing/2014/main" id="{B5662EBA-54B6-394B-9A72-B810C0120E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69220" y="1510136"/>
                <a:ext cx="53820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BDD1876D-EE20-9248-8CA2-0F2203377938}"/>
                  </a:ext>
                </a:extLst>
              </p14:cNvPr>
              <p14:cNvContentPartPr/>
              <p14:nvPr/>
            </p14:nvContentPartPr>
            <p14:xfrm>
              <a:off x="7969780" y="1324729"/>
              <a:ext cx="168480" cy="66024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BDD1876D-EE20-9248-8CA2-0F22033779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62220" y="1317169"/>
                <a:ext cx="1836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12BA9ADE-CF5D-8D4B-8BD2-50CC03F80E4C}"/>
                  </a:ext>
                </a:extLst>
              </p14:cNvPr>
              <p14:cNvContentPartPr/>
              <p14:nvPr/>
            </p14:nvContentPartPr>
            <p14:xfrm>
              <a:off x="8361820" y="1237609"/>
              <a:ext cx="897120" cy="90900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12BA9ADE-CF5D-8D4B-8BD2-50CC03F80E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4260" y="1230052"/>
                <a:ext cx="912240" cy="924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A0A74AA4-5BD2-D045-891A-F6F6B07FC7AB}"/>
                  </a:ext>
                </a:extLst>
              </p14:cNvPr>
              <p14:cNvContentPartPr/>
              <p14:nvPr/>
            </p14:nvContentPartPr>
            <p14:xfrm>
              <a:off x="7447420" y="1579969"/>
              <a:ext cx="236520" cy="14364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A0A74AA4-5BD2-D045-891A-F6F6B07FC7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39848" y="1572409"/>
                <a:ext cx="251663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44614CFB-17ED-3643-950F-F3D2992FAE0B}"/>
                  </a:ext>
                </a:extLst>
              </p14:cNvPr>
              <p14:cNvContentPartPr/>
              <p14:nvPr/>
            </p14:nvContentPartPr>
            <p14:xfrm>
              <a:off x="9451180" y="1542529"/>
              <a:ext cx="2385000" cy="52956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44614CFB-17ED-3643-950F-F3D2992FAE0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43979" y="1534969"/>
                <a:ext cx="2400122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4254ED09-DB9A-9749-A72C-05EBCC5555A5}"/>
                  </a:ext>
                </a:extLst>
              </p14:cNvPr>
              <p14:cNvContentPartPr/>
              <p14:nvPr/>
            </p14:nvContentPartPr>
            <p14:xfrm>
              <a:off x="2080540" y="2800009"/>
              <a:ext cx="143640" cy="378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4254ED09-DB9A-9749-A72C-05EBCC5555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72980" y="2792449"/>
                <a:ext cx="158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EA9283B4-CF0E-9A49-B394-17F2DDF56FD6}"/>
                  </a:ext>
                </a:extLst>
              </p14:cNvPr>
              <p14:cNvContentPartPr/>
              <p14:nvPr/>
            </p14:nvContentPartPr>
            <p14:xfrm>
              <a:off x="2510020" y="2881009"/>
              <a:ext cx="25200" cy="2520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EA9283B4-CF0E-9A49-B394-17F2DDF56F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2460" y="287344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171C80C1-63CB-A34C-A7BE-494C97D63A61}"/>
                  </a:ext>
                </a:extLst>
              </p14:cNvPr>
              <p14:cNvContentPartPr/>
              <p14:nvPr/>
            </p14:nvContentPartPr>
            <p14:xfrm>
              <a:off x="2553580" y="3017809"/>
              <a:ext cx="6480" cy="5004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171C80C1-63CB-A34C-A7BE-494C97D63A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46020" y="3010249"/>
                <a:ext cx="21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94EF8989-8A65-C04A-AD8D-82F77D3A0D51}"/>
                  </a:ext>
                </a:extLst>
              </p14:cNvPr>
              <p14:cNvContentPartPr/>
              <p14:nvPr/>
            </p14:nvContentPartPr>
            <p14:xfrm>
              <a:off x="1526140" y="2669329"/>
              <a:ext cx="305640" cy="38016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94EF8989-8A65-C04A-AD8D-82F77D3A0D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18932" y="2661769"/>
                <a:ext cx="320778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4" name="墨迹 85">
                <a:extLst>
                  <a:ext uri="{FF2B5EF4-FFF2-40B4-BE49-F238E27FC236}">
                    <a16:creationId xmlns:a16="http://schemas.microsoft.com/office/drawing/2014/main" id="{FE3BF264-BDEC-2F42-85DD-C703AA1AC8EA}"/>
                  </a:ext>
                </a:extLst>
              </p14:cNvPr>
              <p14:cNvContentPartPr/>
              <p14:nvPr/>
            </p14:nvContentPartPr>
            <p14:xfrm>
              <a:off x="779140" y="2613169"/>
              <a:ext cx="541800" cy="479880"/>
            </p14:xfrm>
          </p:contentPart>
        </mc:Choice>
        <mc:Fallback>
          <p:pic>
            <p:nvPicPr>
              <p:cNvPr id="84" name="墨迹 85">
                <a:extLst>
                  <a:ext uri="{FF2B5EF4-FFF2-40B4-BE49-F238E27FC236}">
                    <a16:creationId xmlns:a16="http://schemas.microsoft.com/office/drawing/2014/main" id="{FE3BF264-BDEC-2F42-85DD-C703AA1AC8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1580" y="2605609"/>
                <a:ext cx="55692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E591BAF-5E00-6D4E-8ADA-A5436C459165}"/>
                  </a:ext>
                </a:extLst>
              </p14:cNvPr>
              <p14:cNvContentPartPr/>
              <p14:nvPr/>
            </p14:nvContentPartPr>
            <p14:xfrm>
              <a:off x="3232180" y="2644489"/>
              <a:ext cx="93600" cy="5605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E591BAF-5E00-6D4E-8ADA-A5436C4591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24620" y="2636929"/>
                <a:ext cx="1087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87C9FFF8-A8E5-0343-8160-3E79E8524B4C}"/>
                  </a:ext>
                </a:extLst>
              </p14:cNvPr>
              <p14:cNvContentPartPr/>
              <p14:nvPr/>
            </p14:nvContentPartPr>
            <p14:xfrm>
              <a:off x="4296700" y="2812609"/>
              <a:ext cx="137160" cy="3132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87C9FFF8-A8E5-0343-8160-3E79E8524B4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89140" y="2805049"/>
                <a:ext cx="15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5AD77EA-FC11-2444-B931-899FE3E28BEC}"/>
                  </a:ext>
                </a:extLst>
              </p14:cNvPr>
              <p14:cNvContentPartPr/>
              <p14:nvPr/>
            </p14:nvContentPartPr>
            <p14:xfrm>
              <a:off x="4334140" y="2980729"/>
              <a:ext cx="168480" cy="129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5AD77EA-FC11-2444-B931-899FE3E28B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26580" y="2973169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A6C1D934-798B-F14E-B55C-89EEE4EA24AE}"/>
                  </a:ext>
                </a:extLst>
              </p14:cNvPr>
              <p14:cNvContentPartPr/>
              <p14:nvPr/>
            </p14:nvContentPartPr>
            <p14:xfrm>
              <a:off x="4763620" y="2837449"/>
              <a:ext cx="1513080" cy="8136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A6C1D934-798B-F14E-B55C-89EEE4EA24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56060" y="2829889"/>
                <a:ext cx="15282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墨迹 98">
                <a:extLst>
                  <a:ext uri="{FF2B5EF4-FFF2-40B4-BE49-F238E27FC236}">
                    <a16:creationId xmlns:a16="http://schemas.microsoft.com/office/drawing/2014/main" id="{47A0C6F9-50DD-4B41-BCE1-7E6A02F3E10A}"/>
                  </a:ext>
                </a:extLst>
              </p14:cNvPr>
              <p14:cNvContentPartPr/>
              <p14:nvPr/>
            </p14:nvContentPartPr>
            <p14:xfrm>
              <a:off x="5355100" y="2314369"/>
              <a:ext cx="466920" cy="336600"/>
            </p14:xfrm>
          </p:contentPart>
        </mc:Choice>
        <mc:Fallback>
          <p:pic>
            <p:nvPicPr>
              <p:cNvPr id="97" name="墨迹 98">
                <a:extLst>
                  <a:ext uri="{FF2B5EF4-FFF2-40B4-BE49-F238E27FC236}">
                    <a16:creationId xmlns:a16="http://schemas.microsoft.com/office/drawing/2014/main" id="{47A0C6F9-50DD-4B41-BCE1-7E6A02F3E1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47546" y="2306809"/>
                <a:ext cx="482028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墨迹 99">
                <a:extLst>
                  <a:ext uri="{FF2B5EF4-FFF2-40B4-BE49-F238E27FC236}">
                    <a16:creationId xmlns:a16="http://schemas.microsoft.com/office/drawing/2014/main" id="{7B446E92-C17A-804D-B088-851EC21A4983}"/>
                  </a:ext>
                </a:extLst>
              </p14:cNvPr>
              <p14:cNvContentPartPr/>
              <p14:nvPr/>
            </p14:nvContentPartPr>
            <p14:xfrm>
              <a:off x="3593260" y="2550889"/>
              <a:ext cx="386280" cy="651600"/>
            </p14:xfrm>
          </p:contentPart>
        </mc:Choice>
        <mc:Fallback>
          <p:pic>
            <p:nvPicPr>
              <p:cNvPr id="98" name="墨迹 99">
                <a:extLst>
                  <a:ext uri="{FF2B5EF4-FFF2-40B4-BE49-F238E27FC236}">
                    <a16:creationId xmlns:a16="http://schemas.microsoft.com/office/drawing/2014/main" id="{7B446E92-C17A-804D-B088-851EC21A498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85700" y="2543325"/>
                <a:ext cx="401400" cy="666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2" name="墨迹 112">
                <a:extLst>
                  <a:ext uri="{FF2B5EF4-FFF2-40B4-BE49-F238E27FC236}">
                    <a16:creationId xmlns:a16="http://schemas.microsoft.com/office/drawing/2014/main" id="{DCE37914-93CF-0143-8B98-8FE0D7742EB6}"/>
                  </a:ext>
                </a:extLst>
              </p14:cNvPr>
              <p14:cNvContentPartPr/>
              <p14:nvPr/>
            </p14:nvContentPartPr>
            <p14:xfrm>
              <a:off x="4751020" y="3104929"/>
              <a:ext cx="1245600" cy="392760"/>
            </p14:xfrm>
          </p:contentPart>
        </mc:Choice>
        <mc:Fallback>
          <p:pic>
            <p:nvPicPr>
              <p:cNvPr id="112" name="墨迹 112">
                <a:extLst>
                  <a:ext uri="{FF2B5EF4-FFF2-40B4-BE49-F238E27FC236}">
                    <a16:creationId xmlns:a16="http://schemas.microsoft.com/office/drawing/2014/main" id="{DCE37914-93CF-0143-8B98-8FE0D7742EB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43460" y="3097722"/>
                <a:ext cx="1260360" cy="407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564DE0E6-CE9C-EF44-895B-4FE2DBE850D8}"/>
                  </a:ext>
                </a:extLst>
              </p14:cNvPr>
              <p14:cNvContentPartPr/>
              <p14:nvPr/>
            </p14:nvContentPartPr>
            <p14:xfrm>
              <a:off x="6201820" y="2818729"/>
              <a:ext cx="778680" cy="439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564DE0E6-CE9C-EF44-895B-4FE2DBE850D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94260" y="2811169"/>
                <a:ext cx="793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0" name="墨迹 120">
                <a:extLst>
                  <a:ext uri="{FF2B5EF4-FFF2-40B4-BE49-F238E27FC236}">
                    <a16:creationId xmlns:a16="http://schemas.microsoft.com/office/drawing/2014/main" id="{75733B59-31CC-334C-A6A6-8B5F1D1DE38B}"/>
                  </a:ext>
                </a:extLst>
              </p14:cNvPr>
              <p14:cNvContentPartPr/>
              <p14:nvPr/>
            </p14:nvContentPartPr>
            <p14:xfrm>
              <a:off x="6170500" y="3049129"/>
              <a:ext cx="697680" cy="435600"/>
            </p14:xfrm>
          </p:contentPart>
        </mc:Choice>
        <mc:Fallback>
          <p:pic>
            <p:nvPicPr>
              <p:cNvPr id="120" name="墨迹 120">
                <a:extLst>
                  <a:ext uri="{FF2B5EF4-FFF2-40B4-BE49-F238E27FC236}">
                    <a16:creationId xmlns:a16="http://schemas.microsoft.com/office/drawing/2014/main" id="{75733B59-31CC-334C-A6A6-8B5F1D1DE38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62940" y="3041569"/>
                <a:ext cx="7128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3BFDC6AA-352D-0842-AD1A-EEA9FDD89FFC}"/>
                  </a:ext>
                </a:extLst>
              </p14:cNvPr>
              <p14:cNvContentPartPr/>
              <p14:nvPr/>
            </p14:nvContentPartPr>
            <p14:xfrm>
              <a:off x="6961060" y="2183689"/>
              <a:ext cx="1544400" cy="120168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3BFDC6AA-352D-0842-AD1A-EEA9FDD89FF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53500" y="2176131"/>
                <a:ext cx="1559520" cy="1216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3D9AD2EF-8E9E-B34A-884D-D663CC630FEF}"/>
                  </a:ext>
                </a:extLst>
              </p14:cNvPr>
              <p14:cNvContentPartPr/>
              <p14:nvPr/>
            </p14:nvContentPartPr>
            <p14:xfrm>
              <a:off x="816580" y="4119769"/>
              <a:ext cx="106200" cy="687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3D9AD2EF-8E9E-B34A-884D-D663CC630F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9020" y="4112209"/>
                <a:ext cx="121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70759F86-A813-0646-9859-B822A8B32EB8}"/>
                  </a:ext>
                </a:extLst>
              </p14:cNvPr>
              <p14:cNvContentPartPr/>
              <p14:nvPr/>
            </p14:nvContentPartPr>
            <p14:xfrm>
              <a:off x="705340" y="4287889"/>
              <a:ext cx="628560" cy="3110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70759F86-A813-0646-9859-B822A8B32E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7780" y="4280329"/>
                <a:ext cx="6436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2C88BA02-9B08-9443-89F4-5A7869A1F612}"/>
                  </a:ext>
                </a:extLst>
              </p14:cNvPr>
              <p14:cNvContentPartPr/>
              <p14:nvPr/>
            </p14:nvContentPartPr>
            <p14:xfrm>
              <a:off x="2696860" y="4655089"/>
              <a:ext cx="19080" cy="252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2C88BA02-9B08-9443-89F4-5A7869A1F61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89300" y="4647529"/>
                <a:ext cx="34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8D4382A6-751A-6845-8F3A-63744428AC25}"/>
                  </a:ext>
                </a:extLst>
              </p14:cNvPr>
              <p14:cNvContentPartPr/>
              <p14:nvPr/>
            </p14:nvContentPartPr>
            <p14:xfrm>
              <a:off x="2248300" y="4368889"/>
              <a:ext cx="461160" cy="17388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8D4382A6-751A-6845-8F3A-63744428AC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1100" y="4361329"/>
                <a:ext cx="476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9" name="墨迹 140">
                <a:extLst>
                  <a:ext uri="{FF2B5EF4-FFF2-40B4-BE49-F238E27FC236}">
                    <a16:creationId xmlns:a16="http://schemas.microsoft.com/office/drawing/2014/main" id="{9EC0C571-F044-134E-8C4C-05EFD0EA60B7}"/>
                  </a:ext>
                </a:extLst>
              </p14:cNvPr>
              <p14:cNvContentPartPr/>
              <p14:nvPr/>
            </p14:nvContentPartPr>
            <p14:xfrm>
              <a:off x="1570060" y="4206889"/>
              <a:ext cx="416520" cy="454680"/>
            </p14:xfrm>
          </p:contentPart>
        </mc:Choice>
        <mc:Fallback>
          <p:pic>
            <p:nvPicPr>
              <p:cNvPr id="139" name="墨迹 140">
                <a:extLst>
                  <a:ext uri="{FF2B5EF4-FFF2-40B4-BE49-F238E27FC236}">
                    <a16:creationId xmlns:a16="http://schemas.microsoft.com/office/drawing/2014/main" id="{9EC0C571-F044-134E-8C4C-05EFD0EA60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2507" y="4199329"/>
                <a:ext cx="431627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ABCF218D-EDAB-2A47-862E-BD9C88E80670}"/>
                  </a:ext>
                </a:extLst>
              </p14:cNvPr>
              <p14:cNvContentPartPr/>
              <p14:nvPr/>
            </p14:nvContentPartPr>
            <p14:xfrm>
              <a:off x="3991780" y="3771289"/>
              <a:ext cx="3380040" cy="282672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ABCF218D-EDAB-2A47-862E-BD9C88E806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84220" y="3763729"/>
                <a:ext cx="3395160" cy="28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2" name="墨迹 152">
                <a:extLst>
                  <a:ext uri="{FF2B5EF4-FFF2-40B4-BE49-F238E27FC236}">
                    <a16:creationId xmlns:a16="http://schemas.microsoft.com/office/drawing/2014/main" id="{A089F9FE-9358-C746-B85D-0B35A7E3508D}"/>
                  </a:ext>
                </a:extLst>
              </p14:cNvPr>
              <p14:cNvContentPartPr/>
              <p14:nvPr/>
            </p14:nvContentPartPr>
            <p14:xfrm>
              <a:off x="5012740" y="4032649"/>
              <a:ext cx="1606320" cy="554400"/>
            </p14:xfrm>
          </p:contentPart>
        </mc:Choice>
        <mc:Fallback>
          <p:pic>
            <p:nvPicPr>
              <p:cNvPr id="152" name="墨迹 152">
                <a:extLst>
                  <a:ext uri="{FF2B5EF4-FFF2-40B4-BE49-F238E27FC236}">
                    <a16:creationId xmlns:a16="http://schemas.microsoft.com/office/drawing/2014/main" id="{A089F9FE-9358-C746-B85D-0B35A7E3508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05182" y="4025089"/>
                <a:ext cx="1621077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22C6B391-A251-D842-9CD8-8810537F1B77}"/>
                  </a:ext>
                </a:extLst>
              </p14:cNvPr>
              <p14:cNvContentPartPr/>
              <p14:nvPr/>
            </p14:nvContentPartPr>
            <p14:xfrm>
              <a:off x="2833660" y="3814849"/>
              <a:ext cx="3181680" cy="250308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22C6B391-A251-D842-9CD8-8810537F1B7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23580" y="3804769"/>
                <a:ext cx="3201840" cy="25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4" name="墨迹 164">
                <a:extLst>
                  <a:ext uri="{FF2B5EF4-FFF2-40B4-BE49-F238E27FC236}">
                    <a16:creationId xmlns:a16="http://schemas.microsoft.com/office/drawing/2014/main" id="{3CA1265E-1BF2-F04C-A0CF-54931035F895}"/>
                  </a:ext>
                </a:extLst>
              </p14:cNvPr>
              <p14:cNvContentPartPr/>
              <p14:nvPr/>
            </p14:nvContentPartPr>
            <p14:xfrm>
              <a:off x="1227340" y="5314969"/>
              <a:ext cx="1575720" cy="785160"/>
            </p14:xfrm>
          </p:contentPart>
        </mc:Choice>
        <mc:Fallback>
          <p:pic>
            <p:nvPicPr>
              <p:cNvPr id="164" name="墨迹 164">
                <a:extLst>
                  <a:ext uri="{FF2B5EF4-FFF2-40B4-BE49-F238E27FC236}">
                    <a16:creationId xmlns:a16="http://schemas.microsoft.com/office/drawing/2014/main" id="{3CA1265E-1BF2-F04C-A0CF-54931035F8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19778" y="5307766"/>
                <a:ext cx="1590843" cy="800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8" name="墨迹 168">
                <a:extLst>
                  <a:ext uri="{FF2B5EF4-FFF2-40B4-BE49-F238E27FC236}">
                    <a16:creationId xmlns:a16="http://schemas.microsoft.com/office/drawing/2014/main" id="{246B4859-0D1A-B54A-AEC7-57340CA330BB}"/>
                  </a:ext>
                </a:extLst>
              </p14:cNvPr>
              <p14:cNvContentPartPr/>
              <p14:nvPr/>
            </p14:nvContentPartPr>
            <p14:xfrm>
              <a:off x="6313780" y="5184289"/>
              <a:ext cx="2904840" cy="722520"/>
            </p14:xfrm>
          </p:contentPart>
        </mc:Choice>
        <mc:Fallback>
          <p:pic>
            <p:nvPicPr>
              <p:cNvPr id="168" name="墨迹 168">
                <a:extLst>
                  <a:ext uri="{FF2B5EF4-FFF2-40B4-BE49-F238E27FC236}">
                    <a16:creationId xmlns:a16="http://schemas.microsoft.com/office/drawing/2014/main" id="{246B4859-0D1A-B54A-AEC7-57340CA330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03700" y="5174209"/>
                <a:ext cx="292248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D976802D-03D3-6848-9ADF-2EDF4B44AE77}"/>
                  </a:ext>
                </a:extLst>
              </p14:cNvPr>
              <p14:cNvContentPartPr/>
              <p14:nvPr/>
            </p14:nvContentPartPr>
            <p14:xfrm>
              <a:off x="9370540" y="5041369"/>
              <a:ext cx="2216160" cy="80928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D976802D-03D3-6848-9ADF-2EDF4B44AE7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60458" y="5033812"/>
                <a:ext cx="2233803" cy="8243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90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A7C78FEF-2E8A-EE41-AF84-9ACC1F1A7C66}"/>
                  </a:ext>
                </a:extLst>
              </p14:cNvPr>
              <p14:cNvContentPartPr/>
              <p14:nvPr/>
            </p14:nvContentPartPr>
            <p14:xfrm>
              <a:off x="829180" y="397009"/>
              <a:ext cx="728280" cy="80964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A7C78FEF-2E8A-EE41-AF84-9ACC1F1A7C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624" y="389449"/>
                <a:ext cx="743393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F0574CBB-7980-1443-99CE-3EDF2DD7C6E0}"/>
                  </a:ext>
                </a:extLst>
              </p14:cNvPr>
              <p14:cNvContentPartPr/>
              <p14:nvPr/>
            </p14:nvContentPartPr>
            <p14:xfrm>
              <a:off x="4502260" y="353449"/>
              <a:ext cx="423720" cy="62280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F0574CBB-7980-1443-99CE-3EDF2DD7C6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4700" y="345889"/>
                <a:ext cx="4388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墨迹 22">
                <a:extLst>
                  <a:ext uri="{FF2B5EF4-FFF2-40B4-BE49-F238E27FC236}">
                    <a16:creationId xmlns:a16="http://schemas.microsoft.com/office/drawing/2014/main" id="{7FC79249-6D5A-AF44-BABC-12950F0948E3}"/>
                  </a:ext>
                </a:extLst>
              </p14:cNvPr>
              <p14:cNvContentPartPr/>
              <p14:nvPr/>
            </p14:nvContentPartPr>
            <p14:xfrm>
              <a:off x="3742660" y="515449"/>
              <a:ext cx="366840" cy="373680"/>
            </p14:xfrm>
          </p:contentPart>
        </mc:Choice>
        <mc:Fallback>
          <p:pic>
            <p:nvPicPr>
              <p:cNvPr id="20" name="墨迹 22">
                <a:extLst>
                  <a:ext uri="{FF2B5EF4-FFF2-40B4-BE49-F238E27FC236}">
                    <a16:creationId xmlns:a16="http://schemas.microsoft.com/office/drawing/2014/main" id="{7FC79249-6D5A-AF44-BABC-12950F0948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5100" y="507896"/>
                <a:ext cx="381960" cy="38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墨迹 23">
                <a:extLst>
                  <a:ext uri="{FF2B5EF4-FFF2-40B4-BE49-F238E27FC236}">
                    <a16:creationId xmlns:a16="http://schemas.microsoft.com/office/drawing/2014/main" id="{AC94EBEA-6672-B347-8B64-51DB319EB67E}"/>
                  </a:ext>
                </a:extLst>
              </p14:cNvPr>
              <p14:cNvContentPartPr/>
              <p14:nvPr/>
            </p14:nvContentPartPr>
            <p14:xfrm>
              <a:off x="1893700" y="440569"/>
              <a:ext cx="1376280" cy="510840"/>
            </p14:xfrm>
          </p:contentPart>
        </mc:Choice>
        <mc:Fallback>
          <p:pic>
            <p:nvPicPr>
              <p:cNvPr id="21" name="墨迹 23">
                <a:extLst>
                  <a:ext uri="{FF2B5EF4-FFF2-40B4-BE49-F238E27FC236}">
                    <a16:creationId xmlns:a16="http://schemas.microsoft.com/office/drawing/2014/main" id="{AC94EBEA-6672-B347-8B64-51DB319EB6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6140" y="433009"/>
                <a:ext cx="1391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墨迹 28">
                <a:extLst>
                  <a:ext uri="{FF2B5EF4-FFF2-40B4-BE49-F238E27FC236}">
                    <a16:creationId xmlns:a16="http://schemas.microsoft.com/office/drawing/2014/main" id="{EAF2887C-E664-274A-9DCC-FE08604EFA0D}"/>
                  </a:ext>
                </a:extLst>
              </p14:cNvPr>
              <p14:cNvContentPartPr/>
              <p14:nvPr/>
            </p14:nvContentPartPr>
            <p14:xfrm>
              <a:off x="1688140" y="1380529"/>
              <a:ext cx="591840" cy="579240"/>
            </p14:xfrm>
          </p:contentPart>
        </mc:Choice>
        <mc:Fallback>
          <p:pic>
            <p:nvPicPr>
              <p:cNvPr id="28" name="墨迹 28">
                <a:extLst>
                  <a:ext uri="{FF2B5EF4-FFF2-40B4-BE49-F238E27FC236}">
                    <a16:creationId xmlns:a16="http://schemas.microsoft.com/office/drawing/2014/main" id="{EAF2887C-E664-274A-9DCC-FE08604EFA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0580" y="1372969"/>
                <a:ext cx="6069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B1870672-3A58-9F48-9B4B-C8472EEFB90C}"/>
                  </a:ext>
                </a:extLst>
              </p14:cNvPr>
              <p14:cNvContentPartPr/>
              <p14:nvPr/>
            </p14:nvContentPartPr>
            <p14:xfrm>
              <a:off x="2958220" y="1579969"/>
              <a:ext cx="56520" cy="2556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B1870672-3A58-9F48-9B4B-C8472EEFB9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0660" y="1572409"/>
                <a:ext cx="71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EE642F8-E967-DD49-ABB3-382579DE54B5}"/>
                  </a:ext>
                </a:extLst>
              </p14:cNvPr>
              <p14:cNvContentPartPr/>
              <p14:nvPr/>
            </p14:nvContentPartPr>
            <p14:xfrm>
              <a:off x="4744900" y="1480249"/>
              <a:ext cx="268200" cy="1807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EE642F8-E967-DD49-ABB3-382579DE54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7340" y="1472689"/>
                <a:ext cx="282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墨迹 38">
                <a:extLst>
                  <a:ext uri="{FF2B5EF4-FFF2-40B4-BE49-F238E27FC236}">
                    <a16:creationId xmlns:a16="http://schemas.microsoft.com/office/drawing/2014/main" id="{4F7E8F95-A205-9546-8C20-6D513F2FC6AE}"/>
                  </a:ext>
                </a:extLst>
              </p14:cNvPr>
              <p14:cNvContentPartPr/>
              <p14:nvPr/>
            </p14:nvContentPartPr>
            <p14:xfrm>
              <a:off x="4196980" y="1449289"/>
              <a:ext cx="299160" cy="255600"/>
            </p14:xfrm>
          </p:contentPart>
        </mc:Choice>
        <mc:Fallback>
          <p:pic>
            <p:nvPicPr>
              <p:cNvPr id="37" name="墨迹 38">
                <a:extLst>
                  <a:ext uri="{FF2B5EF4-FFF2-40B4-BE49-F238E27FC236}">
                    <a16:creationId xmlns:a16="http://schemas.microsoft.com/office/drawing/2014/main" id="{4F7E8F95-A205-9546-8C20-6D513F2FC6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9420" y="1441729"/>
                <a:ext cx="3142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墨迹 39">
                <a:extLst>
                  <a:ext uri="{FF2B5EF4-FFF2-40B4-BE49-F238E27FC236}">
                    <a16:creationId xmlns:a16="http://schemas.microsoft.com/office/drawing/2014/main" id="{1EA764C0-4496-C04F-B18D-9D192D1CFD10}"/>
                  </a:ext>
                </a:extLst>
              </p14:cNvPr>
              <p14:cNvContentPartPr/>
              <p14:nvPr/>
            </p14:nvContentPartPr>
            <p14:xfrm>
              <a:off x="3257740" y="1287289"/>
              <a:ext cx="690840" cy="467280"/>
            </p14:xfrm>
          </p:contentPart>
        </mc:Choice>
        <mc:Fallback>
          <p:pic>
            <p:nvPicPr>
              <p:cNvPr id="38" name="墨迹 39">
                <a:extLst>
                  <a:ext uri="{FF2B5EF4-FFF2-40B4-BE49-F238E27FC236}">
                    <a16:creationId xmlns:a16="http://schemas.microsoft.com/office/drawing/2014/main" id="{1EA764C0-4496-C04F-B18D-9D192D1CFD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0180" y="1279729"/>
                <a:ext cx="705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26D8D6A-CA2D-AB4F-A190-013B9DA1B7F5}"/>
                  </a:ext>
                </a:extLst>
              </p14:cNvPr>
              <p14:cNvContentPartPr/>
              <p14:nvPr/>
            </p14:nvContentPartPr>
            <p14:xfrm>
              <a:off x="6120820" y="1312129"/>
              <a:ext cx="112320" cy="813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26D8D6A-CA2D-AB4F-A190-013B9DA1B7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13260" y="1304569"/>
                <a:ext cx="127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91B16D-584E-4147-8FD4-4D78B40FB2AA}"/>
                  </a:ext>
                </a:extLst>
              </p14:cNvPr>
              <p14:cNvContentPartPr/>
              <p14:nvPr/>
            </p14:nvContentPartPr>
            <p14:xfrm>
              <a:off x="6089500" y="1529929"/>
              <a:ext cx="298440" cy="14976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91B16D-584E-4147-8FD4-4D78B40FB2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81940" y="1522369"/>
                <a:ext cx="31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42A60992-F746-E145-8B5E-0CC7B525250C}"/>
                  </a:ext>
                </a:extLst>
              </p14:cNvPr>
              <p14:cNvContentPartPr/>
              <p14:nvPr/>
            </p14:nvContentPartPr>
            <p14:xfrm>
              <a:off x="11318860" y="1947169"/>
              <a:ext cx="75240" cy="4392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42A60992-F746-E145-8B5E-0CC7B52525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11300" y="1939609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B83D0A1F-DDD6-1D47-82F4-3BBAB81F8DC5}"/>
                  </a:ext>
                </a:extLst>
              </p14:cNvPr>
              <p14:cNvContentPartPr/>
              <p14:nvPr/>
            </p14:nvContentPartPr>
            <p14:xfrm>
              <a:off x="10111420" y="1125289"/>
              <a:ext cx="1276560" cy="66060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B83D0A1F-DDD6-1D47-82F4-3BBAB81F8D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03860" y="1117725"/>
                <a:ext cx="1291680" cy="675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6">
                <a:extLst>
                  <a:ext uri="{FF2B5EF4-FFF2-40B4-BE49-F238E27FC236}">
                    <a16:creationId xmlns:a16="http://schemas.microsoft.com/office/drawing/2014/main" id="{1CF2C70A-5704-B74F-ADBA-4E8156CA393B}"/>
                  </a:ext>
                </a:extLst>
              </p14:cNvPr>
              <p14:cNvContentPartPr/>
              <p14:nvPr/>
            </p14:nvContentPartPr>
            <p14:xfrm>
              <a:off x="9278380" y="1255969"/>
              <a:ext cx="552960" cy="510840"/>
            </p14:xfrm>
          </p:contentPart>
        </mc:Choice>
        <mc:Fallback>
          <p:pic>
            <p:nvPicPr>
              <p:cNvPr id="63" name="墨迹 66">
                <a:extLst>
                  <a:ext uri="{FF2B5EF4-FFF2-40B4-BE49-F238E27FC236}">
                    <a16:creationId xmlns:a16="http://schemas.microsoft.com/office/drawing/2014/main" id="{1CF2C70A-5704-B74F-ADBA-4E8156CA39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70820" y="1248769"/>
                <a:ext cx="568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7">
                <a:extLst>
                  <a:ext uri="{FF2B5EF4-FFF2-40B4-BE49-F238E27FC236}">
                    <a16:creationId xmlns:a16="http://schemas.microsoft.com/office/drawing/2014/main" id="{0E2A5A1F-8BC6-8F4F-85B7-D87BA8E40B1C}"/>
                  </a:ext>
                </a:extLst>
              </p14:cNvPr>
              <p14:cNvContentPartPr/>
              <p14:nvPr/>
            </p14:nvContentPartPr>
            <p14:xfrm>
              <a:off x="6768100" y="1162729"/>
              <a:ext cx="2166840" cy="672120"/>
            </p14:xfrm>
          </p:contentPart>
        </mc:Choice>
        <mc:Fallback>
          <p:pic>
            <p:nvPicPr>
              <p:cNvPr id="64" name="墨迹 67">
                <a:extLst>
                  <a:ext uri="{FF2B5EF4-FFF2-40B4-BE49-F238E27FC236}">
                    <a16:creationId xmlns:a16="http://schemas.microsoft.com/office/drawing/2014/main" id="{0E2A5A1F-8BC6-8F4F-85B7-D87BA8E40B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60540" y="1155169"/>
                <a:ext cx="218196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墨迹 68">
                <a:extLst>
                  <a:ext uri="{FF2B5EF4-FFF2-40B4-BE49-F238E27FC236}">
                    <a16:creationId xmlns:a16="http://schemas.microsoft.com/office/drawing/2014/main" id="{1B6B6107-F76B-884E-BFC8-572F7698336B}"/>
                  </a:ext>
                </a:extLst>
              </p14:cNvPr>
              <p14:cNvContentPartPr/>
              <p14:nvPr/>
            </p14:nvContentPartPr>
            <p14:xfrm>
              <a:off x="5087260" y="1474129"/>
              <a:ext cx="392400" cy="193320"/>
            </p14:xfrm>
          </p:contentPart>
        </mc:Choice>
        <mc:Fallback>
          <p:pic>
            <p:nvPicPr>
              <p:cNvPr id="65" name="墨迹 68">
                <a:extLst>
                  <a:ext uri="{FF2B5EF4-FFF2-40B4-BE49-F238E27FC236}">
                    <a16:creationId xmlns:a16="http://schemas.microsoft.com/office/drawing/2014/main" id="{1B6B6107-F76B-884E-BFC8-572F769833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79700" y="1466569"/>
                <a:ext cx="407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8D82D366-6D7E-DF45-A63D-186522D0C2B4}"/>
                  </a:ext>
                </a:extLst>
              </p14:cNvPr>
              <p14:cNvContentPartPr/>
              <p14:nvPr/>
            </p14:nvContentPartPr>
            <p14:xfrm>
              <a:off x="2665540" y="2426689"/>
              <a:ext cx="162360" cy="9468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8D82D366-6D7E-DF45-A63D-186522D0C2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7980" y="2419129"/>
                <a:ext cx="1771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墨迹 77">
                <a:extLst>
                  <a:ext uri="{FF2B5EF4-FFF2-40B4-BE49-F238E27FC236}">
                    <a16:creationId xmlns:a16="http://schemas.microsoft.com/office/drawing/2014/main" id="{FA1B45F3-26D2-694E-89E5-24F72443759D}"/>
                  </a:ext>
                </a:extLst>
              </p14:cNvPr>
              <p14:cNvContentPartPr/>
              <p14:nvPr/>
            </p14:nvContentPartPr>
            <p14:xfrm>
              <a:off x="4322980" y="2787769"/>
              <a:ext cx="254160" cy="236880"/>
            </p14:xfrm>
          </p:contentPart>
        </mc:Choice>
        <mc:Fallback>
          <p:pic>
            <p:nvPicPr>
              <p:cNvPr id="76" name="墨迹 77">
                <a:extLst>
                  <a:ext uri="{FF2B5EF4-FFF2-40B4-BE49-F238E27FC236}">
                    <a16:creationId xmlns:a16="http://schemas.microsoft.com/office/drawing/2014/main" id="{FA1B45F3-26D2-694E-89E5-24F7244375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15420" y="2780209"/>
                <a:ext cx="269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墨迹 78">
                <a:extLst>
                  <a:ext uri="{FF2B5EF4-FFF2-40B4-BE49-F238E27FC236}">
                    <a16:creationId xmlns:a16="http://schemas.microsoft.com/office/drawing/2014/main" id="{A906A432-DD2D-3F42-A156-320AEEC928EE}"/>
                  </a:ext>
                </a:extLst>
              </p14:cNvPr>
              <p14:cNvContentPartPr/>
              <p14:nvPr/>
            </p14:nvContentPartPr>
            <p14:xfrm>
              <a:off x="3157300" y="2389969"/>
              <a:ext cx="623160" cy="1095480"/>
            </p14:xfrm>
          </p:contentPart>
        </mc:Choice>
        <mc:Fallback>
          <p:pic>
            <p:nvPicPr>
              <p:cNvPr id="77" name="墨迹 78">
                <a:extLst>
                  <a:ext uri="{FF2B5EF4-FFF2-40B4-BE49-F238E27FC236}">
                    <a16:creationId xmlns:a16="http://schemas.microsoft.com/office/drawing/2014/main" id="{A906A432-DD2D-3F42-A156-320AEEC928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49740" y="2382409"/>
                <a:ext cx="63828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CE02CAB7-5034-CC4E-A692-593A697E47F8}"/>
                  </a:ext>
                </a:extLst>
              </p14:cNvPr>
              <p14:cNvContentPartPr/>
              <p14:nvPr/>
            </p14:nvContentPartPr>
            <p14:xfrm>
              <a:off x="4962700" y="2259289"/>
              <a:ext cx="199800" cy="106416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CE02CAB7-5034-CC4E-A692-593A697E47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55140" y="2251729"/>
                <a:ext cx="21492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3D7B67F6-CA75-7940-8A53-E181B20797AF}"/>
                  </a:ext>
                </a:extLst>
              </p14:cNvPr>
              <p14:cNvContentPartPr/>
              <p14:nvPr/>
            </p14:nvContentPartPr>
            <p14:xfrm>
              <a:off x="7546060" y="2289529"/>
              <a:ext cx="150120" cy="8157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3D7B67F6-CA75-7940-8A53-E181B20797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38500" y="2281969"/>
                <a:ext cx="16488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8658BA78-24BA-3941-9B1D-4078746F274A}"/>
                  </a:ext>
                </a:extLst>
              </p14:cNvPr>
              <p14:cNvContentPartPr/>
              <p14:nvPr/>
            </p14:nvContentPartPr>
            <p14:xfrm>
              <a:off x="8007220" y="2189809"/>
              <a:ext cx="1026720" cy="133920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8658BA78-24BA-3941-9B1D-4078746F27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9660" y="2182247"/>
                <a:ext cx="1041840" cy="1354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" name="墨迹 99">
                <a:extLst>
                  <a:ext uri="{FF2B5EF4-FFF2-40B4-BE49-F238E27FC236}">
                    <a16:creationId xmlns:a16="http://schemas.microsoft.com/office/drawing/2014/main" id="{1572F53B-5AA8-BF47-B81E-54C74481D57F}"/>
                  </a:ext>
                </a:extLst>
              </p14:cNvPr>
              <p14:cNvContentPartPr/>
              <p14:nvPr/>
            </p14:nvContentPartPr>
            <p14:xfrm>
              <a:off x="6917500" y="2675449"/>
              <a:ext cx="293040" cy="255600"/>
            </p14:xfrm>
          </p:contentPart>
        </mc:Choice>
        <mc:Fallback>
          <p:pic>
            <p:nvPicPr>
              <p:cNvPr id="97" name="墨迹 99">
                <a:extLst>
                  <a:ext uri="{FF2B5EF4-FFF2-40B4-BE49-F238E27FC236}">
                    <a16:creationId xmlns:a16="http://schemas.microsoft.com/office/drawing/2014/main" id="{1572F53B-5AA8-BF47-B81E-54C74481D5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9940" y="2667889"/>
                <a:ext cx="308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8" name="墨迹 100">
                <a:extLst>
                  <a:ext uri="{FF2B5EF4-FFF2-40B4-BE49-F238E27FC236}">
                    <a16:creationId xmlns:a16="http://schemas.microsoft.com/office/drawing/2014/main" id="{34B70455-8355-BA40-8E41-4C82058C1208}"/>
                  </a:ext>
                </a:extLst>
              </p14:cNvPr>
              <p14:cNvContentPartPr/>
              <p14:nvPr/>
            </p14:nvContentPartPr>
            <p14:xfrm>
              <a:off x="5491900" y="2311129"/>
              <a:ext cx="1102680" cy="1061280"/>
            </p14:xfrm>
          </p:contentPart>
        </mc:Choice>
        <mc:Fallback>
          <p:pic>
            <p:nvPicPr>
              <p:cNvPr id="98" name="墨迹 100">
                <a:extLst>
                  <a:ext uri="{FF2B5EF4-FFF2-40B4-BE49-F238E27FC236}">
                    <a16:creationId xmlns:a16="http://schemas.microsoft.com/office/drawing/2014/main" id="{34B70455-8355-BA40-8E41-4C82058C12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84340" y="2303572"/>
                <a:ext cx="1117800" cy="1076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769CDE27-D9B1-EB45-B4F9-045F59F0F2F1}"/>
                  </a:ext>
                </a:extLst>
              </p14:cNvPr>
              <p14:cNvContentPartPr/>
              <p14:nvPr/>
            </p14:nvContentPartPr>
            <p14:xfrm>
              <a:off x="1570060" y="3951649"/>
              <a:ext cx="168480" cy="23076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769CDE27-D9B1-EB45-B4F9-045F59F0F2F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62500" y="3944089"/>
                <a:ext cx="183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8" name="墨迹 108">
                <a:extLst>
                  <a:ext uri="{FF2B5EF4-FFF2-40B4-BE49-F238E27FC236}">
                    <a16:creationId xmlns:a16="http://schemas.microsoft.com/office/drawing/2014/main" id="{D7D74D5C-BCAB-9643-B0EB-5F2BB9912740}"/>
                  </a:ext>
                </a:extLst>
              </p14:cNvPr>
              <p14:cNvContentPartPr/>
              <p14:nvPr/>
            </p14:nvContentPartPr>
            <p14:xfrm>
              <a:off x="349660" y="3254329"/>
              <a:ext cx="940680" cy="1444680"/>
            </p14:xfrm>
          </p:contentPart>
        </mc:Choice>
        <mc:Fallback>
          <p:pic>
            <p:nvPicPr>
              <p:cNvPr id="108" name="墨迹 108">
                <a:extLst>
                  <a:ext uri="{FF2B5EF4-FFF2-40B4-BE49-F238E27FC236}">
                    <a16:creationId xmlns:a16="http://schemas.microsoft.com/office/drawing/2014/main" id="{D7D74D5C-BCAB-9643-B0EB-5F2BB9912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2097" y="3247129"/>
                <a:ext cx="955806" cy="14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4" name="墨迹 115">
                <a:extLst>
                  <a:ext uri="{FF2B5EF4-FFF2-40B4-BE49-F238E27FC236}">
                    <a16:creationId xmlns:a16="http://schemas.microsoft.com/office/drawing/2014/main" id="{5BAFE523-17D8-DD49-8E94-C0437FB1D8B8}"/>
                  </a:ext>
                </a:extLst>
              </p14:cNvPr>
              <p14:cNvContentPartPr/>
              <p14:nvPr/>
            </p14:nvContentPartPr>
            <p14:xfrm>
              <a:off x="2540980" y="4636729"/>
              <a:ext cx="56520" cy="168120"/>
            </p14:xfrm>
          </p:contentPart>
        </mc:Choice>
        <mc:Fallback>
          <p:pic>
            <p:nvPicPr>
              <p:cNvPr id="114" name="墨迹 115">
                <a:extLst>
                  <a:ext uri="{FF2B5EF4-FFF2-40B4-BE49-F238E27FC236}">
                    <a16:creationId xmlns:a16="http://schemas.microsoft.com/office/drawing/2014/main" id="{5BAFE523-17D8-DD49-8E94-C0437FB1D8B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33420" y="4629185"/>
                <a:ext cx="71280" cy="183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5" name="墨迹 116">
                <a:extLst>
                  <a:ext uri="{FF2B5EF4-FFF2-40B4-BE49-F238E27FC236}">
                    <a16:creationId xmlns:a16="http://schemas.microsoft.com/office/drawing/2014/main" id="{E77D8DF3-C7EC-A743-9E44-8012CB53F1B8}"/>
                  </a:ext>
                </a:extLst>
              </p14:cNvPr>
              <p14:cNvContentPartPr/>
              <p14:nvPr/>
            </p14:nvContentPartPr>
            <p14:xfrm>
              <a:off x="1582300" y="4051369"/>
              <a:ext cx="523440" cy="772200"/>
            </p14:xfrm>
          </p:contentPart>
        </mc:Choice>
        <mc:Fallback>
          <p:pic>
            <p:nvPicPr>
              <p:cNvPr id="115" name="墨迹 116">
                <a:extLst>
                  <a:ext uri="{FF2B5EF4-FFF2-40B4-BE49-F238E27FC236}">
                    <a16:creationId xmlns:a16="http://schemas.microsoft.com/office/drawing/2014/main" id="{E77D8DF3-C7EC-A743-9E44-8012CB53F1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74740" y="4043809"/>
                <a:ext cx="5385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BD684D41-3570-B14D-8D0B-75F43831A72E}"/>
                  </a:ext>
                </a:extLst>
              </p14:cNvPr>
              <p14:cNvContentPartPr/>
              <p14:nvPr/>
            </p14:nvContentPartPr>
            <p14:xfrm>
              <a:off x="3456100" y="4013929"/>
              <a:ext cx="273600" cy="4982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BD684D41-3570-B14D-8D0B-75F43831A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48540" y="4006369"/>
                <a:ext cx="2887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1" name="墨迹 121">
                <a:extLst>
                  <a:ext uri="{FF2B5EF4-FFF2-40B4-BE49-F238E27FC236}">
                    <a16:creationId xmlns:a16="http://schemas.microsoft.com/office/drawing/2014/main" id="{08DC3889-F7D8-4A4A-A939-909BEB338DA4}"/>
                  </a:ext>
                </a:extLst>
              </p14:cNvPr>
              <p14:cNvContentPartPr/>
              <p14:nvPr/>
            </p14:nvContentPartPr>
            <p14:xfrm>
              <a:off x="4013020" y="4231729"/>
              <a:ext cx="190440" cy="174960"/>
            </p14:xfrm>
          </p:contentPart>
        </mc:Choice>
        <mc:Fallback>
          <p:pic>
            <p:nvPicPr>
              <p:cNvPr id="121" name="墨迹 121">
                <a:extLst>
                  <a:ext uri="{FF2B5EF4-FFF2-40B4-BE49-F238E27FC236}">
                    <a16:creationId xmlns:a16="http://schemas.microsoft.com/office/drawing/2014/main" id="{08DC3889-F7D8-4A4A-A939-909BEB338DA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05460" y="4224514"/>
                <a:ext cx="205560" cy="190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墨迹 141">
                <a:extLst>
                  <a:ext uri="{FF2B5EF4-FFF2-40B4-BE49-F238E27FC236}">
                    <a16:creationId xmlns:a16="http://schemas.microsoft.com/office/drawing/2014/main" id="{E89E064C-3C8C-4D44-8855-03F91B56C6E1}"/>
                  </a:ext>
                </a:extLst>
              </p14:cNvPr>
              <p14:cNvContentPartPr/>
              <p14:nvPr/>
            </p14:nvContentPartPr>
            <p14:xfrm>
              <a:off x="7708060" y="3982969"/>
              <a:ext cx="797400" cy="629280"/>
            </p14:xfrm>
          </p:contentPart>
        </mc:Choice>
        <mc:Fallback>
          <p:pic>
            <p:nvPicPr>
              <p:cNvPr id="138" name="墨迹 141">
                <a:extLst>
                  <a:ext uri="{FF2B5EF4-FFF2-40B4-BE49-F238E27FC236}">
                    <a16:creationId xmlns:a16="http://schemas.microsoft.com/office/drawing/2014/main" id="{E89E064C-3C8C-4D44-8855-03F91B56C6E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00860" y="3975409"/>
                <a:ext cx="8121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9" name="墨迹 142">
                <a:extLst>
                  <a:ext uri="{FF2B5EF4-FFF2-40B4-BE49-F238E27FC236}">
                    <a16:creationId xmlns:a16="http://schemas.microsoft.com/office/drawing/2014/main" id="{25C442DB-E9CF-5D44-B6A7-32350820523F}"/>
                  </a:ext>
                </a:extLst>
              </p14:cNvPr>
              <p14:cNvContentPartPr/>
              <p14:nvPr/>
            </p14:nvContentPartPr>
            <p14:xfrm>
              <a:off x="6749380" y="4350169"/>
              <a:ext cx="573120" cy="74880"/>
            </p14:xfrm>
          </p:contentPart>
        </mc:Choice>
        <mc:Fallback>
          <p:pic>
            <p:nvPicPr>
              <p:cNvPr id="139" name="墨迹 142">
                <a:extLst>
                  <a:ext uri="{FF2B5EF4-FFF2-40B4-BE49-F238E27FC236}">
                    <a16:creationId xmlns:a16="http://schemas.microsoft.com/office/drawing/2014/main" id="{25C442DB-E9CF-5D44-B6A7-32350820523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41820" y="4342645"/>
                <a:ext cx="588240" cy="8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0" name="墨迹 143">
                <a:extLst>
                  <a:ext uri="{FF2B5EF4-FFF2-40B4-BE49-F238E27FC236}">
                    <a16:creationId xmlns:a16="http://schemas.microsoft.com/office/drawing/2014/main" id="{AB1DFCAD-FAD1-164D-92AD-73FDAC378A10}"/>
                  </a:ext>
                </a:extLst>
              </p14:cNvPr>
              <p14:cNvContentPartPr/>
              <p14:nvPr/>
            </p14:nvContentPartPr>
            <p14:xfrm>
              <a:off x="5485780" y="4163329"/>
              <a:ext cx="716040" cy="317880"/>
            </p14:xfrm>
          </p:contentPart>
        </mc:Choice>
        <mc:Fallback>
          <p:pic>
            <p:nvPicPr>
              <p:cNvPr id="140" name="墨迹 143">
                <a:extLst>
                  <a:ext uri="{FF2B5EF4-FFF2-40B4-BE49-F238E27FC236}">
                    <a16:creationId xmlns:a16="http://schemas.microsoft.com/office/drawing/2014/main" id="{AB1DFCAD-FAD1-164D-92AD-73FDAC378A1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78224" y="4155769"/>
                <a:ext cx="731152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1" name="墨迹 144">
                <a:extLst>
                  <a:ext uri="{FF2B5EF4-FFF2-40B4-BE49-F238E27FC236}">
                    <a16:creationId xmlns:a16="http://schemas.microsoft.com/office/drawing/2014/main" id="{F2480D44-7675-5F46-9934-0C71A4383DBD}"/>
                  </a:ext>
                </a:extLst>
              </p14:cNvPr>
              <p14:cNvContentPartPr/>
              <p14:nvPr/>
            </p14:nvContentPartPr>
            <p14:xfrm>
              <a:off x="4411540" y="3964249"/>
              <a:ext cx="856440" cy="560520"/>
            </p14:xfrm>
          </p:contentPart>
        </mc:Choice>
        <mc:Fallback>
          <p:pic>
            <p:nvPicPr>
              <p:cNvPr id="141" name="墨迹 144">
                <a:extLst>
                  <a:ext uri="{FF2B5EF4-FFF2-40B4-BE49-F238E27FC236}">
                    <a16:creationId xmlns:a16="http://schemas.microsoft.com/office/drawing/2014/main" id="{F2480D44-7675-5F46-9934-0C71A4383D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403983" y="3956689"/>
                <a:ext cx="871554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8" name="墨迹 148">
                <a:extLst>
                  <a:ext uri="{FF2B5EF4-FFF2-40B4-BE49-F238E27FC236}">
                    <a16:creationId xmlns:a16="http://schemas.microsoft.com/office/drawing/2014/main" id="{3617AB45-9097-914C-99D1-8CCD49BB2B29}"/>
                  </a:ext>
                </a:extLst>
              </p14:cNvPr>
              <p14:cNvContentPartPr/>
              <p14:nvPr/>
            </p14:nvContentPartPr>
            <p14:xfrm>
              <a:off x="3606220" y="5010049"/>
              <a:ext cx="802800" cy="452160"/>
            </p14:xfrm>
          </p:contentPart>
        </mc:Choice>
        <mc:Fallback>
          <p:pic>
            <p:nvPicPr>
              <p:cNvPr id="148" name="墨迹 148">
                <a:extLst>
                  <a:ext uri="{FF2B5EF4-FFF2-40B4-BE49-F238E27FC236}">
                    <a16:creationId xmlns:a16="http://schemas.microsoft.com/office/drawing/2014/main" id="{3617AB45-9097-914C-99D1-8CCD49BB2B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98660" y="5002489"/>
                <a:ext cx="8179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4E319C46-3232-5B40-B48A-4BBEF78D7865}"/>
                  </a:ext>
                </a:extLst>
              </p14:cNvPr>
              <p14:cNvContentPartPr/>
              <p14:nvPr/>
            </p14:nvContentPartPr>
            <p14:xfrm>
              <a:off x="4035340" y="5059729"/>
              <a:ext cx="685080" cy="38016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4E319C46-3232-5B40-B48A-4BBEF78D78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27780" y="5052529"/>
                <a:ext cx="7002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7" name="墨迹 157">
                <a:extLst>
                  <a:ext uri="{FF2B5EF4-FFF2-40B4-BE49-F238E27FC236}">
                    <a16:creationId xmlns:a16="http://schemas.microsoft.com/office/drawing/2014/main" id="{C6D4E656-3575-5A48-AB85-C991A45F055B}"/>
                  </a:ext>
                </a:extLst>
              </p14:cNvPr>
              <p14:cNvContentPartPr/>
              <p14:nvPr/>
            </p14:nvContentPartPr>
            <p14:xfrm>
              <a:off x="5162140" y="4922929"/>
              <a:ext cx="2041560" cy="666360"/>
            </p14:xfrm>
          </p:contentPart>
        </mc:Choice>
        <mc:Fallback>
          <p:pic>
            <p:nvPicPr>
              <p:cNvPr id="157" name="墨迹 157">
                <a:extLst>
                  <a:ext uri="{FF2B5EF4-FFF2-40B4-BE49-F238E27FC236}">
                    <a16:creationId xmlns:a16="http://schemas.microsoft.com/office/drawing/2014/main" id="{C6D4E656-3575-5A48-AB85-C991A45F05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54580" y="4915369"/>
                <a:ext cx="20566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3" name="墨迹 175">
                <a:extLst>
                  <a:ext uri="{FF2B5EF4-FFF2-40B4-BE49-F238E27FC236}">
                    <a16:creationId xmlns:a16="http://schemas.microsoft.com/office/drawing/2014/main" id="{D1B2641B-A966-5342-917C-54AD8213CF9A}"/>
                  </a:ext>
                </a:extLst>
              </p14:cNvPr>
              <p14:cNvContentPartPr/>
              <p14:nvPr/>
            </p14:nvContentPartPr>
            <p14:xfrm>
              <a:off x="2933380" y="5875489"/>
              <a:ext cx="710280" cy="579240"/>
            </p14:xfrm>
          </p:contentPart>
        </mc:Choice>
        <mc:Fallback>
          <p:pic>
            <p:nvPicPr>
              <p:cNvPr id="173" name="墨迹 175">
                <a:extLst>
                  <a:ext uri="{FF2B5EF4-FFF2-40B4-BE49-F238E27FC236}">
                    <a16:creationId xmlns:a16="http://schemas.microsoft.com/office/drawing/2014/main" id="{D1B2641B-A966-5342-917C-54AD8213CF9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25816" y="5867929"/>
                <a:ext cx="725408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4" name="墨迹 176">
                <a:extLst>
                  <a:ext uri="{FF2B5EF4-FFF2-40B4-BE49-F238E27FC236}">
                    <a16:creationId xmlns:a16="http://schemas.microsoft.com/office/drawing/2014/main" id="{514D9FB6-56AE-5649-832E-D4539B5AFE24}"/>
                  </a:ext>
                </a:extLst>
              </p14:cNvPr>
              <p14:cNvContentPartPr/>
              <p14:nvPr/>
            </p14:nvContentPartPr>
            <p14:xfrm>
              <a:off x="1968220" y="5831929"/>
              <a:ext cx="685080" cy="728640"/>
            </p14:xfrm>
          </p:contentPart>
        </mc:Choice>
        <mc:Fallback>
          <p:pic>
            <p:nvPicPr>
              <p:cNvPr id="174" name="墨迹 176">
                <a:extLst>
                  <a:ext uri="{FF2B5EF4-FFF2-40B4-BE49-F238E27FC236}">
                    <a16:creationId xmlns:a16="http://schemas.microsoft.com/office/drawing/2014/main" id="{514D9FB6-56AE-5649-832E-D4539B5AFE2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60660" y="5824369"/>
                <a:ext cx="70020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5" name="墨迹 177">
                <a:extLst>
                  <a:ext uri="{FF2B5EF4-FFF2-40B4-BE49-F238E27FC236}">
                    <a16:creationId xmlns:a16="http://schemas.microsoft.com/office/drawing/2014/main" id="{D3718752-2718-4340-91C4-2D77452A9214}"/>
                  </a:ext>
                </a:extLst>
              </p14:cNvPr>
              <p14:cNvContentPartPr/>
              <p14:nvPr/>
            </p14:nvContentPartPr>
            <p14:xfrm>
              <a:off x="1208980" y="5950009"/>
              <a:ext cx="484920" cy="591840"/>
            </p14:xfrm>
          </p:contentPart>
        </mc:Choice>
        <mc:Fallback>
          <p:pic>
            <p:nvPicPr>
              <p:cNvPr id="175" name="墨迹 177">
                <a:extLst>
                  <a:ext uri="{FF2B5EF4-FFF2-40B4-BE49-F238E27FC236}">
                    <a16:creationId xmlns:a16="http://schemas.microsoft.com/office/drawing/2014/main" id="{D3718752-2718-4340-91C4-2D77452A92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01426" y="5942449"/>
                <a:ext cx="500029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5" name="墨迹 186">
                <a:extLst>
                  <a:ext uri="{FF2B5EF4-FFF2-40B4-BE49-F238E27FC236}">
                    <a16:creationId xmlns:a16="http://schemas.microsoft.com/office/drawing/2014/main" id="{610DBDBB-814B-C949-BE30-9FE5CD148CE5}"/>
                  </a:ext>
                </a:extLst>
              </p14:cNvPr>
              <p14:cNvContentPartPr/>
              <p14:nvPr/>
            </p14:nvContentPartPr>
            <p14:xfrm>
              <a:off x="4645180" y="6510529"/>
              <a:ext cx="69120" cy="249480"/>
            </p14:xfrm>
          </p:contentPart>
        </mc:Choice>
        <mc:Fallback>
          <p:pic>
            <p:nvPicPr>
              <p:cNvPr id="185" name="墨迹 186">
                <a:extLst>
                  <a:ext uri="{FF2B5EF4-FFF2-40B4-BE49-F238E27FC236}">
                    <a16:creationId xmlns:a16="http://schemas.microsoft.com/office/drawing/2014/main" id="{610DBDBB-814B-C949-BE30-9FE5CD148CE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37580" y="6502969"/>
                <a:ext cx="84319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6" name="墨迹 187">
                <a:extLst>
                  <a:ext uri="{FF2B5EF4-FFF2-40B4-BE49-F238E27FC236}">
                    <a16:creationId xmlns:a16="http://schemas.microsoft.com/office/drawing/2014/main" id="{5235EE14-7FF3-8442-926F-EAC0777A8197}"/>
                  </a:ext>
                </a:extLst>
              </p14:cNvPr>
              <p14:cNvContentPartPr/>
              <p14:nvPr/>
            </p14:nvContentPartPr>
            <p14:xfrm>
              <a:off x="3836620" y="5763529"/>
              <a:ext cx="466560" cy="828000"/>
            </p14:xfrm>
          </p:contentPart>
        </mc:Choice>
        <mc:Fallback>
          <p:pic>
            <p:nvPicPr>
              <p:cNvPr id="186" name="墨迹 187">
                <a:extLst>
                  <a:ext uri="{FF2B5EF4-FFF2-40B4-BE49-F238E27FC236}">
                    <a16:creationId xmlns:a16="http://schemas.microsoft.com/office/drawing/2014/main" id="{5235EE14-7FF3-8442-926F-EAC0777A819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29060" y="5755972"/>
                <a:ext cx="481680" cy="843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760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墨迹 13">
                <a:extLst>
                  <a:ext uri="{FF2B5EF4-FFF2-40B4-BE49-F238E27FC236}">
                    <a16:creationId xmlns:a16="http://schemas.microsoft.com/office/drawing/2014/main" id="{06378E3C-70A6-574F-A363-A1A87ED9FED5}"/>
                  </a:ext>
                </a:extLst>
              </p14:cNvPr>
              <p14:cNvContentPartPr/>
              <p14:nvPr/>
            </p14:nvContentPartPr>
            <p14:xfrm>
              <a:off x="2354140" y="677089"/>
              <a:ext cx="523800" cy="355320"/>
            </p14:xfrm>
          </p:contentPart>
        </mc:Choice>
        <mc:Fallback>
          <p:pic>
            <p:nvPicPr>
              <p:cNvPr id="11" name="墨迹 13">
                <a:extLst>
                  <a:ext uri="{FF2B5EF4-FFF2-40B4-BE49-F238E27FC236}">
                    <a16:creationId xmlns:a16="http://schemas.microsoft.com/office/drawing/2014/main" id="{06378E3C-70A6-574F-A363-A1A87ED9FE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935" y="669529"/>
                <a:ext cx="53857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4">
                <a:extLst>
                  <a:ext uri="{FF2B5EF4-FFF2-40B4-BE49-F238E27FC236}">
                    <a16:creationId xmlns:a16="http://schemas.microsoft.com/office/drawing/2014/main" id="{9F066824-799F-EE42-9081-A3C6372B1603}"/>
                  </a:ext>
                </a:extLst>
              </p14:cNvPr>
              <p14:cNvContentPartPr/>
              <p14:nvPr/>
            </p14:nvContentPartPr>
            <p14:xfrm>
              <a:off x="1588420" y="378289"/>
              <a:ext cx="435600" cy="765360"/>
            </p14:xfrm>
          </p:contentPart>
        </mc:Choice>
        <mc:Fallback>
          <p:pic>
            <p:nvPicPr>
              <p:cNvPr id="12" name="墨迹 14">
                <a:extLst>
                  <a:ext uri="{FF2B5EF4-FFF2-40B4-BE49-F238E27FC236}">
                    <a16:creationId xmlns:a16="http://schemas.microsoft.com/office/drawing/2014/main" id="{9F066824-799F-EE42-9081-A3C6372B16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860" y="370729"/>
                <a:ext cx="4503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5">
                <a:extLst>
                  <a:ext uri="{FF2B5EF4-FFF2-40B4-BE49-F238E27FC236}">
                    <a16:creationId xmlns:a16="http://schemas.microsoft.com/office/drawing/2014/main" id="{34663D23-648C-6E40-A6AD-B342DED6643F}"/>
                  </a:ext>
                </a:extLst>
              </p14:cNvPr>
              <p14:cNvContentPartPr/>
              <p14:nvPr/>
            </p14:nvContentPartPr>
            <p14:xfrm>
              <a:off x="598780" y="552529"/>
              <a:ext cx="709920" cy="498240"/>
            </p14:xfrm>
          </p:contentPart>
        </mc:Choice>
        <mc:Fallback>
          <p:pic>
            <p:nvPicPr>
              <p:cNvPr id="13" name="墨迹 15">
                <a:extLst>
                  <a:ext uri="{FF2B5EF4-FFF2-40B4-BE49-F238E27FC236}">
                    <a16:creationId xmlns:a16="http://schemas.microsoft.com/office/drawing/2014/main" id="{34663D23-648C-6E40-A6AD-B342DED66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220" y="544969"/>
                <a:ext cx="7250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3">
                <a:extLst>
                  <a:ext uri="{FF2B5EF4-FFF2-40B4-BE49-F238E27FC236}">
                    <a16:creationId xmlns:a16="http://schemas.microsoft.com/office/drawing/2014/main" id="{B01EE543-49EF-EA45-9C3D-3BB5C439D26F}"/>
                  </a:ext>
                </a:extLst>
              </p14:cNvPr>
              <p14:cNvContentPartPr/>
              <p14:nvPr/>
            </p14:nvContentPartPr>
            <p14:xfrm>
              <a:off x="3300580" y="689689"/>
              <a:ext cx="1537560" cy="573120"/>
            </p14:xfrm>
          </p:contentPart>
        </mc:Choice>
        <mc:Fallback>
          <p:pic>
            <p:nvPicPr>
              <p:cNvPr id="23" name="墨迹 23">
                <a:extLst>
                  <a:ext uri="{FF2B5EF4-FFF2-40B4-BE49-F238E27FC236}">
                    <a16:creationId xmlns:a16="http://schemas.microsoft.com/office/drawing/2014/main" id="{B01EE543-49EF-EA45-9C3D-3BB5C439D2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3018" y="682129"/>
                <a:ext cx="1552684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601607A6-F85E-B54E-B775-4AC0F48E9A4D}"/>
                  </a:ext>
                </a:extLst>
              </p14:cNvPr>
              <p14:cNvContentPartPr/>
              <p14:nvPr/>
            </p14:nvContentPartPr>
            <p14:xfrm>
              <a:off x="5435740" y="540289"/>
              <a:ext cx="249480" cy="5356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601607A6-F85E-B54E-B775-4AC0F48E9A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8540" y="532729"/>
                <a:ext cx="2646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墨迹 41">
                <a:extLst>
                  <a:ext uri="{FF2B5EF4-FFF2-40B4-BE49-F238E27FC236}">
                    <a16:creationId xmlns:a16="http://schemas.microsoft.com/office/drawing/2014/main" id="{B338D4E9-46D8-284A-BC5E-3BBB73C546AE}"/>
                  </a:ext>
                </a:extLst>
              </p14:cNvPr>
              <p14:cNvContentPartPr/>
              <p14:nvPr/>
            </p14:nvContentPartPr>
            <p14:xfrm>
              <a:off x="8586100" y="540289"/>
              <a:ext cx="871920" cy="591480"/>
            </p14:xfrm>
          </p:contentPart>
        </mc:Choice>
        <mc:Fallback>
          <p:pic>
            <p:nvPicPr>
              <p:cNvPr id="39" name="墨迹 41">
                <a:extLst>
                  <a:ext uri="{FF2B5EF4-FFF2-40B4-BE49-F238E27FC236}">
                    <a16:creationId xmlns:a16="http://schemas.microsoft.com/office/drawing/2014/main" id="{B338D4E9-46D8-284A-BC5E-3BBB73C546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78540" y="532734"/>
                <a:ext cx="88704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墨迹 42">
                <a:extLst>
                  <a:ext uri="{FF2B5EF4-FFF2-40B4-BE49-F238E27FC236}">
                    <a16:creationId xmlns:a16="http://schemas.microsoft.com/office/drawing/2014/main" id="{EED33CE1-75DA-594B-8078-B2E2ADCF1476}"/>
                  </a:ext>
                </a:extLst>
              </p14:cNvPr>
              <p14:cNvContentPartPr/>
              <p14:nvPr/>
            </p14:nvContentPartPr>
            <p14:xfrm>
              <a:off x="7720660" y="565129"/>
              <a:ext cx="585720" cy="752760"/>
            </p14:xfrm>
          </p:contentPart>
        </mc:Choice>
        <mc:Fallback>
          <p:pic>
            <p:nvPicPr>
              <p:cNvPr id="40" name="墨迹 42">
                <a:extLst>
                  <a:ext uri="{FF2B5EF4-FFF2-40B4-BE49-F238E27FC236}">
                    <a16:creationId xmlns:a16="http://schemas.microsoft.com/office/drawing/2014/main" id="{EED33CE1-75DA-594B-8078-B2E2ADCF14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3100" y="557573"/>
                <a:ext cx="600480" cy="767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墨迹 43">
                <a:extLst>
                  <a:ext uri="{FF2B5EF4-FFF2-40B4-BE49-F238E27FC236}">
                    <a16:creationId xmlns:a16="http://schemas.microsoft.com/office/drawing/2014/main" id="{7DB6C2CF-6DA7-8248-A9F7-D508C7C4E1A1}"/>
                  </a:ext>
                </a:extLst>
              </p14:cNvPr>
              <p14:cNvContentPartPr/>
              <p14:nvPr/>
            </p14:nvContentPartPr>
            <p14:xfrm>
              <a:off x="5940100" y="427969"/>
              <a:ext cx="1338840" cy="772200"/>
            </p14:xfrm>
          </p:contentPart>
        </mc:Choice>
        <mc:Fallback>
          <p:pic>
            <p:nvPicPr>
              <p:cNvPr id="41" name="墨迹 43">
                <a:extLst>
                  <a:ext uri="{FF2B5EF4-FFF2-40B4-BE49-F238E27FC236}">
                    <a16:creationId xmlns:a16="http://schemas.microsoft.com/office/drawing/2014/main" id="{7DB6C2CF-6DA7-8248-A9F7-D508C7C4E1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32540" y="420769"/>
                <a:ext cx="13539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2198A577-A096-764B-9688-C93E6F0D0BC6}"/>
                  </a:ext>
                </a:extLst>
              </p14:cNvPr>
              <p14:cNvContentPartPr/>
              <p14:nvPr/>
            </p14:nvContentPartPr>
            <p14:xfrm>
              <a:off x="9768700" y="478009"/>
              <a:ext cx="1046520" cy="84708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2198A577-A096-764B-9688-C93E6F0D0B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61498" y="470449"/>
                <a:ext cx="1061645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F50AAD4-F8A8-5343-AB36-293F73D27B37}"/>
                  </a:ext>
                </a:extLst>
              </p14:cNvPr>
              <p14:cNvContentPartPr/>
              <p14:nvPr/>
            </p14:nvContentPartPr>
            <p14:xfrm>
              <a:off x="10634140" y="1019449"/>
              <a:ext cx="149760" cy="813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F50AAD4-F8A8-5343-AB36-293F73D27B3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26580" y="1011889"/>
                <a:ext cx="164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墨迹 60">
                <a:extLst>
                  <a:ext uri="{FF2B5EF4-FFF2-40B4-BE49-F238E27FC236}">
                    <a16:creationId xmlns:a16="http://schemas.microsoft.com/office/drawing/2014/main" id="{3ED065E4-AA2F-9744-9E80-F5667BAC3EDC}"/>
                  </a:ext>
                </a:extLst>
              </p14:cNvPr>
              <p14:cNvContentPartPr/>
              <p14:nvPr/>
            </p14:nvContentPartPr>
            <p14:xfrm>
              <a:off x="6450580" y="1529929"/>
              <a:ext cx="1164600" cy="690840"/>
            </p14:xfrm>
          </p:contentPart>
        </mc:Choice>
        <mc:Fallback>
          <p:pic>
            <p:nvPicPr>
              <p:cNvPr id="59" name="墨迹 60">
                <a:extLst>
                  <a:ext uri="{FF2B5EF4-FFF2-40B4-BE49-F238E27FC236}">
                    <a16:creationId xmlns:a16="http://schemas.microsoft.com/office/drawing/2014/main" id="{3ED065E4-AA2F-9744-9E80-F5667BAC3E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43020" y="1522369"/>
                <a:ext cx="117972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墨迹 61">
                <a:extLst>
                  <a:ext uri="{FF2B5EF4-FFF2-40B4-BE49-F238E27FC236}">
                    <a16:creationId xmlns:a16="http://schemas.microsoft.com/office/drawing/2014/main" id="{7A2EBC76-096A-304A-A04D-9488B42D7E98}"/>
                  </a:ext>
                </a:extLst>
              </p14:cNvPr>
              <p14:cNvContentPartPr/>
              <p14:nvPr/>
            </p14:nvContentPartPr>
            <p14:xfrm>
              <a:off x="5269060" y="1604809"/>
              <a:ext cx="782640" cy="548280"/>
            </p14:xfrm>
          </p:contentPart>
        </mc:Choice>
        <mc:Fallback>
          <p:pic>
            <p:nvPicPr>
              <p:cNvPr id="60" name="墨迹 61">
                <a:extLst>
                  <a:ext uri="{FF2B5EF4-FFF2-40B4-BE49-F238E27FC236}">
                    <a16:creationId xmlns:a16="http://schemas.microsoft.com/office/drawing/2014/main" id="{7A2EBC76-096A-304A-A04D-9488B42D7E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1500" y="1597249"/>
                <a:ext cx="7977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8402C071-8B95-B747-94E9-9521C1898D75}"/>
                  </a:ext>
                </a:extLst>
              </p14:cNvPr>
              <p14:cNvContentPartPr/>
              <p14:nvPr/>
            </p14:nvContentPartPr>
            <p14:xfrm>
              <a:off x="8487100" y="2339929"/>
              <a:ext cx="110880" cy="15444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8402C071-8B95-B747-94E9-9521C1898D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9540" y="2332369"/>
                <a:ext cx="126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墨迹 68">
                <a:extLst>
                  <a:ext uri="{FF2B5EF4-FFF2-40B4-BE49-F238E27FC236}">
                    <a16:creationId xmlns:a16="http://schemas.microsoft.com/office/drawing/2014/main" id="{EA2CA486-0D6F-044E-9384-0E8BC3F5C2FF}"/>
                  </a:ext>
                </a:extLst>
              </p14:cNvPr>
              <p14:cNvContentPartPr/>
              <p14:nvPr/>
            </p14:nvContentPartPr>
            <p14:xfrm>
              <a:off x="6905260" y="1554769"/>
              <a:ext cx="1064880" cy="1089720"/>
            </p14:xfrm>
          </p:contentPart>
        </mc:Choice>
        <mc:Fallback>
          <p:pic>
            <p:nvPicPr>
              <p:cNvPr id="68" name="墨迹 68">
                <a:extLst>
                  <a:ext uri="{FF2B5EF4-FFF2-40B4-BE49-F238E27FC236}">
                    <a16:creationId xmlns:a16="http://schemas.microsoft.com/office/drawing/2014/main" id="{EA2CA486-0D6F-044E-9384-0E8BC3F5C2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7703" y="1547569"/>
                <a:ext cx="1079995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墨迹 97">
                <a:extLst>
                  <a:ext uri="{FF2B5EF4-FFF2-40B4-BE49-F238E27FC236}">
                    <a16:creationId xmlns:a16="http://schemas.microsoft.com/office/drawing/2014/main" id="{177B3046-2D81-9841-B174-E40F29821828}"/>
                  </a:ext>
                </a:extLst>
              </p14:cNvPr>
              <p14:cNvContentPartPr/>
              <p14:nvPr/>
            </p14:nvContentPartPr>
            <p14:xfrm>
              <a:off x="5790700" y="3043009"/>
              <a:ext cx="1805760" cy="709920"/>
            </p14:xfrm>
          </p:contentPart>
        </mc:Choice>
        <mc:Fallback>
          <p:pic>
            <p:nvPicPr>
              <p:cNvPr id="94" name="墨迹 97">
                <a:extLst>
                  <a:ext uri="{FF2B5EF4-FFF2-40B4-BE49-F238E27FC236}">
                    <a16:creationId xmlns:a16="http://schemas.microsoft.com/office/drawing/2014/main" id="{177B3046-2D81-9841-B174-E40F2982182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83140" y="3035449"/>
                <a:ext cx="18208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5" name="墨迹 98">
                <a:extLst>
                  <a:ext uri="{FF2B5EF4-FFF2-40B4-BE49-F238E27FC236}">
                    <a16:creationId xmlns:a16="http://schemas.microsoft.com/office/drawing/2014/main" id="{83B9AF40-E254-AB45-A862-F25ED7436C24}"/>
                  </a:ext>
                </a:extLst>
              </p14:cNvPr>
              <p14:cNvContentPartPr/>
              <p14:nvPr/>
            </p14:nvContentPartPr>
            <p14:xfrm>
              <a:off x="4041460" y="3335329"/>
              <a:ext cx="1132920" cy="541800"/>
            </p14:xfrm>
          </p:contentPart>
        </mc:Choice>
        <mc:Fallback>
          <p:pic>
            <p:nvPicPr>
              <p:cNvPr id="95" name="墨迹 98">
                <a:extLst>
                  <a:ext uri="{FF2B5EF4-FFF2-40B4-BE49-F238E27FC236}">
                    <a16:creationId xmlns:a16="http://schemas.microsoft.com/office/drawing/2014/main" id="{83B9AF40-E254-AB45-A862-F25ED7436C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33898" y="3327769"/>
                <a:ext cx="1148045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6" name="墨迹 99">
                <a:extLst>
                  <a:ext uri="{FF2B5EF4-FFF2-40B4-BE49-F238E27FC236}">
                    <a16:creationId xmlns:a16="http://schemas.microsoft.com/office/drawing/2014/main" id="{D54AFDCB-A8D4-8E43-A857-22081B156284}"/>
                  </a:ext>
                </a:extLst>
              </p14:cNvPr>
              <p14:cNvContentPartPr/>
              <p14:nvPr/>
            </p14:nvContentPartPr>
            <p14:xfrm>
              <a:off x="1763020" y="3030409"/>
              <a:ext cx="1818000" cy="902880"/>
            </p14:xfrm>
          </p:contentPart>
        </mc:Choice>
        <mc:Fallback>
          <p:pic>
            <p:nvPicPr>
              <p:cNvPr id="96" name="墨迹 99">
                <a:extLst>
                  <a:ext uri="{FF2B5EF4-FFF2-40B4-BE49-F238E27FC236}">
                    <a16:creationId xmlns:a16="http://schemas.microsoft.com/office/drawing/2014/main" id="{D54AFDCB-A8D4-8E43-A857-22081B1562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55461" y="3022849"/>
                <a:ext cx="1832757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100">
                <a:extLst>
                  <a:ext uri="{FF2B5EF4-FFF2-40B4-BE49-F238E27FC236}">
                    <a16:creationId xmlns:a16="http://schemas.microsoft.com/office/drawing/2014/main" id="{AC0221D3-8DD1-DA45-BED7-A93447F549E7}"/>
                  </a:ext>
                </a:extLst>
              </p14:cNvPr>
              <p14:cNvContentPartPr/>
              <p14:nvPr/>
            </p14:nvContentPartPr>
            <p14:xfrm>
              <a:off x="685900" y="3198529"/>
              <a:ext cx="604080" cy="534960"/>
            </p14:xfrm>
          </p:contentPart>
        </mc:Choice>
        <mc:Fallback>
          <p:pic>
            <p:nvPicPr>
              <p:cNvPr id="97" name="墨迹 100">
                <a:extLst>
                  <a:ext uri="{FF2B5EF4-FFF2-40B4-BE49-F238E27FC236}">
                    <a16:creationId xmlns:a16="http://schemas.microsoft.com/office/drawing/2014/main" id="{AC0221D3-8DD1-DA45-BED7-A93447F549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340" y="3190969"/>
                <a:ext cx="6192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5" name="墨迹 105">
                <a:extLst>
                  <a:ext uri="{FF2B5EF4-FFF2-40B4-BE49-F238E27FC236}">
                    <a16:creationId xmlns:a16="http://schemas.microsoft.com/office/drawing/2014/main" id="{54901270-8034-3049-B082-384DB686B250}"/>
                  </a:ext>
                </a:extLst>
              </p14:cNvPr>
              <p14:cNvContentPartPr/>
              <p14:nvPr/>
            </p14:nvContentPartPr>
            <p14:xfrm>
              <a:off x="8000740" y="2918449"/>
              <a:ext cx="2552760" cy="821520"/>
            </p14:xfrm>
          </p:contentPart>
        </mc:Choice>
        <mc:Fallback>
          <p:pic>
            <p:nvPicPr>
              <p:cNvPr id="105" name="墨迹 105">
                <a:extLst>
                  <a:ext uri="{FF2B5EF4-FFF2-40B4-BE49-F238E27FC236}">
                    <a16:creationId xmlns:a16="http://schemas.microsoft.com/office/drawing/2014/main" id="{54901270-8034-3049-B082-384DB686B2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93180" y="2910889"/>
                <a:ext cx="256788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DAD07921-A53A-B444-8739-E481A1D4F3FD}"/>
                  </a:ext>
                </a:extLst>
              </p14:cNvPr>
              <p14:cNvContentPartPr/>
              <p14:nvPr/>
            </p14:nvContentPartPr>
            <p14:xfrm>
              <a:off x="10335340" y="3435049"/>
              <a:ext cx="236880" cy="1371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DAD07921-A53A-B444-8739-E481A1D4F3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27780" y="3427489"/>
                <a:ext cx="252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2D3642A4-102A-D24E-BA6E-C64F37839631}"/>
                  </a:ext>
                </a:extLst>
              </p14:cNvPr>
              <p14:cNvContentPartPr/>
              <p14:nvPr/>
            </p14:nvContentPartPr>
            <p14:xfrm>
              <a:off x="6319900" y="4195369"/>
              <a:ext cx="187200" cy="75852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2D3642A4-102A-D24E-BA6E-C64F378396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12340" y="4187809"/>
                <a:ext cx="20232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9" name="墨迹 120">
                <a:extLst>
                  <a:ext uri="{FF2B5EF4-FFF2-40B4-BE49-F238E27FC236}">
                    <a16:creationId xmlns:a16="http://schemas.microsoft.com/office/drawing/2014/main" id="{48D8FAAF-FC32-E64C-A4A3-17A3F501C932}"/>
                  </a:ext>
                </a:extLst>
              </p14:cNvPr>
              <p14:cNvContentPartPr/>
              <p14:nvPr/>
            </p14:nvContentPartPr>
            <p14:xfrm>
              <a:off x="6873940" y="4126249"/>
              <a:ext cx="1132560" cy="1121040"/>
            </p14:xfrm>
          </p:contentPart>
        </mc:Choice>
        <mc:Fallback>
          <p:pic>
            <p:nvPicPr>
              <p:cNvPr id="119" name="墨迹 120">
                <a:extLst>
                  <a:ext uri="{FF2B5EF4-FFF2-40B4-BE49-F238E27FC236}">
                    <a16:creationId xmlns:a16="http://schemas.microsoft.com/office/drawing/2014/main" id="{48D8FAAF-FC32-E64C-A4A3-17A3F501C9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6380" y="4118689"/>
                <a:ext cx="1147680" cy="11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0" name="墨迹 121">
                <a:extLst>
                  <a:ext uri="{FF2B5EF4-FFF2-40B4-BE49-F238E27FC236}">
                    <a16:creationId xmlns:a16="http://schemas.microsoft.com/office/drawing/2014/main" id="{BE4E034C-5226-1645-B7EA-F295216E9CF3}"/>
                  </a:ext>
                </a:extLst>
              </p14:cNvPr>
              <p14:cNvContentPartPr/>
              <p14:nvPr/>
            </p14:nvContentPartPr>
            <p14:xfrm>
              <a:off x="5206780" y="4394449"/>
              <a:ext cx="607680" cy="640800"/>
            </p14:xfrm>
          </p:contentPart>
        </mc:Choice>
        <mc:Fallback>
          <p:pic>
            <p:nvPicPr>
              <p:cNvPr id="120" name="墨迹 121">
                <a:extLst>
                  <a:ext uri="{FF2B5EF4-FFF2-40B4-BE49-F238E27FC236}">
                    <a16:creationId xmlns:a16="http://schemas.microsoft.com/office/drawing/2014/main" id="{BE4E034C-5226-1645-B7EA-F295216E9C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9580" y="4386889"/>
                <a:ext cx="6228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455605E-1968-C544-9C37-E2568DD2841E}"/>
                  </a:ext>
                </a:extLst>
              </p14:cNvPr>
              <p14:cNvContentPartPr/>
              <p14:nvPr/>
            </p14:nvContentPartPr>
            <p14:xfrm>
              <a:off x="5330620" y="5770009"/>
              <a:ext cx="286200" cy="9320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455605E-1968-C544-9C37-E2568DD284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23420" y="5762449"/>
                <a:ext cx="300960" cy="9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ADC9C2F1-D1CF-D544-A10D-EA6EA3E37151}"/>
                  </a:ext>
                </a:extLst>
              </p14:cNvPr>
              <p14:cNvContentPartPr/>
              <p14:nvPr/>
            </p14:nvContentPartPr>
            <p14:xfrm>
              <a:off x="5940100" y="5601889"/>
              <a:ext cx="199440" cy="4050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ADC9C2F1-D1CF-D544-A10D-EA6EA3E371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32540" y="5594329"/>
                <a:ext cx="214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E1ECB2E9-26A3-C446-BED3-F33A61763CD0}"/>
                  </a:ext>
                </a:extLst>
              </p14:cNvPr>
              <p14:cNvContentPartPr/>
              <p14:nvPr/>
            </p14:nvContentPartPr>
            <p14:xfrm>
              <a:off x="5930380" y="6305329"/>
              <a:ext cx="365040" cy="3614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E1ECB2E9-26A3-C446-BED3-F33A61763C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22820" y="6298129"/>
                <a:ext cx="3798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07E12B98-E508-D946-B1A1-3F8A7FBE652C}"/>
                  </a:ext>
                </a:extLst>
              </p14:cNvPr>
              <p14:cNvContentPartPr/>
              <p14:nvPr/>
            </p14:nvContentPartPr>
            <p14:xfrm>
              <a:off x="6618700" y="5590369"/>
              <a:ext cx="199080" cy="11390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07E12B98-E508-D946-B1A1-3F8A7FBE652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11140" y="5582809"/>
                <a:ext cx="21420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8" name="墨迹 164">
                <a:extLst>
                  <a:ext uri="{FF2B5EF4-FFF2-40B4-BE49-F238E27FC236}">
                    <a16:creationId xmlns:a16="http://schemas.microsoft.com/office/drawing/2014/main" id="{D2E26691-1837-5F41-8C59-49B341BD5990}"/>
                  </a:ext>
                </a:extLst>
              </p14:cNvPr>
              <p14:cNvContentPartPr/>
              <p14:nvPr/>
            </p14:nvContentPartPr>
            <p14:xfrm>
              <a:off x="10485100" y="5104729"/>
              <a:ext cx="1344240" cy="1475280"/>
            </p14:xfrm>
          </p:contentPart>
        </mc:Choice>
        <mc:Fallback>
          <p:pic>
            <p:nvPicPr>
              <p:cNvPr id="158" name="墨迹 164">
                <a:extLst>
                  <a:ext uri="{FF2B5EF4-FFF2-40B4-BE49-F238E27FC236}">
                    <a16:creationId xmlns:a16="http://schemas.microsoft.com/office/drawing/2014/main" id="{D2E26691-1837-5F41-8C59-49B341BD599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77538" y="5097169"/>
                <a:ext cx="1359364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9" name="墨迹 165">
                <a:extLst>
                  <a:ext uri="{FF2B5EF4-FFF2-40B4-BE49-F238E27FC236}">
                    <a16:creationId xmlns:a16="http://schemas.microsoft.com/office/drawing/2014/main" id="{5DA1FD1A-3B8F-8B4F-9697-C33A2A24EB95}"/>
                  </a:ext>
                </a:extLst>
              </p14:cNvPr>
              <p14:cNvContentPartPr/>
              <p14:nvPr/>
            </p14:nvContentPartPr>
            <p14:xfrm>
              <a:off x="9955540" y="5907169"/>
              <a:ext cx="261000" cy="374040"/>
            </p14:xfrm>
          </p:contentPart>
        </mc:Choice>
        <mc:Fallback>
          <p:pic>
            <p:nvPicPr>
              <p:cNvPr id="159" name="墨迹 165">
                <a:extLst>
                  <a:ext uri="{FF2B5EF4-FFF2-40B4-BE49-F238E27FC236}">
                    <a16:creationId xmlns:a16="http://schemas.microsoft.com/office/drawing/2014/main" id="{5DA1FD1A-3B8F-8B4F-9697-C33A2A24EB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47980" y="5899609"/>
                <a:ext cx="276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0" name="墨迹 166">
                <a:extLst>
                  <a:ext uri="{FF2B5EF4-FFF2-40B4-BE49-F238E27FC236}">
                    <a16:creationId xmlns:a16="http://schemas.microsoft.com/office/drawing/2014/main" id="{0D351204-7AEF-AC41-828D-4F964A6FAFE1}"/>
                  </a:ext>
                </a:extLst>
              </p14:cNvPr>
              <p14:cNvContentPartPr/>
              <p14:nvPr/>
            </p14:nvContentPartPr>
            <p14:xfrm>
              <a:off x="7776460" y="5162689"/>
              <a:ext cx="1887120" cy="1533960"/>
            </p14:xfrm>
          </p:contentPart>
        </mc:Choice>
        <mc:Fallback>
          <p:pic>
            <p:nvPicPr>
              <p:cNvPr id="160" name="墨迹 166">
                <a:extLst>
                  <a:ext uri="{FF2B5EF4-FFF2-40B4-BE49-F238E27FC236}">
                    <a16:creationId xmlns:a16="http://schemas.microsoft.com/office/drawing/2014/main" id="{0D351204-7AEF-AC41-828D-4F964A6FAF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68901" y="5155129"/>
                <a:ext cx="1901877" cy="15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1" name="墨迹 167">
                <a:extLst>
                  <a:ext uri="{FF2B5EF4-FFF2-40B4-BE49-F238E27FC236}">
                    <a16:creationId xmlns:a16="http://schemas.microsoft.com/office/drawing/2014/main" id="{3C79701D-8C48-F747-9060-75E70E861C9C}"/>
                  </a:ext>
                </a:extLst>
              </p14:cNvPr>
              <p14:cNvContentPartPr/>
              <p14:nvPr/>
            </p14:nvContentPartPr>
            <p14:xfrm>
              <a:off x="7161940" y="5969449"/>
              <a:ext cx="316440" cy="361440"/>
            </p14:xfrm>
          </p:contentPart>
        </mc:Choice>
        <mc:Fallback>
          <p:pic>
            <p:nvPicPr>
              <p:cNvPr id="161" name="墨迹 167">
                <a:extLst>
                  <a:ext uri="{FF2B5EF4-FFF2-40B4-BE49-F238E27FC236}">
                    <a16:creationId xmlns:a16="http://schemas.microsoft.com/office/drawing/2014/main" id="{3C79701D-8C48-F747-9060-75E70E861C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54380" y="5961889"/>
                <a:ext cx="3315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2" name="墨迹 168">
                <a:extLst>
                  <a:ext uri="{FF2B5EF4-FFF2-40B4-BE49-F238E27FC236}">
                    <a16:creationId xmlns:a16="http://schemas.microsoft.com/office/drawing/2014/main" id="{0DA81908-3B63-CC4A-A67C-C36F1E430104}"/>
                  </a:ext>
                </a:extLst>
              </p14:cNvPr>
              <p14:cNvContentPartPr/>
              <p14:nvPr/>
            </p14:nvContentPartPr>
            <p14:xfrm>
              <a:off x="3071620" y="5726089"/>
              <a:ext cx="1704600" cy="1125720"/>
            </p14:xfrm>
          </p:contentPart>
        </mc:Choice>
        <mc:Fallback>
          <p:pic>
            <p:nvPicPr>
              <p:cNvPr id="162" name="墨迹 168">
                <a:extLst>
                  <a:ext uri="{FF2B5EF4-FFF2-40B4-BE49-F238E27FC236}">
                    <a16:creationId xmlns:a16="http://schemas.microsoft.com/office/drawing/2014/main" id="{0DA81908-3B63-CC4A-A67C-C36F1E4301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64060" y="5718529"/>
                <a:ext cx="1719720" cy="11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3" name="墨迹 169">
                <a:extLst>
                  <a:ext uri="{FF2B5EF4-FFF2-40B4-BE49-F238E27FC236}">
                    <a16:creationId xmlns:a16="http://schemas.microsoft.com/office/drawing/2014/main" id="{DABBD7B1-5B3D-6C4B-8B46-96A572550FDB}"/>
                  </a:ext>
                </a:extLst>
              </p14:cNvPr>
              <p14:cNvContentPartPr/>
              <p14:nvPr/>
            </p14:nvContentPartPr>
            <p14:xfrm>
              <a:off x="2254780" y="5888449"/>
              <a:ext cx="510840" cy="578520"/>
            </p14:xfrm>
          </p:contentPart>
        </mc:Choice>
        <mc:Fallback>
          <p:pic>
            <p:nvPicPr>
              <p:cNvPr id="163" name="墨迹 169">
                <a:extLst>
                  <a:ext uri="{FF2B5EF4-FFF2-40B4-BE49-F238E27FC236}">
                    <a16:creationId xmlns:a16="http://schemas.microsoft.com/office/drawing/2014/main" id="{DABBD7B1-5B3D-6C4B-8B46-96A572550FD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47220" y="5880889"/>
                <a:ext cx="5259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4" name="墨迹 170">
                <a:extLst>
                  <a:ext uri="{FF2B5EF4-FFF2-40B4-BE49-F238E27FC236}">
                    <a16:creationId xmlns:a16="http://schemas.microsoft.com/office/drawing/2014/main" id="{7DE83DAB-ED14-C24E-ADB6-C1997638E993}"/>
                  </a:ext>
                </a:extLst>
              </p14:cNvPr>
              <p14:cNvContentPartPr/>
              <p14:nvPr/>
            </p14:nvContentPartPr>
            <p14:xfrm>
              <a:off x="1277380" y="5922649"/>
              <a:ext cx="597600" cy="466920"/>
            </p14:xfrm>
          </p:contentPart>
        </mc:Choice>
        <mc:Fallback>
          <p:pic>
            <p:nvPicPr>
              <p:cNvPr id="164" name="墨迹 170">
                <a:extLst>
                  <a:ext uri="{FF2B5EF4-FFF2-40B4-BE49-F238E27FC236}">
                    <a16:creationId xmlns:a16="http://schemas.microsoft.com/office/drawing/2014/main" id="{7DE83DAB-ED14-C24E-ADB6-C1997638E99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69825" y="5915095"/>
                <a:ext cx="612711" cy="482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720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DD38736-275A-374F-B8C2-7E6C3182B51F}"/>
                  </a:ext>
                </a:extLst>
              </p14:cNvPr>
              <p14:cNvContentPartPr/>
              <p14:nvPr/>
            </p14:nvContentPartPr>
            <p14:xfrm>
              <a:off x="2323180" y="459289"/>
              <a:ext cx="149760" cy="956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DD38736-275A-374F-B8C2-7E6C3182B5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5620" y="451729"/>
                <a:ext cx="16488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A22E941-EC7F-4A4F-9B27-EB12E626B9C4}"/>
                  </a:ext>
                </a:extLst>
              </p14:cNvPr>
              <p14:cNvContentPartPr/>
              <p14:nvPr/>
            </p14:nvContentPartPr>
            <p14:xfrm>
              <a:off x="4122100" y="478009"/>
              <a:ext cx="131400" cy="819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A22E941-EC7F-4A4F-9B27-EB12E626B9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540" y="470449"/>
                <a:ext cx="14616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87898AB-73FA-714F-88DB-6BC43179383B}"/>
                  </a:ext>
                </a:extLst>
              </p14:cNvPr>
              <p14:cNvContentPartPr/>
              <p14:nvPr/>
            </p14:nvContentPartPr>
            <p14:xfrm>
              <a:off x="5765860" y="920089"/>
              <a:ext cx="43920" cy="64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87898AB-73FA-714F-88DB-6BC4317938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8300" y="91252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6B14EF1-FAB5-484B-829A-5521BD1940A6}"/>
                  </a:ext>
                </a:extLst>
              </p14:cNvPr>
              <p14:cNvContentPartPr/>
              <p14:nvPr/>
            </p14:nvContentPartPr>
            <p14:xfrm>
              <a:off x="6027220" y="876529"/>
              <a:ext cx="249480" cy="12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6B14EF1-FAB5-484B-829A-5521BD1940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9660" y="868969"/>
                <a:ext cx="264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FC7A521-3699-E94C-B6F2-DEC1A7175A57}"/>
                  </a:ext>
                </a:extLst>
              </p14:cNvPr>
              <p14:cNvContentPartPr/>
              <p14:nvPr/>
            </p14:nvContentPartPr>
            <p14:xfrm>
              <a:off x="7247620" y="390889"/>
              <a:ext cx="149760" cy="8524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FC7A521-3699-E94C-B6F2-DEC1A7175A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40060" y="383329"/>
                <a:ext cx="1648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60F9CEDF-9D83-E74A-8C30-7C3E868FF5C8}"/>
                  </a:ext>
                </a:extLst>
              </p14:cNvPr>
              <p14:cNvContentPartPr/>
              <p14:nvPr/>
            </p14:nvContentPartPr>
            <p14:xfrm>
              <a:off x="8567380" y="820369"/>
              <a:ext cx="205200" cy="37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60F9CEDF-9D83-E74A-8C30-7C3E868FF5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9820" y="812809"/>
                <a:ext cx="22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87FAF86-FF86-6845-81F8-F02F2589E43B}"/>
                  </a:ext>
                </a:extLst>
              </p14:cNvPr>
              <p14:cNvContentPartPr/>
              <p14:nvPr/>
            </p14:nvContentPartPr>
            <p14:xfrm>
              <a:off x="8520220" y="1032049"/>
              <a:ext cx="27792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87FAF86-FF86-6845-81F8-F02F2589E4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12660" y="1024489"/>
                <a:ext cx="2926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墨迹 34">
                <a:extLst>
                  <a:ext uri="{FF2B5EF4-FFF2-40B4-BE49-F238E27FC236}">
                    <a16:creationId xmlns:a16="http://schemas.microsoft.com/office/drawing/2014/main" id="{64C86FAE-2AD1-E445-A393-23FEB8EC55C2}"/>
                  </a:ext>
                </a:extLst>
              </p14:cNvPr>
              <p14:cNvContentPartPr/>
              <p14:nvPr/>
            </p14:nvContentPartPr>
            <p14:xfrm>
              <a:off x="7683220" y="384409"/>
              <a:ext cx="510480" cy="1135440"/>
            </p14:xfrm>
          </p:contentPart>
        </mc:Choice>
        <mc:Fallback>
          <p:pic>
            <p:nvPicPr>
              <p:cNvPr id="28" name="墨迹 34">
                <a:extLst>
                  <a:ext uri="{FF2B5EF4-FFF2-40B4-BE49-F238E27FC236}">
                    <a16:creationId xmlns:a16="http://schemas.microsoft.com/office/drawing/2014/main" id="{64C86FAE-2AD1-E445-A393-23FEB8EC55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5660" y="376849"/>
                <a:ext cx="52560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墨迹 35">
                <a:extLst>
                  <a:ext uri="{FF2B5EF4-FFF2-40B4-BE49-F238E27FC236}">
                    <a16:creationId xmlns:a16="http://schemas.microsoft.com/office/drawing/2014/main" id="{AA6D4A15-052E-6148-946C-CE5CAB12BFBD}"/>
                  </a:ext>
                </a:extLst>
              </p14:cNvPr>
              <p14:cNvContentPartPr/>
              <p14:nvPr/>
            </p14:nvContentPartPr>
            <p14:xfrm>
              <a:off x="6674860" y="751969"/>
              <a:ext cx="280440" cy="274320"/>
            </p14:xfrm>
          </p:contentPart>
        </mc:Choice>
        <mc:Fallback>
          <p:pic>
            <p:nvPicPr>
              <p:cNvPr id="29" name="墨迹 35">
                <a:extLst>
                  <a:ext uri="{FF2B5EF4-FFF2-40B4-BE49-F238E27FC236}">
                    <a16:creationId xmlns:a16="http://schemas.microsoft.com/office/drawing/2014/main" id="{AA6D4A15-052E-6148-946C-CE5CAB12BF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67300" y="744409"/>
                <a:ext cx="2955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墨迹 36">
                <a:extLst>
                  <a:ext uri="{FF2B5EF4-FFF2-40B4-BE49-F238E27FC236}">
                    <a16:creationId xmlns:a16="http://schemas.microsoft.com/office/drawing/2014/main" id="{ABAD2725-27CB-6241-B10E-C4A572A73F69}"/>
                  </a:ext>
                </a:extLst>
              </p14:cNvPr>
              <p14:cNvContentPartPr/>
              <p14:nvPr/>
            </p14:nvContentPartPr>
            <p14:xfrm>
              <a:off x="5286340" y="770689"/>
              <a:ext cx="230760" cy="286560"/>
            </p14:xfrm>
          </p:contentPart>
        </mc:Choice>
        <mc:Fallback>
          <p:pic>
            <p:nvPicPr>
              <p:cNvPr id="30" name="墨迹 36">
                <a:extLst>
                  <a:ext uri="{FF2B5EF4-FFF2-40B4-BE49-F238E27FC236}">
                    <a16:creationId xmlns:a16="http://schemas.microsoft.com/office/drawing/2014/main" id="{ABAD2725-27CB-6241-B10E-C4A572A73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9140" y="763129"/>
                <a:ext cx="2458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墨迹 37">
                <a:extLst>
                  <a:ext uri="{FF2B5EF4-FFF2-40B4-BE49-F238E27FC236}">
                    <a16:creationId xmlns:a16="http://schemas.microsoft.com/office/drawing/2014/main" id="{655127AB-124C-124C-AD0A-94C4E9C85D31}"/>
                  </a:ext>
                </a:extLst>
              </p14:cNvPr>
              <p14:cNvContentPartPr/>
              <p14:nvPr/>
            </p14:nvContentPartPr>
            <p14:xfrm>
              <a:off x="4502260" y="415729"/>
              <a:ext cx="442440" cy="934200"/>
            </p14:xfrm>
          </p:contentPart>
        </mc:Choice>
        <mc:Fallback>
          <p:pic>
            <p:nvPicPr>
              <p:cNvPr id="31" name="墨迹 37">
                <a:extLst>
                  <a:ext uri="{FF2B5EF4-FFF2-40B4-BE49-F238E27FC236}">
                    <a16:creationId xmlns:a16="http://schemas.microsoft.com/office/drawing/2014/main" id="{655127AB-124C-124C-AD0A-94C4E9C85D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94700" y="408169"/>
                <a:ext cx="4575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墨迹 38">
                <a:extLst>
                  <a:ext uri="{FF2B5EF4-FFF2-40B4-BE49-F238E27FC236}">
                    <a16:creationId xmlns:a16="http://schemas.microsoft.com/office/drawing/2014/main" id="{F5646660-3B54-8E44-912D-FE2F83218C56}"/>
                  </a:ext>
                </a:extLst>
              </p14:cNvPr>
              <p14:cNvContentPartPr/>
              <p14:nvPr/>
            </p14:nvContentPartPr>
            <p14:xfrm>
              <a:off x="3624220" y="796249"/>
              <a:ext cx="255600" cy="298440"/>
            </p14:xfrm>
          </p:contentPart>
        </mc:Choice>
        <mc:Fallback>
          <p:pic>
            <p:nvPicPr>
              <p:cNvPr id="32" name="墨迹 38">
                <a:extLst>
                  <a:ext uri="{FF2B5EF4-FFF2-40B4-BE49-F238E27FC236}">
                    <a16:creationId xmlns:a16="http://schemas.microsoft.com/office/drawing/2014/main" id="{F5646660-3B54-8E44-912D-FE2F83218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16660" y="788689"/>
                <a:ext cx="270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墨迹 39">
                <a:extLst>
                  <a:ext uri="{FF2B5EF4-FFF2-40B4-BE49-F238E27FC236}">
                    <a16:creationId xmlns:a16="http://schemas.microsoft.com/office/drawing/2014/main" id="{76777F10-DFF7-7C42-9AF9-079D1045D872}"/>
                  </a:ext>
                </a:extLst>
              </p14:cNvPr>
              <p14:cNvContentPartPr/>
              <p14:nvPr/>
            </p14:nvContentPartPr>
            <p14:xfrm>
              <a:off x="2758780" y="462889"/>
              <a:ext cx="461520" cy="961560"/>
            </p14:xfrm>
          </p:contentPart>
        </mc:Choice>
        <mc:Fallback>
          <p:pic>
            <p:nvPicPr>
              <p:cNvPr id="33" name="墨迹 39">
                <a:extLst>
                  <a:ext uri="{FF2B5EF4-FFF2-40B4-BE49-F238E27FC236}">
                    <a16:creationId xmlns:a16="http://schemas.microsoft.com/office/drawing/2014/main" id="{76777F10-DFF7-7C42-9AF9-079D1045D8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1574" y="455332"/>
                <a:ext cx="476652" cy="976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" name="墨迹 40">
                <a:extLst>
                  <a:ext uri="{FF2B5EF4-FFF2-40B4-BE49-F238E27FC236}">
                    <a16:creationId xmlns:a16="http://schemas.microsoft.com/office/drawing/2014/main" id="{434DB25D-F148-2D4F-9995-3BCFDCF94C73}"/>
                  </a:ext>
                </a:extLst>
              </p14:cNvPr>
              <p14:cNvContentPartPr/>
              <p14:nvPr/>
            </p14:nvContentPartPr>
            <p14:xfrm>
              <a:off x="536500" y="415729"/>
              <a:ext cx="971640" cy="806760"/>
            </p14:xfrm>
          </p:contentPart>
        </mc:Choice>
        <mc:Fallback>
          <p:pic>
            <p:nvPicPr>
              <p:cNvPr id="34" name="墨迹 40">
                <a:extLst>
                  <a:ext uri="{FF2B5EF4-FFF2-40B4-BE49-F238E27FC236}">
                    <a16:creationId xmlns:a16="http://schemas.microsoft.com/office/drawing/2014/main" id="{434DB25D-F148-2D4F-9995-3BCFDCF94C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8940" y="408169"/>
                <a:ext cx="98676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4" name="墨迹 44">
                <a:extLst>
                  <a:ext uri="{FF2B5EF4-FFF2-40B4-BE49-F238E27FC236}">
                    <a16:creationId xmlns:a16="http://schemas.microsoft.com/office/drawing/2014/main" id="{4AC05ECB-B4BA-FD42-8053-1962C788BE7B}"/>
                  </a:ext>
                </a:extLst>
              </p14:cNvPr>
              <p14:cNvContentPartPr/>
              <p14:nvPr/>
            </p14:nvContentPartPr>
            <p14:xfrm>
              <a:off x="9080740" y="465409"/>
              <a:ext cx="613800" cy="616680"/>
            </p14:xfrm>
          </p:contentPart>
        </mc:Choice>
        <mc:Fallback>
          <p:pic>
            <p:nvPicPr>
              <p:cNvPr id="44" name="墨迹 44">
                <a:extLst>
                  <a:ext uri="{FF2B5EF4-FFF2-40B4-BE49-F238E27FC236}">
                    <a16:creationId xmlns:a16="http://schemas.microsoft.com/office/drawing/2014/main" id="{4AC05ECB-B4BA-FD42-8053-1962C788BE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73180" y="457849"/>
                <a:ext cx="628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墨迹 51">
                <a:extLst>
                  <a:ext uri="{FF2B5EF4-FFF2-40B4-BE49-F238E27FC236}">
                    <a16:creationId xmlns:a16="http://schemas.microsoft.com/office/drawing/2014/main" id="{D0936C4B-2691-AA42-AEC5-AA4BF05FB201}"/>
                  </a:ext>
                </a:extLst>
              </p14:cNvPr>
              <p14:cNvContentPartPr/>
              <p14:nvPr/>
            </p14:nvContentPartPr>
            <p14:xfrm>
              <a:off x="766900" y="1785169"/>
              <a:ext cx="641520" cy="735120"/>
            </p14:xfrm>
          </p:contentPart>
        </mc:Choice>
        <mc:Fallback>
          <p:pic>
            <p:nvPicPr>
              <p:cNvPr id="51" name="墨迹 51">
                <a:extLst>
                  <a:ext uri="{FF2B5EF4-FFF2-40B4-BE49-F238E27FC236}">
                    <a16:creationId xmlns:a16="http://schemas.microsoft.com/office/drawing/2014/main" id="{D0936C4B-2691-AA42-AEC5-AA4BF05FB2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9340" y="1777609"/>
                <a:ext cx="6566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7A680FF2-1663-2642-AE91-99AF8BD206F5}"/>
                  </a:ext>
                </a:extLst>
              </p14:cNvPr>
              <p14:cNvContentPartPr/>
              <p14:nvPr/>
            </p14:nvContentPartPr>
            <p14:xfrm>
              <a:off x="2092780" y="1897489"/>
              <a:ext cx="199440" cy="5418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7A680FF2-1663-2642-AE91-99AF8BD206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85220" y="1889929"/>
                <a:ext cx="214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3F076C09-01D6-7040-B3FA-CFF43A6EB1C5}"/>
                  </a:ext>
                </a:extLst>
              </p14:cNvPr>
              <p14:cNvContentPartPr/>
              <p14:nvPr/>
            </p14:nvContentPartPr>
            <p14:xfrm>
              <a:off x="2668420" y="2090449"/>
              <a:ext cx="140760" cy="18720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3F076C09-01D6-7040-B3FA-CFF43A6EB1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60860" y="2082889"/>
                <a:ext cx="155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92E8E21-A9A0-844B-A995-6DAA75A512FC}"/>
                  </a:ext>
                </a:extLst>
              </p14:cNvPr>
              <p14:cNvContentPartPr/>
              <p14:nvPr/>
            </p14:nvContentPartPr>
            <p14:xfrm>
              <a:off x="6083380" y="2270809"/>
              <a:ext cx="31320" cy="439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92E8E21-A9A0-844B-A995-6DAA75A512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75820" y="2263249"/>
                <a:ext cx="4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4" name="墨迹 77">
                <a:extLst>
                  <a:ext uri="{FF2B5EF4-FFF2-40B4-BE49-F238E27FC236}">
                    <a16:creationId xmlns:a16="http://schemas.microsoft.com/office/drawing/2014/main" id="{CD6A3B53-0723-0846-B84F-805EB728258B}"/>
                  </a:ext>
                </a:extLst>
              </p14:cNvPr>
              <p14:cNvContentPartPr/>
              <p14:nvPr/>
            </p14:nvContentPartPr>
            <p14:xfrm>
              <a:off x="6400900" y="1828729"/>
              <a:ext cx="722520" cy="697680"/>
            </p14:xfrm>
          </p:contentPart>
        </mc:Choice>
        <mc:Fallback>
          <p:pic>
            <p:nvPicPr>
              <p:cNvPr id="74" name="墨迹 77">
                <a:extLst>
                  <a:ext uri="{FF2B5EF4-FFF2-40B4-BE49-F238E27FC236}">
                    <a16:creationId xmlns:a16="http://schemas.microsoft.com/office/drawing/2014/main" id="{CD6A3B53-0723-0846-B84F-805EB72825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93340" y="1821169"/>
                <a:ext cx="7376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墨迹 78">
                <a:extLst>
                  <a:ext uri="{FF2B5EF4-FFF2-40B4-BE49-F238E27FC236}">
                    <a16:creationId xmlns:a16="http://schemas.microsoft.com/office/drawing/2014/main" id="{6192C818-304B-C64E-BE68-E66C07F8F69F}"/>
                  </a:ext>
                </a:extLst>
              </p14:cNvPr>
              <p14:cNvContentPartPr/>
              <p14:nvPr/>
            </p14:nvContentPartPr>
            <p14:xfrm>
              <a:off x="5311540" y="2215009"/>
              <a:ext cx="510840" cy="49680"/>
            </p14:xfrm>
          </p:contentPart>
        </mc:Choice>
        <mc:Fallback>
          <p:pic>
            <p:nvPicPr>
              <p:cNvPr id="75" name="墨迹 78">
                <a:extLst>
                  <a:ext uri="{FF2B5EF4-FFF2-40B4-BE49-F238E27FC236}">
                    <a16:creationId xmlns:a16="http://schemas.microsoft.com/office/drawing/2014/main" id="{6192C818-304B-C64E-BE68-E66C07F8F69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03980" y="2207503"/>
                <a:ext cx="525960" cy="64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6" name="墨迹 79">
                <a:extLst>
                  <a:ext uri="{FF2B5EF4-FFF2-40B4-BE49-F238E27FC236}">
                    <a16:creationId xmlns:a16="http://schemas.microsoft.com/office/drawing/2014/main" id="{EFB84AA6-A40E-AE4B-A904-DC0F87A0482F}"/>
                  </a:ext>
                </a:extLst>
              </p14:cNvPr>
              <p14:cNvContentPartPr/>
              <p14:nvPr/>
            </p14:nvContentPartPr>
            <p14:xfrm>
              <a:off x="4060180" y="2040409"/>
              <a:ext cx="909360" cy="299520"/>
            </p14:xfrm>
          </p:contentPart>
        </mc:Choice>
        <mc:Fallback>
          <p:pic>
            <p:nvPicPr>
              <p:cNvPr id="76" name="墨迹 79">
                <a:extLst>
                  <a:ext uri="{FF2B5EF4-FFF2-40B4-BE49-F238E27FC236}">
                    <a16:creationId xmlns:a16="http://schemas.microsoft.com/office/drawing/2014/main" id="{EFB84AA6-A40E-AE4B-A904-DC0F87A048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52620" y="2032840"/>
                <a:ext cx="924480" cy="31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7" name="墨迹 80">
                <a:extLst>
                  <a:ext uri="{FF2B5EF4-FFF2-40B4-BE49-F238E27FC236}">
                    <a16:creationId xmlns:a16="http://schemas.microsoft.com/office/drawing/2014/main" id="{6000BC40-90E8-BE4D-AF8E-68383972354D}"/>
                  </a:ext>
                </a:extLst>
              </p14:cNvPr>
              <p14:cNvContentPartPr/>
              <p14:nvPr/>
            </p14:nvContentPartPr>
            <p14:xfrm>
              <a:off x="3101500" y="1866169"/>
              <a:ext cx="691200" cy="541800"/>
            </p14:xfrm>
          </p:contentPart>
        </mc:Choice>
        <mc:Fallback>
          <p:pic>
            <p:nvPicPr>
              <p:cNvPr id="77" name="墨迹 80">
                <a:extLst>
                  <a:ext uri="{FF2B5EF4-FFF2-40B4-BE49-F238E27FC236}">
                    <a16:creationId xmlns:a16="http://schemas.microsoft.com/office/drawing/2014/main" id="{6000BC40-90E8-BE4D-AF8E-6838397235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93944" y="1858609"/>
                <a:ext cx="705952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B9BAD60D-9FDC-6C4D-BBAA-1855422A859F}"/>
                  </a:ext>
                </a:extLst>
              </p14:cNvPr>
              <p14:cNvContentPartPr/>
              <p14:nvPr/>
            </p14:nvContentPartPr>
            <p14:xfrm>
              <a:off x="1053100" y="2956249"/>
              <a:ext cx="746640" cy="348120"/>
            </p14:xfrm>
          </p:contentPart>
        </mc:Choice>
        <mc:Fallback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B9BAD60D-9FDC-6C4D-BBAA-1855422A859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5540" y="2948689"/>
                <a:ext cx="761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墨迹 107">
                <a:extLst>
                  <a:ext uri="{FF2B5EF4-FFF2-40B4-BE49-F238E27FC236}">
                    <a16:creationId xmlns:a16="http://schemas.microsoft.com/office/drawing/2014/main" id="{D556321E-D7AA-EB46-A3DF-4B276FAF6120}"/>
                  </a:ext>
                </a:extLst>
              </p14:cNvPr>
              <p14:cNvContentPartPr/>
              <p14:nvPr/>
            </p14:nvContentPartPr>
            <p14:xfrm>
              <a:off x="5828140" y="3154969"/>
              <a:ext cx="37800" cy="187200"/>
            </p14:xfrm>
          </p:contentPart>
        </mc:Choice>
        <mc:Fallback>
          <p:pic>
            <p:nvPicPr>
              <p:cNvPr id="102" name="墨迹 107">
                <a:extLst>
                  <a:ext uri="{FF2B5EF4-FFF2-40B4-BE49-F238E27FC236}">
                    <a16:creationId xmlns:a16="http://schemas.microsoft.com/office/drawing/2014/main" id="{D556321E-D7AA-EB46-A3DF-4B276FAF612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20580" y="3147409"/>
                <a:ext cx="52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3" name="墨迹 108">
                <a:extLst>
                  <a:ext uri="{FF2B5EF4-FFF2-40B4-BE49-F238E27FC236}">
                    <a16:creationId xmlns:a16="http://schemas.microsoft.com/office/drawing/2014/main" id="{31816C26-4A61-DF46-9116-EADA40A256A0}"/>
                  </a:ext>
                </a:extLst>
              </p14:cNvPr>
              <p14:cNvContentPartPr/>
              <p14:nvPr/>
            </p14:nvContentPartPr>
            <p14:xfrm>
              <a:off x="4900420" y="2726209"/>
              <a:ext cx="666720" cy="459360"/>
            </p14:xfrm>
          </p:contentPart>
        </mc:Choice>
        <mc:Fallback>
          <p:pic>
            <p:nvPicPr>
              <p:cNvPr id="103" name="墨迹 108">
                <a:extLst>
                  <a:ext uri="{FF2B5EF4-FFF2-40B4-BE49-F238E27FC236}">
                    <a16:creationId xmlns:a16="http://schemas.microsoft.com/office/drawing/2014/main" id="{31816C26-4A61-DF46-9116-EADA40A256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92856" y="2718655"/>
                <a:ext cx="681848" cy="474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墨迹 109">
                <a:extLst>
                  <a:ext uri="{FF2B5EF4-FFF2-40B4-BE49-F238E27FC236}">
                    <a16:creationId xmlns:a16="http://schemas.microsoft.com/office/drawing/2014/main" id="{BF31D08B-720A-714C-943F-94B02738F5DD}"/>
                  </a:ext>
                </a:extLst>
              </p14:cNvPr>
              <p14:cNvContentPartPr/>
              <p14:nvPr/>
            </p14:nvContentPartPr>
            <p14:xfrm>
              <a:off x="4347100" y="2787769"/>
              <a:ext cx="286200" cy="473400"/>
            </p14:xfrm>
          </p:contentPart>
        </mc:Choice>
        <mc:Fallback>
          <p:pic>
            <p:nvPicPr>
              <p:cNvPr id="104" name="墨迹 109">
                <a:extLst>
                  <a:ext uri="{FF2B5EF4-FFF2-40B4-BE49-F238E27FC236}">
                    <a16:creationId xmlns:a16="http://schemas.microsoft.com/office/drawing/2014/main" id="{BF31D08B-720A-714C-943F-94B02738F5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39540" y="2780209"/>
                <a:ext cx="30096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墨迹 110">
                <a:extLst>
                  <a:ext uri="{FF2B5EF4-FFF2-40B4-BE49-F238E27FC236}">
                    <a16:creationId xmlns:a16="http://schemas.microsoft.com/office/drawing/2014/main" id="{02B31ABB-2C79-B74B-800B-163F77553F73}"/>
                  </a:ext>
                </a:extLst>
              </p14:cNvPr>
              <p14:cNvContentPartPr/>
              <p14:nvPr/>
            </p14:nvContentPartPr>
            <p14:xfrm>
              <a:off x="3848500" y="2719009"/>
              <a:ext cx="217440" cy="560880"/>
            </p14:xfrm>
          </p:contentPart>
        </mc:Choice>
        <mc:Fallback>
          <p:pic>
            <p:nvPicPr>
              <p:cNvPr id="105" name="墨迹 110">
                <a:extLst>
                  <a:ext uri="{FF2B5EF4-FFF2-40B4-BE49-F238E27FC236}">
                    <a16:creationId xmlns:a16="http://schemas.microsoft.com/office/drawing/2014/main" id="{02B31ABB-2C79-B74B-800B-163F77553F7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40940" y="2711444"/>
                <a:ext cx="232560" cy="576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6" name="墨迹 111">
                <a:extLst>
                  <a:ext uri="{FF2B5EF4-FFF2-40B4-BE49-F238E27FC236}">
                    <a16:creationId xmlns:a16="http://schemas.microsoft.com/office/drawing/2014/main" id="{A3F25871-CF51-A246-BC80-B2F419C9B3EF}"/>
                  </a:ext>
                </a:extLst>
              </p14:cNvPr>
              <p14:cNvContentPartPr/>
              <p14:nvPr/>
            </p14:nvContentPartPr>
            <p14:xfrm>
              <a:off x="2871100" y="2675449"/>
              <a:ext cx="721800" cy="591840"/>
            </p14:xfrm>
          </p:contentPart>
        </mc:Choice>
        <mc:Fallback>
          <p:pic>
            <p:nvPicPr>
              <p:cNvPr id="106" name="墨迹 111">
                <a:extLst>
                  <a:ext uri="{FF2B5EF4-FFF2-40B4-BE49-F238E27FC236}">
                    <a16:creationId xmlns:a16="http://schemas.microsoft.com/office/drawing/2014/main" id="{A3F25871-CF51-A246-BC80-B2F419C9B3E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63540" y="2667889"/>
                <a:ext cx="7369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7" name="墨迹 112">
                <a:extLst>
                  <a:ext uri="{FF2B5EF4-FFF2-40B4-BE49-F238E27FC236}">
                    <a16:creationId xmlns:a16="http://schemas.microsoft.com/office/drawing/2014/main" id="{7567FFAD-49D0-0E43-9ACD-6540B14895B0}"/>
                  </a:ext>
                </a:extLst>
              </p14:cNvPr>
              <p14:cNvContentPartPr/>
              <p14:nvPr/>
            </p14:nvContentPartPr>
            <p14:xfrm>
              <a:off x="2179900" y="2893249"/>
              <a:ext cx="380160" cy="324000"/>
            </p14:xfrm>
          </p:contentPart>
        </mc:Choice>
        <mc:Fallback>
          <p:pic>
            <p:nvPicPr>
              <p:cNvPr id="107" name="墨迹 112">
                <a:extLst>
                  <a:ext uri="{FF2B5EF4-FFF2-40B4-BE49-F238E27FC236}">
                    <a16:creationId xmlns:a16="http://schemas.microsoft.com/office/drawing/2014/main" id="{7567FFAD-49D0-0E43-9ACD-6540B14895B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72340" y="2886049"/>
                <a:ext cx="3952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94205057-BBFC-5341-9E26-084AF4B8EF8E}"/>
                  </a:ext>
                </a:extLst>
              </p14:cNvPr>
              <p14:cNvContentPartPr/>
              <p14:nvPr/>
            </p14:nvContentPartPr>
            <p14:xfrm>
              <a:off x="1778375" y="3762294"/>
              <a:ext cx="241200" cy="435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94205057-BBFC-5341-9E26-084AF4B8EF8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71175" y="3754734"/>
                <a:ext cx="256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6D9B9683-E7AF-BE4D-A5F0-0AA9D23F8479}"/>
                  </a:ext>
                </a:extLst>
              </p14:cNvPr>
              <p14:cNvContentPartPr/>
              <p14:nvPr/>
            </p14:nvContentPartPr>
            <p14:xfrm>
              <a:off x="2355815" y="3774534"/>
              <a:ext cx="22320" cy="3744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6D9B9683-E7AF-BE4D-A5F0-0AA9D23F84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48255" y="3767334"/>
                <a:ext cx="37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CFC7DC81-4962-0240-A1DA-6CE90617C966}"/>
                  </a:ext>
                </a:extLst>
              </p14:cNvPr>
              <p14:cNvContentPartPr/>
              <p14:nvPr/>
            </p14:nvContentPartPr>
            <p14:xfrm>
              <a:off x="2383895" y="3953814"/>
              <a:ext cx="37440" cy="622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CFC7DC81-4962-0240-A1DA-6CE90617C96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76335" y="3946254"/>
                <a:ext cx="52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5" name="墨迹 126">
                <a:extLst>
                  <a:ext uri="{FF2B5EF4-FFF2-40B4-BE49-F238E27FC236}">
                    <a16:creationId xmlns:a16="http://schemas.microsoft.com/office/drawing/2014/main" id="{236F08B5-7455-4241-B178-4DF4AFC9E68A}"/>
                  </a:ext>
                </a:extLst>
              </p14:cNvPr>
              <p14:cNvContentPartPr/>
              <p14:nvPr/>
            </p14:nvContentPartPr>
            <p14:xfrm>
              <a:off x="1061975" y="3601734"/>
              <a:ext cx="449280" cy="469800"/>
            </p14:xfrm>
          </p:contentPart>
        </mc:Choice>
        <mc:Fallback>
          <p:pic>
            <p:nvPicPr>
              <p:cNvPr id="125" name="墨迹 126">
                <a:extLst>
                  <a:ext uri="{FF2B5EF4-FFF2-40B4-BE49-F238E27FC236}">
                    <a16:creationId xmlns:a16="http://schemas.microsoft.com/office/drawing/2014/main" id="{236F08B5-7455-4241-B178-4DF4AFC9E68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4415" y="3594174"/>
                <a:ext cx="4644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6" name="墨迹 127">
                <a:extLst>
                  <a:ext uri="{FF2B5EF4-FFF2-40B4-BE49-F238E27FC236}">
                    <a16:creationId xmlns:a16="http://schemas.microsoft.com/office/drawing/2014/main" id="{07721046-DC64-7749-9287-549D45199069}"/>
                  </a:ext>
                </a:extLst>
              </p14:cNvPr>
              <p14:cNvContentPartPr/>
              <p14:nvPr/>
            </p14:nvContentPartPr>
            <p14:xfrm>
              <a:off x="636455" y="3607854"/>
              <a:ext cx="209160" cy="408240"/>
            </p14:xfrm>
          </p:contentPart>
        </mc:Choice>
        <mc:Fallback>
          <p:pic>
            <p:nvPicPr>
              <p:cNvPr id="126" name="墨迹 127">
                <a:extLst>
                  <a:ext uri="{FF2B5EF4-FFF2-40B4-BE49-F238E27FC236}">
                    <a16:creationId xmlns:a16="http://schemas.microsoft.com/office/drawing/2014/main" id="{07721046-DC64-7749-9287-549D451990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8895" y="3600287"/>
                <a:ext cx="223920" cy="423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355E756-100F-8A44-B176-C591CB42B1C7}"/>
                  </a:ext>
                </a:extLst>
              </p14:cNvPr>
              <p14:cNvContentPartPr/>
              <p14:nvPr/>
            </p14:nvContentPartPr>
            <p14:xfrm>
              <a:off x="1821935" y="4491294"/>
              <a:ext cx="160920" cy="2660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355E756-100F-8A44-B176-C591CB42B1C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14375" y="4483734"/>
                <a:ext cx="1760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2" name="墨迹 132">
                <a:extLst>
                  <a:ext uri="{FF2B5EF4-FFF2-40B4-BE49-F238E27FC236}">
                    <a16:creationId xmlns:a16="http://schemas.microsoft.com/office/drawing/2014/main" id="{7689D662-9879-054F-BE1F-132A394D2A49}"/>
                  </a:ext>
                </a:extLst>
              </p14:cNvPr>
              <p14:cNvContentPartPr/>
              <p14:nvPr/>
            </p14:nvContentPartPr>
            <p14:xfrm>
              <a:off x="2279495" y="4417134"/>
              <a:ext cx="308520" cy="346320"/>
            </p14:xfrm>
          </p:contentPart>
        </mc:Choice>
        <mc:Fallback>
          <p:pic>
            <p:nvPicPr>
              <p:cNvPr id="132" name="墨迹 132">
                <a:extLst>
                  <a:ext uri="{FF2B5EF4-FFF2-40B4-BE49-F238E27FC236}">
                    <a16:creationId xmlns:a16="http://schemas.microsoft.com/office/drawing/2014/main" id="{7689D662-9879-054F-BE1F-132A394D2A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71935" y="4409574"/>
                <a:ext cx="3236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AD4EDDFA-6F52-2E43-BCFE-FEB78FC9754B}"/>
                  </a:ext>
                </a:extLst>
              </p14:cNvPr>
              <p14:cNvContentPartPr/>
              <p14:nvPr/>
            </p14:nvContentPartPr>
            <p14:xfrm>
              <a:off x="2272655" y="4713414"/>
              <a:ext cx="68400" cy="558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AD4EDDFA-6F52-2E43-BCFE-FEB78FC975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65095" y="4705854"/>
                <a:ext cx="835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AC7D21AB-9553-BD48-966F-441D7DD6A98A}"/>
                  </a:ext>
                </a:extLst>
              </p14:cNvPr>
              <p14:cNvContentPartPr/>
              <p14:nvPr/>
            </p14:nvContentPartPr>
            <p14:xfrm>
              <a:off x="3513935" y="4281054"/>
              <a:ext cx="179640" cy="24120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AC7D21AB-9553-BD48-966F-441D7DD6A9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06735" y="4273494"/>
                <a:ext cx="1944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E3BCF75B-F6C1-EA40-9870-0D30A97B8000}"/>
                  </a:ext>
                </a:extLst>
              </p14:cNvPr>
              <p14:cNvContentPartPr/>
              <p14:nvPr/>
            </p14:nvContentPartPr>
            <p14:xfrm>
              <a:off x="3557495" y="4657974"/>
              <a:ext cx="99360" cy="17316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E3BCF75B-F6C1-EA40-9870-0D30A97B800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49935" y="4650414"/>
                <a:ext cx="1141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2" name="墨迹 143">
                <a:extLst>
                  <a:ext uri="{FF2B5EF4-FFF2-40B4-BE49-F238E27FC236}">
                    <a16:creationId xmlns:a16="http://schemas.microsoft.com/office/drawing/2014/main" id="{BB70DE64-BA79-304D-955F-0CF9FBDBADD7}"/>
                  </a:ext>
                </a:extLst>
              </p14:cNvPr>
              <p14:cNvContentPartPr/>
              <p14:nvPr/>
            </p14:nvContentPartPr>
            <p14:xfrm>
              <a:off x="4002095" y="4682454"/>
              <a:ext cx="86760" cy="198000"/>
            </p14:xfrm>
          </p:contentPart>
        </mc:Choice>
        <mc:Fallback>
          <p:pic>
            <p:nvPicPr>
              <p:cNvPr id="142" name="墨迹 143">
                <a:extLst>
                  <a:ext uri="{FF2B5EF4-FFF2-40B4-BE49-F238E27FC236}">
                    <a16:creationId xmlns:a16="http://schemas.microsoft.com/office/drawing/2014/main" id="{BB70DE64-BA79-304D-955F-0CF9FBDBADD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94535" y="4675254"/>
                <a:ext cx="1018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墨迹 144">
                <a:extLst>
                  <a:ext uri="{FF2B5EF4-FFF2-40B4-BE49-F238E27FC236}">
                    <a16:creationId xmlns:a16="http://schemas.microsoft.com/office/drawing/2014/main" id="{59557826-1137-964D-9B87-FACDCCCF51F0}"/>
                  </a:ext>
                </a:extLst>
              </p14:cNvPr>
              <p14:cNvContentPartPr/>
              <p14:nvPr/>
            </p14:nvContentPartPr>
            <p14:xfrm>
              <a:off x="2705015" y="4293654"/>
              <a:ext cx="581040" cy="587160"/>
            </p14:xfrm>
          </p:contentPart>
        </mc:Choice>
        <mc:Fallback>
          <p:pic>
            <p:nvPicPr>
              <p:cNvPr id="143" name="墨迹 144">
                <a:extLst>
                  <a:ext uri="{FF2B5EF4-FFF2-40B4-BE49-F238E27FC236}">
                    <a16:creationId xmlns:a16="http://schemas.microsoft.com/office/drawing/2014/main" id="{59557826-1137-964D-9B87-FACDCCCF51F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97455" y="4286094"/>
                <a:ext cx="5961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BF394EE5-702A-3247-AC39-0F1113BBDC67}"/>
                  </a:ext>
                </a:extLst>
              </p14:cNvPr>
              <p14:cNvContentPartPr/>
              <p14:nvPr/>
            </p14:nvContentPartPr>
            <p14:xfrm>
              <a:off x="5533895" y="4219494"/>
              <a:ext cx="111600" cy="5439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BF394EE5-702A-3247-AC39-0F1113BBDC6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26335" y="4211934"/>
                <a:ext cx="1267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400A11BD-653D-7B42-845D-22802B1A3BC5}"/>
                  </a:ext>
                </a:extLst>
              </p14:cNvPr>
              <p14:cNvContentPartPr/>
              <p14:nvPr/>
            </p14:nvContentPartPr>
            <p14:xfrm>
              <a:off x="5935295" y="4102854"/>
              <a:ext cx="395640" cy="87048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400A11BD-653D-7B42-845D-22802B1A3B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27735" y="4095294"/>
                <a:ext cx="41076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4E6E770E-182A-684E-8012-9B5F7D5DA96E}"/>
                  </a:ext>
                </a:extLst>
              </p14:cNvPr>
              <p14:cNvContentPartPr/>
              <p14:nvPr/>
            </p14:nvContentPartPr>
            <p14:xfrm>
              <a:off x="2000855" y="5219934"/>
              <a:ext cx="31320" cy="27216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4E6E770E-182A-684E-8012-9B5F7D5DA96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93295" y="5212374"/>
                <a:ext cx="46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729ED575-8499-DC46-8218-E761DF118F55}"/>
                  </a:ext>
                </a:extLst>
              </p14:cNvPr>
              <p14:cNvContentPartPr/>
              <p14:nvPr/>
            </p14:nvContentPartPr>
            <p14:xfrm>
              <a:off x="4143935" y="5349534"/>
              <a:ext cx="55800" cy="4968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729ED575-8499-DC46-8218-E761DF118F5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36735" y="5341974"/>
                <a:ext cx="70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DB8474C2-A454-1F4D-BBAD-078886F5A9AF}"/>
                  </a:ext>
                </a:extLst>
              </p14:cNvPr>
              <p14:cNvContentPartPr/>
              <p14:nvPr/>
            </p14:nvContentPartPr>
            <p14:xfrm>
              <a:off x="4212695" y="5528814"/>
              <a:ext cx="42840" cy="5580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DB8474C2-A454-1F4D-BBAD-078886F5A9A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05135" y="5521254"/>
                <a:ext cx="57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0" name="墨迹 160">
                <a:extLst>
                  <a:ext uri="{FF2B5EF4-FFF2-40B4-BE49-F238E27FC236}">
                    <a16:creationId xmlns:a16="http://schemas.microsoft.com/office/drawing/2014/main" id="{E64F630D-796C-5D4E-A5AB-3E28E205664F}"/>
                  </a:ext>
                </a:extLst>
              </p14:cNvPr>
              <p14:cNvContentPartPr/>
              <p14:nvPr/>
            </p14:nvContentPartPr>
            <p14:xfrm>
              <a:off x="2378495" y="5022294"/>
              <a:ext cx="1468800" cy="531360"/>
            </p14:xfrm>
          </p:contentPart>
        </mc:Choice>
        <mc:Fallback>
          <p:pic>
            <p:nvPicPr>
              <p:cNvPr id="160" name="墨迹 160">
                <a:extLst>
                  <a:ext uri="{FF2B5EF4-FFF2-40B4-BE49-F238E27FC236}">
                    <a16:creationId xmlns:a16="http://schemas.microsoft.com/office/drawing/2014/main" id="{E64F630D-796C-5D4E-A5AB-3E28E205664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70935" y="5014734"/>
                <a:ext cx="14839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4A4CE289-DB22-3645-967D-CE60C7C4CE74}"/>
                  </a:ext>
                </a:extLst>
              </p14:cNvPr>
              <p14:cNvContentPartPr/>
              <p14:nvPr/>
            </p14:nvContentPartPr>
            <p14:xfrm>
              <a:off x="5632535" y="5244774"/>
              <a:ext cx="142560" cy="35244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4A4CE289-DB22-3645-967D-CE60C7C4CE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24975" y="5237214"/>
                <a:ext cx="1573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EA1F0540-A4E2-E943-8686-7DAAC22554DB}"/>
                  </a:ext>
                </a:extLst>
              </p14:cNvPr>
              <p14:cNvContentPartPr/>
              <p14:nvPr/>
            </p14:nvContentPartPr>
            <p14:xfrm>
              <a:off x="5959775" y="5041014"/>
              <a:ext cx="382680" cy="68580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EA1F0540-A4E2-E943-8686-7DAAC22554D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52575" y="5033454"/>
                <a:ext cx="39780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E98BF351-C121-6C4D-90E5-6E9578130693}"/>
                  </a:ext>
                </a:extLst>
              </p14:cNvPr>
              <p14:cNvContentPartPr/>
              <p14:nvPr/>
            </p14:nvContentPartPr>
            <p14:xfrm>
              <a:off x="7207535" y="4312014"/>
              <a:ext cx="815400" cy="7452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E98BF351-C121-6C4D-90E5-6E957813069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99978" y="4304454"/>
                <a:ext cx="830513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墨迹 181">
                <a:extLst>
                  <a:ext uri="{FF2B5EF4-FFF2-40B4-BE49-F238E27FC236}">
                    <a16:creationId xmlns:a16="http://schemas.microsoft.com/office/drawing/2014/main" id="{6972E81A-F5D1-984E-BA39-F4B0D36CD1B2}"/>
                  </a:ext>
                </a:extLst>
              </p14:cNvPr>
              <p14:cNvContentPartPr/>
              <p14:nvPr/>
            </p14:nvContentPartPr>
            <p14:xfrm>
              <a:off x="8375015" y="3824214"/>
              <a:ext cx="1723680" cy="691560"/>
            </p14:xfrm>
          </p:contentPart>
        </mc:Choice>
        <mc:Fallback>
          <p:pic>
            <p:nvPicPr>
              <p:cNvPr id="181" name="墨迹 181">
                <a:extLst>
                  <a:ext uri="{FF2B5EF4-FFF2-40B4-BE49-F238E27FC236}">
                    <a16:creationId xmlns:a16="http://schemas.microsoft.com/office/drawing/2014/main" id="{6972E81A-F5D1-984E-BA39-F4B0D36CD1B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67455" y="3816654"/>
                <a:ext cx="17388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5673D65C-AFDD-CD4F-9E35-D191E22AD23C}"/>
                  </a:ext>
                </a:extLst>
              </p14:cNvPr>
              <p14:cNvContentPartPr/>
              <p14:nvPr/>
            </p14:nvContentPartPr>
            <p14:xfrm>
              <a:off x="8288255" y="4078014"/>
              <a:ext cx="457560" cy="487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5673D65C-AFDD-CD4F-9E35-D191E22AD23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81055" y="4070454"/>
                <a:ext cx="47232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9" name="墨迹 190">
                <a:extLst>
                  <a:ext uri="{FF2B5EF4-FFF2-40B4-BE49-F238E27FC236}">
                    <a16:creationId xmlns:a16="http://schemas.microsoft.com/office/drawing/2014/main" id="{FDFC3252-3026-0E4A-9FDB-8F3CE3655B04}"/>
                  </a:ext>
                </a:extLst>
              </p14:cNvPr>
              <p14:cNvContentPartPr/>
              <p14:nvPr/>
            </p14:nvContentPartPr>
            <p14:xfrm>
              <a:off x="11172935" y="3626574"/>
              <a:ext cx="463680" cy="1050480"/>
            </p14:xfrm>
          </p:contentPart>
        </mc:Choice>
        <mc:Fallback>
          <p:pic>
            <p:nvPicPr>
              <p:cNvPr id="189" name="墨迹 190">
                <a:extLst>
                  <a:ext uri="{FF2B5EF4-FFF2-40B4-BE49-F238E27FC236}">
                    <a16:creationId xmlns:a16="http://schemas.microsoft.com/office/drawing/2014/main" id="{FDFC3252-3026-0E4A-9FDB-8F3CE3655B0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65375" y="3619014"/>
                <a:ext cx="478800" cy="10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0" name="墨迹 191">
                <a:extLst>
                  <a:ext uri="{FF2B5EF4-FFF2-40B4-BE49-F238E27FC236}">
                    <a16:creationId xmlns:a16="http://schemas.microsoft.com/office/drawing/2014/main" id="{242E5F86-E10A-8443-B2C2-C5B41FEFAB37}"/>
                  </a:ext>
                </a:extLst>
              </p14:cNvPr>
              <p14:cNvContentPartPr/>
              <p14:nvPr/>
            </p14:nvContentPartPr>
            <p14:xfrm>
              <a:off x="10690895" y="3805494"/>
              <a:ext cx="167040" cy="605520"/>
            </p14:xfrm>
          </p:contentPart>
        </mc:Choice>
        <mc:Fallback>
          <p:pic>
            <p:nvPicPr>
              <p:cNvPr id="190" name="墨迹 191">
                <a:extLst>
                  <a:ext uri="{FF2B5EF4-FFF2-40B4-BE49-F238E27FC236}">
                    <a16:creationId xmlns:a16="http://schemas.microsoft.com/office/drawing/2014/main" id="{242E5F86-E10A-8443-B2C2-C5B41FEFAB3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683335" y="3797934"/>
                <a:ext cx="1821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67E9197-CC47-3C46-964F-B28DD0920733}"/>
                  </a:ext>
                </a:extLst>
              </p14:cNvPr>
              <p14:cNvContentPartPr/>
              <p14:nvPr/>
            </p14:nvContentPartPr>
            <p14:xfrm>
              <a:off x="7275575" y="5565894"/>
              <a:ext cx="55800" cy="2520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67E9197-CC47-3C46-964F-B28DD092073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268015" y="5558334"/>
                <a:ext cx="70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6" name="墨迹 208">
                <a:extLst>
                  <a:ext uri="{FF2B5EF4-FFF2-40B4-BE49-F238E27FC236}">
                    <a16:creationId xmlns:a16="http://schemas.microsoft.com/office/drawing/2014/main" id="{AF8CC657-59FD-9C41-AEC9-CAE185F5EA54}"/>
                  </a:ext>
                </a:extLst>
              </p14:cNvPr>
              <p14:cNvContentPartPr/>
              <p14:nvPr/>
            </p14:nvContentPartPr>
            <p14:xfrm>
              <a:off x="10814735" y="4880094"/>
              <a:ext cx="803160" cy="1007280"/>
            </p14:xfrm>
          </p:contentPart>
        </mc:Choice>
        <mc:Fallback>
          <p:pic>
            <p:nvPicPr>
              <p:cNvPr id="206" name="墨迹 208">
                <a:extLst>
                  <a:ext uri="{FF2B5EF4-FFF2-40B4-BE49-F238E27FC236}">
                    <a16:creationId xmlns:a16="http://schemas.microsoft.com/office/drawing/2014/main" id="{AF8CC657-59FD-9C41-AEC9-CAE185F5EA5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07175" y="4872894"/>
                <a:ext cx="81828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7" name="墨迹 209">
                <a:extLst>
                  <a:ext uri="{FF2B5EF4-FFF2-40B4-BE49-F238E27FC236}">
                    <a16:creationId xmlns:a16="http://schemas.microsoft.com/office/drawing/2014/main" id="{4FFE34A9-6153-884D-A86C-1201E4E99550}"/>
                  </a:ext>
                </a:extLst>
              </p14:cNvPr>
              <p14:cNvContentPartPr/>
              <p14:nvPr/>
            </p14:nvContentPartPr>
            <p14:xfrm>
              <a:off x="8276015" y="5010774"/>
              <a:ext cx="1723680" cy="604800"/>
            </p14:xfrm>
          </p:contentPart>
        </mc:Choice>
        <mc:Fallback>
          <p:pic>
            <p:nvPicPr>
              <p:cNvPr id="207" name="墨迹 209">
                <a:extLst>
                  <a:ext uri="{FF2B5EF4-FFF2-40B4-BE49-F238E27FC236}">
                    <a16:creationId xmlns:a16="http://schemas.microsoft.com/office/drawing/2014/main" id="{4FFE34A9-6153-884D-A86C-1201E4E9955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68455" y="5003214"/>
                <a:ext cx="17388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8" name="墨迹 210">
                <a:extLst>
                  <a:ext uri="{FF2B5EF4-FFF2-40B4-BE49-F238E27FC236}">
                    <a16:creationId xmlns:a16="http://schemas.microsoft.com/office/drawing/2014/main" id="{EB5D8AB3-3E9F-6143-B672-E1A529D14CB5}"/>
                  </a:ext>
                </a:extLst>
              </p14:cNvPr>
              <p14:cNvContentPartPr/>
              <p14:nvPr/>
            </p14:nvContentPartPr>
            <p14:xfrm>
              <a:off x="7584455" y="5491734"/>
              <a:ext cx="346320" cy="56160"/>
            </p14:xfrm>
          </p:contentPart>
        </mc:Choice>
        <mc:Fallback>
          <p:pic>
            <p:nvPicPr>
              <p:cNvPr id="208" name="墨迹 210">
                <a:extLst>
                  <a:ext uri="{FF2B5EF4-FFF2-40B4-BE49-F238E27FC236}">
                    <a16:creationId xmlns:a16="http://schemas.microsoft.com/office/drawing/2014/main" id="{EB5D8AB3-3E9F-6143-B672-E1A529D14CB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576895" y="5484125"/>
                <a:ext cx="361440" cy="71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65C2F857-4654-CC41-80D3-C5E0D0E854BF}"/>
                  </a:ext>
                </a:extLst>
              </p14:cNvPr>
              <p14:cNvContentPartPr/>
              <p14:nvPr/>
            </p14:nvContentPartPr>
            <p14:xfrm>
              <a:off x="1871255" y="6035334"/>
              <a:ext cx="129960" cy="68580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65C2F857-4654-CC41-80D3-C5E0D0E854B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61175" y="6025254"/>
                <a:ext cx="1501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70B675C2-BC91-2040-BE8B-DF2D5B3F6BD6}"/>
                  </a:ext>
                </a:extLst>
              </p14:cNvPr>
              <p14:cNvContentPartPr/>
              <p14:nvPr/>
            </p14:nvContentPartPr>
            <p14:xfrm>
              <a:off x="2229455" y="6016614"/>
              <a:ext cx="167040" cy="30312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70B675C2-BC91-2040-BE8B-DF2D5B3F6BD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19375" y="6006534"/>
                <a:ext cx="1872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7BECA0D1-14F6-634A-BDC1-6D8BD7708C77}"/>
                  </a:ext>
                </a:extLst>
              </p14:cNvPr>
              <p14:cNvContentPartPr/>
              <p14:nvPr/>
            </p14:nvContentPartPr>
            <p14:xfrm>
              <a:off x="2247815" y="6467694"/>
              <a:ext cx="198000" cy="22824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7BECA0D1-14F6-634A-BDC1-6D8BD7708C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40255" y="6460134"/>
                <a:ext cx="2131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5F762681-4C76-A242-AF6F-95D2B313B49B}"/>
                  </a:ext>
                </a:extLst>
              </p14:cNvPr>
              <p14:cNvContentPartPr/>
              <p14:nvPr/>
            </p14:nvContentPartPr>
            <p14:xfrm>
              <a:off x="2636975" y="6010494"/>
              <a:ext cx="123480" cy="8773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5F762681-4C76-A242-AF6F-95D2B313B4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29415" y="6002934"/>
                <a:ext cx="13860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867B26BF-8255-D249-BA99-9D49EB8FC2C3}"/>
                  </a:ext>
                </a:extLst>
              </p14:cNvPr>
              <p14:cNvContentPartPr/>
              <p14:nvPr/>
            </p14:nvContentPartPr>
            <p14:xfrm>
              <a:off x="3470735" y="6068094"/>
              <a:ext cx="167040" cy="5994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867B26BF-8255-D249-BA99-9D49EB8FC2C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63175" y="6060534"/>
                <a:ext cx="1821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4193685A-B4F5-3F4B-AA02-54D374B65016}"/>
                  </a:ext>
                </a:extLst>
              </p14:cNvPr>
              <p14:cNvContentPartPr/>
              <p14:nvPr/>
            </p14:nvContentPartPr>
            <p14:xfrm>
              <a:off x="3866015" y="5941374"/>
              <a:ext cx="167040" cy="33120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4193685A-B4F5-3F4B-AA02-54D374B650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858455" y="5933814"/>
                <a:ext cx="1821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028DEF4-D2F5-D147-A794-92946E3404D1}"/>
                  </a:ext>
                </a:extLst>
              </p14:cNvPr>
              <p14:cNvContentPartPr/>
              <p14:nvPr/>
            </p14:nvContentPartPr>
            <p14:xfrm>
              <a:off x="3971135" y="6556254"/>
              <a:ext cx="6480" cy="1238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028DEF4-D2F5-D147-A794-92946E3404D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63575" y="6548694"/>
                <a:ext cx="21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E0D33BC3-5D04-0747-9BE5-0D4F34D58A13}"/>
                  </a:ext>
                </a:extLst>
              </p14:cNvPr>
              <p14:cNvContentPartPr/>
              <p14:nvPr/>
            </p14:nvContentPartPr>
            <p14:xfrm>
              <a:off x="4255175" y="6061974"/>
              <a:ext cx="117720" cy="704520"/>
            </p14:xfrm>
          </p:contentPart>
        </mc:Choice>
        <mc:Fallback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E0D33BC3-5D04-0747-9BE5-0D4F34D58A1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47615" y="6054414"/>
                <a:ext cx="1328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4642C3EE-FBD2-C941-8504-4FC817060F02}"/>
                  </a:ext>
                </a:extLst>
              </p14:cNvPr>
              <p14:cNvContentPartPr/>
              <p14:nvPr/>
            </p14:nvContentPartPr>
            <p14:xfrm>
              <a:off x="5311415" y="6426294"/>
              <a:ext cx="86760" cy="2520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4642C3EE-FBD2-C941-8504-4FC817060F0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303855" y="6418734"/>
                <a:ext cx="101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5B313FCB-BA85-9A4D-8634-4011EB2DAC38}"/>
                  </a:ext>
                </a:extLst>
              </p14:cNvPr>
              <p14:cNvContentPartPr/>
              <p14:nvPr/>
            </p14:nvContentPartPr>
            <p14:xfrm>
              <a:off x="5657375" y="6495054"/>
              <a:ext cx="185760" cy="11880"/>
            </p14:xfrm>
          </p:contentPart>
        </mc:Choice>
        <mc:Fallback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5B313FCB-BA85-9A4D-8634-4011EB2DAC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49815" y="6487494"/>
                <a:ext cx="200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D6C022F1-E20B-284E-A1E5-A1FFE443A1BA}"/>
                  </a:ext>
                </a:extLst>
              </p14:cNvPr>
              <p14:cNvContentPartPr/>
              <p14:nvPr/>
            </p14:nvContentPartPr>
            <p14:xfrm>
              <a:off x="6182255" y="6537534"/>
              <a:ext cx="154800" cy="648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D6C022F1-E20B-284E-A1E5-A1FFE443A1B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174695" y="6529974"/>
                <a:ext cx="169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3" name="墨迹 235">
                <a:extLst>
                  <a:ext uri="{FF2B5EF4-FFF2-40B4-BE49-F238E27FC236}">
                    <a16:creationId xmlns:a16="http://schemas.microsoft.com/office/drawing/2014/main" id="{0B5B003D-A4D5-5541-B954-2943E50A80EC}"/>
                  </a:ext>
                </a:extLst>
              </p14:cNvPr>
              <p14:cNvContentPartPr/>
              <p14:nvPr/>
            </p14:nvContentPartPr>
            <p14:xfrm>
              <a:off x="6719735" y="5879454"/>
              <a:ext cx="1365120" cy="1140120"/>
            </p14:xfrm>
          </p:contentPart>
        </mc:Choice>
        <mc:Fallback>
          <p:pic>
            <p:nvPicPr>
              <p:cNvPr id="233" name="墨迹 235">
                <a:extLst>
                  <a:ext uri="{FF2B5EF4-FFF2-40B4-BE49-F238E27FC236}">
                    <a16:creationId xmlns:a16="http://schemas.microsoft.com/office/drawing/2014/main" id="{0B5B003D-A4D5-5541-B954-2943E50A80E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712177" y="5871894"/>
                <a:ext cx="1380236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34" name="墨迹 236">
                <a:extLst>
                  <a:ext uri="{FF2B5EF4-FFF2-40B4-BE49-F238E27FC236}">
                    <a16:creationId xmlns:a16="http://schemas.microsoft.com/office/drawing/2014/main" id="{A6B66BEA-EF92-1049-BA68-2F79C44BDEB2}"/>
                  </a:ext>
                </a:extLst>
              </p14:cNvPr>
              <p14:cNvContentPartPr/>
              <p14:nvPr/>
            </p14:nvContentPartPr>
            <p14:xfrm>
              <a:off x="4804895" y="6290574"/>
              <a:ext cx="253440" cy="284400"/>
            </p14:xfrm>
          </p:contentPart>
        </mc:Choice>
        <mc:Fallback>
          <p:pic>
            <p:nvPicPr>
              <p:cNvPr id="234" name="墨迹 236">
                <a:extLst>
                  <a:ext uri="{FF2B5EF4-FFF2-40B4-BE49-F238E27FC236}">
                    <a16:creationId xmlns:a16="http://schemas.microsoft.com/office/drawing/2014/main" id="{A6B66BEA-EF92-1049-BA68-2F79C44BDEB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797335" y="6283014"/>
                <a:ext cx="2685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35" name="墨迹 237">
                <a:extLst>
                  <a:ext uri="{FF2B5EF4-FFF2-40B4-BE49-F238E27FC236}">
                    <a16:creationId xmlns:a16="http://schemas.microsoft.com/office/drawing/2014/main" id="{CEC6CE0D-50E8-1E4A-A781-845A1676CD8F}"/>
                  </a:ext>
                </a:extLst>
              </p14:cNvPr>
              <p14:cNvContentPartPr/>
              <p14:nvPr/>
            </p14:nvContentPartPr>
            <p14:xfrm>
              <a:off x="2986535" y="6279054"/>
              <a:ext cx="268560" cy="234360"/>
            </p14:xfrm>
          </p:contentPart>
        </mc:Choice>
        <mc:Fallback>
          <p:pic>
            <p:nvPicPr>
              <p:cNvPr id="235" name="墨迹 237">
                <a:extLst>
                  <a:ext uri="{FF2B5EF4-FFF2-40B4-BE49-F238E27FC236}">
                    <a16:creationId xmlns:a16="http://schemas.microsoft.com/office/drawing/2014/main" id="{CEC6CE0D-50E8-1E4A-A781-845A1676CD8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978975" y="6271494"/>
                <a:ext cx="28368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511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BF2959AC-9DAC-2749-8DD2-1F553ED60629}"/>
                  </a:ext>
                </a:extLst>
              </p14:cNvPr>
              <p14:cNvContentPartPr/>
              <p14:nvPr/>
            </p14:nvContentPartPr>
            <p14:xfrm>
              <a:off x="1154445" y="511053"/>
              <a:ext cx="720720" cy="68256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BF2959AC-9DAC-2749-8DD2-1F553ED606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6881" y="503493"/>
                <a:ext cx="735848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墨迹 24">
                <a:extLst>
                  <a:ext uri="{FF2B5EF4-FFF2-40B4-BE49-F238E27FC236}">
                    <a16:creationId xmlns:a16="http://schemas.microsoft.com/office/drawing/2014/main" id="{8D28DA6E-1781-5541-B73E-399D6DF32E68}"/>
                  </a:ext>
                </a:extLst>
              </p14:cNvPr>
              <p14:cNvContentPartPr/>
              <p14:nvPr/>
            </p14:nvContentPartPr>
            <p14:xfrm>
              <a:off x="6182565" y="964293"/>
              <a:ext cx="19080" cy="180360"/>
            </p14:xfrm>
          </p:contentPart>
        </mc:Choice>
        <mc:Fallback>
          <p:pic>
            <p:nvPicPr>
              <p:cNvPr id="20" name="墨迹 24">
                <a:extLst>
                  <a:ext uri="{FF2B5EF4-FFF2-40B4-BE49-F238E27FC236}">
                    <a16:creationId xmlns:a16="http://schemas.microsoft.com/office/drawing/2014/main" id="{8D28DA6E-1781-5541-B73E-399D6DF32E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5365" y="956733"/>
                <a:ext cx="34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67ADC023-21F2-3D47-963B-6A78D5EA3DDB}"/>
                  </a:ext>
                </a:extLst>
              </p14:cNvPr>
              <p14:cNvContentPartPr/>
              <p14:nvPr/>
            </p14:nvContentPartPr>
            <p14:xfrm>
              <a:off x="5481285" y="411693"/>
              <a:ext cx="180360" cy="64620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67ADC023-21F2-3D47-963B-6A78D5EA3D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3725" y="404129"/>
                <a:ext cx="195480" cy="661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墨迹 26">
                <a:extLst>
                  <a:ext uri="{FF2B5EF4-FFF2-40B4-BE49-F238E27FC236}">
                    <a16:creationId xmlns:a16="http://schemas.microsoft.com/office/drawing/2014/main" id="{A620C66F-7604-BF43-8DAB-7F1E79304A5A}"/>
                  </a:ext>
                </a:extLst>
              </p14:cNvPr>
              <p14:cNvContentPartPr/>
              <p14:nvPr/>
            </p14:nvContentPartPr>
            <p14:xfrm>
              <a:off x="4278885" y="380733"/>
              <a:ext cx="886320" cy="744480"/>
            </p14:xfrm>
          </p:contentPart>
        </mc:Choice>
        <mc:Fallback>
          <p:pic>
            <p:nvPicPr>
              <p:cNvPr id="22" name="墨迹 26">
                <a:extLst>
                  <a:ext uri="{FF2B5EF4-FFF2-40B4-BE49-F238E27FC236}">
                    <a16:creationId xmlns:a16="http://schemas.microsoft.com/office/drawing/2014/main" id="{A620C66F-7604-BF43-8DAB-7F1E79304A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1322" y="373173"/>
                <a:ext cx="901446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墨迹 27">
                <a:extLst>
                  <a:ext uri="{FF2B5EF4-FFF2-40B4-BE49-F238E27FC236}">
                    <a16:creationId xmlns:a16="http://schemas.microsoft.com/office/drawing/2014/main" id="{716FAF3A-45DF-0242-8EF3-D7CD423B2995}"/>
                  </a:ext>
                </a:extLst>
              </p14:cNvPr>
              <p14:cNvContentPartPr/>
              <p14:nvPr/>
            </p14:nvContentPartPr>
            <p14:xfrm>
              <a:off x="3445125" y="715893"/>
              <a:ext cx="415440" cy="410400"/>
            </p14:xfrm>
          </p:contentPart>
        </mc:Choice>
        <mc:Fallback>
          <p:pic>
            <p:nvPicPr>
              <p:cNvPr id="23" name="墨迹 27">
                <a:extLst>
                  <a:ext uri="{FF2B5EF4-FFF2-40B4-BE49-F238E27FC236}">
                    <a16:creationId xmlns:a16="http://schemas.microsoft.com/office/drawing/2014/main" id="{716FAF3A-45DF-0242-8EF3-D7CD423B29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7565" y="708326"/>
                <a:ext cx="430560" cy="425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2EAC56F3-043D-B44C-B420-949F5A5CD062}"/>
                  </a:ext>
                </a:extLst>
              </p14:cNvPr>
              <p14:cNvContentPartPr/>
              <p14:nvPr/>
            </p14:nvContentPartPr>
            <p14:xfrm>
              <a:off x="2018085" y="623013"/>
              <a:ext cx="1073520" cy="62748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2EAC56F3-043D-B44C-B420-949F5A5CD0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10525" y="615457"/>
                <a:ext cx="1088640" cy="642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E733942E-1CE7-8C43-B35A-679FFDB58B04}"/>
                  </a:ext>
                </a:extLst>
              </p14:cNvPr>
              <p14:cNvContentPartPr/>
              <p14:nvPr/>
            </p14:nvContentPartPr>
            <p14:xfrm>
              <a:off x="6275805" y="1790133"/>
              <a:ext cx="2328120" cy="329040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E733942E-1CE7-8C43-B35A-679FFDB58B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68245" y="1782573"/>
                <a:ext cx="2343240" cy="33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FA5EBAA-A916-3F41-B871-63476FC1D888}"/>
                  </a:ext>
                </a:extLst>
              </p14:cNvPr>
              <p14:cNvContentPartPr/>
              <p14:nvPr/>
            </p14:nvContentPartPr>
            <p14:xfrm>
              <a:off x="8057445" y="2317533"/>
              <a:ext cx="230040" cy="9360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FA5EBAA-A916-3F41-B871-63476FC1D8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9885" y="2309973"/>
                <a:ext cx="245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452A53FF-AB59-E441-9C9F-437CB629CA7A}"/>
                  </a:ext>
                </a:extLst>
              </p14:cNvPr>
              <p14:cNvContentPartPr/>
              <p14:nvPr/>
            </p14:nvContentPartPr>
            <p14:xfrm>
              <a:off x="7687725" y="2665293"/>
              <a:ext cx="568800" cy="55296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452A53FF-AB59-E441-9C9F-437CB629CA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0165" y="2657733"/>
                <a:ext cx="58392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7DAA518-2C79-1A42-8B26-CFD544583AFE}"/>
                  </a:ext>
                </a:extLst>
              </p14:cNvPr>
              <p14:cNvContentPartPr/>
              <p14:nvPr/>
            </p14:nvContentPartPr>
            <p14:xfrm>
              <a:off x="9826845" y="4086933"/>
              <a:ext cx="1763280" cy="18316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7DAA518-2C79-1A42-8B26-CFD544583A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19285" y="4079373"/>
                <a:ext cx="1778400" cy="18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墨迹 47">
                <a:extLst>
                  <a:ext uri="{FF2B5EF4-FFF2-40B4-BE49-F238E27FC236}">
                    <a16:creationId xmlns:a16="http://schemas.microsoft.com/office/drawing/2014/main" id="{683130E1-E589-F148-AE61-BA0A9F2188C1}"/>
                  </a:ext>
                </a:extLst>
              </p14:cNvPr>
              <p14:cNvContentPartPr/>
              <p14:nvPr/>
            </p14:nvContentPartPr>
            <p14:xfrm>
              <a:off x="10370085" y="2578533"/>
              <a:ext cx="1305360" cy="776160"/>
            </p14:xfrm>
          </p:contentPart>
        </mc:Choice>
        <mc:Fallback>
          <p:pic>
            <p:nvPicPr>
              <p:cNvPr id="47" name="墨迹 47">
                <a:extLst>
                  <a:ext uri="{FF2B5EF4-FFF2-40B4-BE49-F238E27FC236}">
                    <a16:creationId xmlns:a16="http://schemas.microsoft.com/office/drawing/2014/main" id="{683130E1-E589-F148-AE61-BA0A9F2188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62525" y="2570973"/>
                <a:ext cx="132048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9163BD8-41E6-424D-BDA0-752FE91305A0}"/>
                  </a:ext>
                </a:extLst>
              </p14:cNvPr>
              <p14:cNvContentPartPr/>
              <p14:nvPr/>
            </p14:nvContentPartPr>
            <p14:xfrm>
              <a:off x="11471685" y="3050133"/>
              <a:ext cx="217080" cy="997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9163BD8-41E6-424D-BDA0-752FE91305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464125" y="3042573"/>
                <a:ext cx="231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墨迹 53">
                <a:extLst>
                  <a:ext uri="{FF2B5EF4-FFF2-40B4-BE49-F238E27FC236}">
                    <a16:creationId xmlns:a16="http://schemas.microsoft.com/office/drawing/2014/main" id="{5DA13752-DBC0-814A-9EF6-D8AC9FBBA457}"/>
                  </a:ext>
                </a:extLst>
              </p14:cNvPr>
              <p14:cNvContentPartPr/>
              <p14:nvPr/>
            </p14:nvContentPartPr>
            <p14:xfrm>
              <a:off x="7821645" y="3497253"/>
              <a:ext cx="397440" cy="372600"/>
            </p14:xfrm>
          </p:contentPart>
        </mc:Choice>
        <mc:Fallback>
          <p:pic>
            <p:nvPicPr>
              <p:cNvPr id="53" name="墨迹 53">
                <a:extLst>
                  <a:ext uri="{FF2B5EF4-FFF2-40B4-BE49-F238E27FC236}">
                    <a16:creationId xmlns:a16="http://schemas.microsoft.com/office/drawing/2014/main" id="{5DA13752-DBC0-814A-9EF6-D8AC9FBBA4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14092" y="3489700"/>
                <a:ext cx="412187" cy="387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墨迹 59">
                <a:extLst>
                  <a:ext uri="{FF2B5EF4-FFF2-40B4-BE49-F238E27FC236}">
                    <a16:creationId xmlns:a16="http://schemas.microsoft.com/office/drawing/2014/main" id="{9C6BAF17-0553-114A-9B3C-BD6E50CF95B0}"/>
                  </a:ext>
                </a:extLst>
              </p14:cNvPr>
              <p14:cNvContentPartPr/>
              <p14:nvPr/>
            </p14:nvContentPartPr>
            <p14:xfrm>
              <a:off x="-68475" y="1094433"/>
              <a:ext cx="2042640" cy="931680"/>
            </p14:xfrm>
          </p:contentPart>
        </mc:Choice>
        <mc:Fallback>
          <p:pic>
            <p:nvPicPr>
              <p:cNvPr id="59" name="墨迹 59">
                <a:extLst>
                  <a:ext uri="{FF2B5EF4-FFF2-40B4-BE49-F238E27FC236}">
                    <a16:creationId xmlns:a16="http://schemas.microsoft.com/office/drawing/2014/main" id="{9C6BAF17-0553-114A-9B3C-BD6E50CF95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76035" y="1086873"/>
                <a:ext cx="205776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D2789F56-B2A1-494E-B657-F72D3B21C9DA}"/>
                  </a:ext>
                </a:extLst>
              </p14:cNvPr>
              <p14:cNvContentPartPr/>
              <p14:nvPr/>
            </p14:nvContentPartPr>
            <p14:xfrm>
              <a:off x="1762845" y="2143653"/>
              <a:ext cx="29160" cy="190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D2789F56-B2A1-494E-B657-F72D3B21C9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5285" y="2136453"/>
                <a:ext cx="44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A059891C-9C6C-DB42-BAD4-4EF260628D64}"/>
                  </a:ext>
                </a:extLst>
              </p14:cNvPr>
              <p14:cNvContentPartPr/>
              <p14:nvPr/>
            </p14:nvContentPartPr>
            <p14:xfrm>
              <a:off x="1799925" y="2292693"/>
              <a:ext cx="25200" cy="1908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A059891C-9C6C-DB42-BAD4-4EF260628D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92365" y="2285133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墨迹 66">
                <a:extLst>
                  <a:ext uri="{FF2B5EF4-FFF2-40B4-BE49-F238E27FC236}">
                    <a16:creationId xmlns:a16="http://schemas.microsoft.com/office/drawing/2014/main" id="{3A5F2D19-0A2F-2A4A-8EEB-C4B821598CB9}"/>
                  </a:ext>
                </a:extLst>
              </p14:cNvPr>
              <p14:cNvContentPartPr/>
              <p14:nvPr/>
            </p14:nvContentPartPr>
            <p14:xfrm>
              <a:off x="899925" y="1858173"/>
              <a:ext cx="515520" cy="385200"/>
            </p14:xfrm>
          </p:contentPart>
        </mc:Choice>
        <mc:Fallback>
          <p:pic>
            <p:nvPicPr>
              <p:cNvPr id="66" name="墨迹 66">
                <a:extLst>
                  <a:ext uri="{FF2B5EF4-FFF2-40B4-BE49-F238E27FC236}">
                    <a16:creationId xmlns:a16="http://schemas.microsoft.com/office/drawing/2014/main" id="{3A5F2D19-0A2F-2A4A-8EEB-C4B821598CB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2365" y="1850613"/>
                <a:ext cx="5306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DBED759E-6054-A548-85F5-0BE3F2D648C9}"/>
                  </a:ext>
                </a:extLst>
              </p14:cNvPr>
              <p14:cNvContentPartPr/>
              <p14:nvPr/>
            </p14:nvContentPartPr>
            <p14:xfrm>
              <a:off x="5189325" y="1920453"/>
              <a:ext cx="242640" cy="3729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DBED759E-6054-A548-85F5-0BE3F2D648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82125" y="1912893"/>
                <a:ext cx="2574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0" name="墨迹 83">
                <a:extLst>
                  <a:ext uri="{FF2B5EF4-FFF2-40B4-BE49-F238E27FC236}">
                    <a16:creationId xmlns:a16="http://schemas.microsoft.com/office/drawing/2014/main" id="{C0B739B1-C005-8648-BB5B-30BF65DD7195}"/>
                  </a:ext>
                </a:extLst>
              </p14:cNvPr>
              <p14:cNvContentPartPr/>
              <p14:nvPr/>
            </p14:nvContentPartPr>
            <p14:xfrm>
              <a:off x="4625205" y="1715613"/>
              <a:ext cx="198360" cy="564480"/>
            </p14:xfrm>
          </p:contentPart>
        </mc:Choice>
        <mc:Fallback>
          <p:pic>
            <p:nvPicPr>
              <p:cNvPr id="80" name="墨迹 83">
                <a:extLst>
                  <a:ext uri="{FF2B5EF4-FFF2-40B4-BE49-F238E27FC236}">
                    <a16:creationId xmlns:a16="http://schemas.microsoft.com/office/drawing/2014/main" id="{C0B739B1-C005-8648-BB5B-30BF65DD71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17645" y="1708053"/>
                <a:ext cx="2134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99E43E05-97CD-874D-9925-0189A8BA1327}"/>
                  </a:ext>
                </a:extLst>
              </p14:cNvPr>
              <p14:cNvContentPartPr/>
              <p14:nvPr/>
            </p14:nvContentPartPr>
            <p14:xfrm>
              <a:off x="3600285" y="1672053"/>
              <a:ext cx="745560" cy="69480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99E43E05-97CD-874D-9925-0189A8BA13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92721" y="1664493"/>
                <a:ext cx="760687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85398927-267D-BC41-90AC-410CA0E3026A}"/>
                  </a:ext>
                </a:extLst>
              </p14:cNvPr>
              <p14:cNvContentPartPr/>
              <p14:nvPr/>
            </p14:nvContentPartPr>
            <p14:xfrm>
              <a:off x="2960925" y="1895613"/>
              <a:ext cx="379080" cy="28584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85398927-267D-BC41-90AC-410CA0E302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53365" y="1888053"/>
                <a:ext cx="3942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3" name="墨迹 86">
                <a:extLst>
                  <a:ext uri="{FF2B5EF4-FFF2-40B4-BE49-F238E27FC236}">
                    <a16:creationId xmlns:a16="http://schemas.microsoft.com/office/drawing/2014/main" id="{A6C8B79B-9925-FB4A-891B-D4E7711ED881}"/>
                  </a:ext>
                </a:extLst>
              </p14:cNvPr>
              <p14:cNvContentPartPr/>
              <p14:nvPr/>
            </p14:nvContentPartPr>
            <p14:xfrm>
              <a:off x="2231205" y="1777533"/>
              <a:ext cx="513000" cy="497160"/>
            </p14:xfrm>
          </p:contentPart>
        </mc:Choice>
        <mc:Fallback>
          <p:pic>
            <p:nvPicPr>
              <p:cNvPr id="83" name="墨迹 86">
                <a:extLst>
                  <a:ext uri="{FF2B5EF4-FFF2-40B4-BE49-F238E27FC236}">
                    <a16:creationId xmlns:a16="http://schemas.microsoft.com/office/drawing/2014/main" id="{A6C8B79B-9925-FB4A-891B-D4E7711ED8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23645" y="1769973"/>
                <a:ext cx="5277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9E24D5F2-551B-934E-A682-077ADE38B587}"/>
                  </a:ext>
                </a:extLst>
              </p14:cNvPr>
              <p14:cNvContentPartPr/>
              <p14:nvPr/>
            </p14:nvContentPartPr>
            <p14:xfrm>
              <a:off x="5195805" y="2568813"/>
              <a:ext cx="37440" cy="907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9E24D5F2-551B-934E-A682-077ADE38B5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88245" y="2561253"/>
                <a:ext cx="525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5EAD69CE-CFD6-5740-9619-41309BE76E9B}"/>
                  </a:ext>
                </a:extLst>
              </p14:cNvPr>
              <p14:cNvContentPartPr/>
              <p14:nvPr/>
            </p14:nvContentPartPr>
            <p14:xfrm>
              <a:off x="6002565" y="1883013"/>
              <a:ext cx="577800" cy="40392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5EAD69CE-CFD6-5740-9619-41309BE76E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5005" y="1875453"/>
                <a:ext cx="5929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1E55157D-954C-DB46-8632-2BEB4512ED18}"/>
                  </a:ext>
                </a:extLst>
              </p14:cNvPr>
              <p14:cNvContentPartPr/>
              <p14:nvPr/>
            </p14:nvContentPartPr>
            <p14:xfrm>
              <a:off x="1477365" y="3143373"/>
              <a:ext cx="161640" cy="1245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1E55157D-954C-DB46-8632-2BEB4512ED1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69805" y="3135813"/>
                <a:ext cx="176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DFC710FC-E703-1C4F-B8E0-58B3E33949F5}"/>
                  </a:ext>
                </a:extLst>
              </p14:cNvPr>
              <p14:cNvContentPartPr/>
              <p14:nvPr/>
            </p14:nvContentPartPr>
            <p14:xfrm>
              <a:off x="1961565" y="3124653"/>
              <a:ext cx="12600" cy="439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DFC710FC-E703-1C4F-B8E0-58B3E33949F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54005" y="3117093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626F7C9-658C-6949-902A-BD2EAFF172EE}"/>
                  </a:ext>
                </a:extLst>
              </p14:cNvPr>
              <p14:cNvContentPartPr/>
              <p14:nvPr/>
            </p14:nvContentPartPr>
            <p14:xfrm>
              <a:off x="1995405" y="3373053"/>
              <a:ext cx="41040" cy="252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626F7C9-658C-6949-902A-BD2EAFF172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87845" y="3365493"/>
                <a:ext cx="56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A242D10A-9E67-B447-94FA-65A74376CD22}"/>
                  </a:ext>
                </a:extLst>
              </p14:cNvPr>
              <p14:cNvContentPartPr/>
              <p14:nvPr/>
            </p14:nvContentPartPr>
            <p14:xfrm>
              <a:off x="1018005" y="2913693"/>
              <a:ext cx="279720" cy="42840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A242D10A-9E67-B447-94FA-65A74376CD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0445" y="2906139"/>
                <a:ext cx="294840" cy="443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B05863A3-4D29-1340-B0F3-0854C0E7595A}"/>
                  </a:ext>
                </a:extLst>
              </p14:cNvPr>
              <p14:cNvContentPartPr/>
              <p14:nvPr/>
            </p14:nvContentPartPr>
            <p14:xfrm>
              <a:off x="2668965" y="3083973"/>
              <a:ext cx="56160" cy="349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B05863A3-4D29-1340-B0F3-0854C0E759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61765" y="3076413"/>
                <a:ext cx="71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23C53C9B-D1A2-5E45-AFFC-AD98802A776D}"/>
                  </a:ext>
                </a:extLst>
              </p14:cNvPr>
              <p14:cNvContentPartPr/>
              <p14:nvPr/>
            </p14:nvContentPartPr>
            <p14:xfrm>
              <a:off x="3171885" y="3025293"/>
              <a:ext cx="168120" cy="439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23C53C9B-D1A2-5E45-AFFC-AD98802A776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64325" y="3017733"/>
                <a:ext cx="182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44FE110C-9712-6F40-9FE6-F6F247C262FC}"/>
                  </a:ext>
                </a:extLst>
              </p14:cNvPr>
              <p14:cNvContentPartPr/>
              <p14:nvPr/>
            </p14:nvContentPartPr>
            <p14:xfrm>
              <a:off x="3575445" y="3044013"/>
              <a:ext cx="99720" cy="252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44FE110C-9712-6F40-9FE6-F6F247C262F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67885" y="3036453"/>
                <a:ext cx="114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0A9AC5F2-8662-CF48-94AC-9C01EA5D403D}"/>
                  </a:ext>
                </a:extLst>
              </p14:cNvPr>
              <p14:cNvContentPartPr/>
              <p14:nvPr/>
            </p14:nvContentPartPr>
            <p14:xfrm>
              <a:off x="4941285" y="2913693"/>
              <a:ext cx="180360" cy="2300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0A9AC5F2-8662-CF48-94AC-9C01EA5D403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33725" y="2906133"/>
                <a:ext cx="195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EBD4A56B-653C-964C-BBB0-F3C5661417BF}"/>
                  </a:ext>
                </a:extLst>
              </p14:cNvPr>
              <p14:cNvContentPartPr/>
              <p14:nvPr/>
            </p14:nvContentPartPr>
            <p14:xfrm>
              <a:off x="5059725" y="3388173"/>
              <a:ext cx="55440" cy="6588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EBD4A56B-653C-964C-BBB0-F3C5661417B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2165" y="3380613"/>
                <a:ext cx="70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4" name="墨迹 104">
                <a:extLst>
                  <a:ext uri="{FF2B5EF4-FFF2-40B4-BE49-F238E27FC236}">
                    <a16:creationId xmlns:a16="http://schemas.microsoft.com/office/drawing/2014/main" id="{8E04B97F-31A2-C248-BD44-8671921F94CA}"/>
                  </a:ext>
                </a:extLst>
              </p14:cNvPr>
              <p14:cNvContentPartPr/>
              <p14:nvPr/>
            </p14:nvContentPartPr>
            <p14:xfrm>
              <a:off x="3894765" y="3074973"/>
              <a:ext cx="345240" cy="43920"/>
            </p14:xfrm>
          </p:contentPart>
        </mc:Choice>
        <mc:Fallback>
          <p:pic>
            <p:nvPicPr>
              <p:cNvPr id="104" name="墨迹 104">
                <a:extLst>
                  <a:ext uri="{FF2B5EF4-FFF2-40B4-BE49-F238E27FC236}">
                    <a16:creationId xmlns:a16="http://schemas.microsoft.com/office/drawing/2014/main" id="{8E04B97F-31A2-C248-BD44-8671921F94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87205" y="3067413"/>
                <a:ext cx="360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BEB38C24-E705-0E4F-82DD-A81B4F6AD8F9}"/>
                  </a:ext>
                </a:extLst>
              </p14:cNvPr>
              <p14:cNvContentPartPr/>
              <p14:nvPr/>
            </p14:nvContentPartPr>
            <p14:xfrm>
              <a:off x="5884845" y="3105933"/>
              <a:ext cx="410040" cy="26100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BEB38C24-E705-0E4F-82DD-A81B4F6AD8F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7285" y="3098373"/>
                <a:ext cx="4251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BB156EB5-F8E2-9041-BEF1-DFF2B5B77716}"/>
                  </a:ext>
                </a:extLst>
              </p14:cNvPr>
              <p14:cNvContentPartPr/>
              <p14:nvPr/>
            </p14:nvContentPartPr>
            <p14:xfrm>
              <a:off x="1390245" y="3932493"/>
              <a:ext cx="31320" cy="8028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BB156EB5-F8E2-9041-BEF1-DFF2B5B777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80165" y="3922413"/>
                <a:ext cx="514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D407404A-9CDC-8546-86BC-80B97A762A3C}"/>
                  </a:ext>
                </a:extLst>
              </p14:cNvPr>
              <p14:cNvContentPartPr/>
              <p14:nvPr/>
            </p14:nvContentPartPr>
            <p14:xfrm>
              <a:off x="1433805" y="4198533"/>
              <a:ext cx="31320" cy="8100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D407404A-9CDC-8546-86BC-80B97A762A3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26245" y="4190973"/>
                <a:ext cx="46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DCC1883E-E0AF-FF46-AF69-8CD0A4C7BC53}"/>
                  </a:ext>
                </a:extLst>
              </p14:cNvPr>
              <p14:cNvContentPartPr/>
              <p14:nvPr/>
            </p14:nvContentPartPr>
            <p14:xfrm>
              <a:off x="1452525" y="4509573"/>
              <a:ext cx="31320" cy="370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DCC1883E-E0AF-FF46-AF69-8CD0A4C7BC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44965" y="4502013"/>
                <a:ext cx="46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EECE7B49-D643-E440-AD73-68DB612F3B23}"/>
                  </a:ext>
                </a:extLst>
              </p14:cNvPr>
              <p14:cNvContentPartPr/>
              <p14:nvPr/>
            </p14:nvContentPartPr>
            <p14:xfrm>
              <a:off x="2110605" y="5024373"/>
              <a:ext cx="68760" cy="810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EECE7B49-D643-E440-AD73-68DB612F3B2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03045" y="5016813"/>
                <a:ext cx="838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145B41FC-3ECC-6B43-80A2-23413DCBFE1D}"/>
                  </a:ext>
                </a:extLst>
              </p14:cNvPr>
              <p14:cNvContentPartPr/>
              <p14:nvPr/>
            </p14:nvContentPartPr>
            <p14:xfrm>
              <a:off x="2167125" y="5279253"/>
              <a:ext cx="61920" cy="4932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145B41FC-3ECC-6B43-80A2-23413DCBFE1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59565" y="5272053"/>
                <a:ext cx="766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DE588DC2-A6C0-0248-8D91-C98C739F56E2}"/>
                  </a:ext>
                </a:extLst>
              </p14:cNvPr>
              <p14:cNvContentPartPr/>
              <p14:nvPr/>
            </p14:nvContentPartPr>
            <p14:xfrm>
              <a:off x="3469965" y="5005653"/>
              <a:ext cx="99720" cy="25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DE588DC2-A6C0-0248-8D91-C98C739F56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62405" y="4998093"/>
                <a:ext cx="114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E5DA3593-3E05-D841-9E51-7A07806E95A4}"/>
                  </a:ext>
                </a:extLst>
              </p14:cNvPr>
              <p14:cNvContentPartPr/>
              <p14:nvPr/>
            </p14:nvContentPartPr>
            <p14:xfrm>
              <a:off x="3836085" y="5024373"/>
              <a:ext cx="62280" cy="126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E5DA3593-3E05-D841-9E51-7A07806E95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28525" y="5016813"/>
                <a:ext cx="77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092577B-F379-0A41-9730-394C0A2354BA}"/>
                  </a:ext>
                </a:extLst>
              </p14:cNvPr>
              <p14:cNvContentPartPr/>
              <p14:nvPr/>
            </p14:nvContentPartPr>
            <p14:xfrm>
              <a:off x="4314165" y="4986933"/>
              <a:ext cx="304560" cy="126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092577B-F379-0A41-9730-394C0A2354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06605" y="4979373"/>
                <a:ext cx="319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3645554-662B-9440-B038-94A79DDFE13A}"/>
                  </a:ext>
                </a:extLst>
              </p14:cNvPr>
              <p14:cNvContentPartPr/>
              <p14:nvPr/>
            </p14:nvContentPartPr>
            <p14:xfrm>
              <a:off x="4885485" y="5022213"/>
              <a:ext cx="19080" cy="2088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3645554-662B-9440-B038-94A79DDFE13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77925" y="5014653"/>
                <a:ext cx="34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8AE7F5A1-C944-C040-835B-27AC75D04D7A}"/>
                  </a:ext>
                </a:extLst>
              </p14:cNvPr>
              <p14:cNvContentPartPr/>
              <p14:nvPr/>
            </p14:nvContentPartPr>
            <p14:xfrm>
              <a:off x="6114525" y="4775973"/>
              <a:ext cx="483120" cy="24192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8AE7F5A1-C944-C040-835B-27AC75D04D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06965" y="4768413"/>
                <a:ext cx="4982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2" name="墨迹 123">
                <a:extLst>
                  <a:ext uri="{FF2B5EF4-FFF2-40B4-BE49-F238E27FC236}">
                    <a16:creationId xmlns:a16="http://schemas.microsoft.com/office/drawing/2014/main" id="{C946DA22-FF08-C14D-AC2E-8F6012463D4C}"/>
                  </a:ext>
                </a:extLst>
              </p14:cNvPr>
              <p14:cNvContentPartPr/>
              <p14:nvPr/>
            </p14:nvContentPartPr>
            <p14:xfrm>
              <a:off x="5320005" y="4688853"/>
              <a:ext cx="180360" cy="509760"/>
            </p14:xfrm>
          </p:contentPart>
        </mc:Choice>
        <mc:Fallback>
          <p:pic>
            <p:nvPicPr>
              <p:cNvPr id="122" name="墨迹 123">
                <a:extLst>
                  <a:ext uri="{FF2B5EF4-FFF2-40B4-BE49-F238E27FC236}">
                    <a16:creationId xmlns:a16="http://schemas.microsoft.com/office/drawing/2014/main" id="{C946DA22-FF08-C14D-AC2E-8F6012463D4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12445" y="4681288"/>
                <a:ext cx="195480" cy="524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3" name="墨迹 124">
                <a:extLst>
                  <a:ext uri="{FF2B5EF4-FFF2-40B4-BE49-F238E27FC236}">
                    <a16:creationId xmlns:a16="http://schemas.microsoft.com/office/drawing/2014/main" id="{D274B347-33BC-0848-BCD8-C4868788B43D}"/>
                  </a:ext>
                </a:extLst>
              </p14:cNvPr>
              <p14:cNvContentPartPr/>
              <p14:nvPr/>
            </p14:nvContentPartPr>
            <p14:xfrm>
              <a:off x="1123485" y="4822053"/>
              <a:ext cx="639720" cy="531360"/>
            </p14:xfrm>
          </p:contentPart>
        </mc:Choice>
        <mc:Fallback>
          <p:pic>
            <p:nvPicPr>
              <p:cNvPr id="123" name="墨迹 124">
                <a:extLst>
                  <a:ext uri="{FF2B5EF4-FFF2-40B4-BE49-F238E27FC236}">
                    <a16:creationId xmlns:a16="http://schemas.microsoft.com/office/drawing/2014/main" id="{D274B347-33BC-0848-BCD8-C4868788B43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15925" y="4814493"/>
                <a:ext cx="65484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33" name="墨迹 135">
                <a:extLst>
                  <a:ext uri="{FF2B5EF4-FFF2-40B4-BE49-F238E27FC236}">
                    <a16:creationId xmlns:a16="http://schemas.microsoft.com/office/drawing/2014/main" id="{C37FFB9C-9F9F-1B4D-850C-396D89BA8356}"/>
                  </a:ext>
                </a:extLst>
              </p14:cNvPr>
              <p14:cNvContentPartPr/>
              <p14:nvPr/>
            </p14:nvContentPartPr>
            <p14:xfrm>
              <a:off x="6046125" y="4440813"/>
              <a:ext cx="124560" cy="130680"/>
            </p14:xfrm>
          </p:contentPart>
        </mc:Choice>
        <mc:Fallback>
          <p:pic>
            <p:nvPicPr>
              <p:cNvPr id="133" name="墨迹 135">
                <a:extLst>
                  <a:ext uri="{FF2B5EF4-FFF2-40B4-BE49-F238E27FC236}">
                    <a16:creationId xmlns:a16="http://schemas.microsoft.com/office/drawing/2014/main" id="{C37FFB9C-9F9F-1B4D-850C-396D89BA83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38565" y="4433253"/>
                <a:ext cx="139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4" name="墨迹 136">
                <a:extLst>
                  <a:ext uri="{FF2B5EF4-FFF2-40B4-BE49-F238E27FC236}">
                    <a16:creationId xmlns:a16="http://schemas.microsoft.com/office/drawing/2014/main" id="{2647A1F6-3E3F-494F-9D95-F2567DDE280C}"/>
                  </a:ext>
                </a:extLst>
              </p14:cNvPr>
              <p14:cNvContentPartPr/>
              <p14:nvPr/>
            </p14:nvContentPartPr>
            <p14:xfrm>
              <a:off x="5940645" y="3956613"/>
              <a:ext cx="168120" cy="264600"/>
            </p14:xfrm>
          </p:contentPart>
        </mc:Choice>
        <mc:Fallback>
          <p:pic>
            <p:nvPicPr>
              <p:cNvPr id="134" name="墨迹 136">
                <a:extLst>
                  <a:ext uri="{FF2B5EF4-FFF2-40B4-BE49-F238E27FC236}">
                    <a16:creationId xmlns:a16="http://schemas.microsoft.com/office/drawing/2014/main" id="{2647A1F6-3E3F-494F-9D95-F2567DDE280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33085" y="3949053"/>
                <a:ext cx="1828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5" name="墨迹 137">
                <a:extLst>
                  <a:ext uri="{FF2B5EF4-FFF2-40B4-BE49-F238E27FC236}">
                    <a16:creationId xmlns:a16="http://schemas.microsoft.com/office/drawing/2014/main" id="{6AC6C77A-42F5-6D4A-AED7-ED0D1D021D9E}"/>
                  </a:ext>
                </a:extLst>
              </p14:cNvPr>
              <p14:cNvContentPartPr/>
              <p14:nvPr/>
            </p14:nvContentPartPr>
            <p14:xfrm>
              <a:off x="5990325" y="2541093"/>
              <a:ext cx="180360" cy="347760"/>
            </p14:xfrm>
          </p:contentPart>
        </mc:Choice>
        <mc:Fallback>
          <p:pic>
            <p:nvPicPr>
              <p:cNvPr id="135" name="墨迹 137">
                <a:extLst>
                  <a:ext uri="{FF2B5EF4-FFF2-40B4-BE49-F238E27FC236}">
                    <a16:creationId xmlns:a16="http://schemas.microsoft.com/office/drawing/2014/main" id="{6AC6C77A-42F5-6D4A-AED7-ED0D1D021D9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82765" y="2533541"/>
                <a:ext cx="195480" cy="362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F9B95494-5472-8244-9F87-5F04EFE39673}"/>
                  </a:ext>
                </a:extLst>
              </p14:cNvPr>
              <p14:cNvContentPartPr/>
              <p14:nvPr/>
            </p14:nvContentPartPr>
            <p14:xfrm>
              <a:off x="1831605" y="5911773"/>
              <a:ext cx="260280" cy="33552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F9B95494-5472-8244-9F87-5F04EFE3967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24405" y="5904573"/>
                <a:ext cx="275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7AAE25A8-9106-DB44-95F4-8E6BF8A8D72A}"/>
                  </a:ext>
                </a:extLst>
              </p14:cNvPr>
              <p14:cNvContentPartPr/>
              <p14:nvPr/>
            </p14:nvContentPartPr>
            <p14:xfrm>
              <a:off x="2668965" y="5886933"/>
              <a:ext cx="236160" cy="230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7AAE25A8-9106-DB44-95F4-8E6BF8A8D72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61765" y="5879733"/>
                <a:ext cx="251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7A64C24E-40DE-774E-A2A6-E74EB5BAE5F4}"/>
                  </a:ext>
                </a:extLst>
              </p14:cNvPr>
              <p14:cNvContentPartPr/>
              <p14:nvPr/>
            </p14:nvContentPartPr>
            <p14:xfrm>
              <a:off x="3631245" y="6073413"/>
              <a:ext cx="68760" cy="1260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7A64C24E-40DE-774E-A2A6-E74EB5BAE5F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23685" y="6065853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7F8DB81C-6D81-B04A-86B3-BCFF3C4D4915}"/>
                  </a:ext>
                </a:extLst>
              </p14:cNvPr>
              <p14:cNvContentPartPr/>
              <p14:nvPr/>
            </p14:nvContentPartPr>
            <p14:xfrm>
              <a:off x="3929325" y="6054693"/>
              <a:ext cx="223920" cy="3744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7F8DB81C-6D81-B04A-86B3-BCFF3C4D491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21765" y="6047133"/>
                <a:ext cx="239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0CBF49AC-6D9D-4E4F-BCF3-D4768CA0D1C2}"/>
                  </a:ext>
                </a:extLst>
              </p14:cNvPr>
              <p14:cNvContentPartPr/>
              <p14:nvPr/>
            </p14:nvContentPartPr>
            <p14:xfrm>
              <a:off x="4400925" y="6092133"/>
              <a:ext cx="105840" cy="25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0CBF49AC-6D9D-4E4F-BCF3-D4768CA0D1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393725" y="6084573"/>
                <a:ext cx="120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D33B9E4B-B7CC-4E47-A5E4-68A69281B3D7}"/>
                  </a:ext>
                </a:extLst>
              </p14:cNvPr>
              <p14:cNvContentPartPr/>
              <p14:nvPr/>
            </p14:nvContentPartPr>
            <p14:xfrm>
              <a:off x="5419005" y="5905653"/>
              <a:ext cx="335520" cy="3664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D33B9E4B-B7CC-4E47-A5E4-68A69281B3D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411805" y="5898093"/>
                <a:ext cx="3506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0C255C7B-26A5-BB45-B956-66B077179F4F}"/>
                  </a:ext>
                </a:extLst>
              </p14:cNvPr>
              <p14:cNvContentPartPr/>
              <p14:nvPr/>
            </p14:nvContentPartPr>
            <p14:xfrm>
              <a:off x="4934805" y="5936613"/>
              <a:ext cx="267480" cy="323280"/>
            </p14:xfrm>
          </p:contentPart>
        </mc:Choice>
        <mc:Fallback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0C255C7B-26A5-BB45-B956-66B077179F4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27595" y="5929053"/>
                <a:ext cx="2826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D87E3870-B7AE-A049-A0BC-2F3EC281E69A}"/>
                  </a:ext>
                </a:extLst>
              </p14:cNvPr>
              <p14:cNvContentPartPr/>
              <p14:nvPr/>
            </p14:nvContentPartPr>
            <p14:xfrm>
              <a:off x="3171885" y="5911773"/>
              <a:ext cx="174240" cy="230040"/>
            </p14:xfrm>
          </p:contentPart>
        </mc:Choice>
        <mc:Fallback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D87E3870-B7AE-A049-A0BC-2F3EC281E69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64325" y="5904573"/>
                <a:ext cx="1893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3" name="墨迹 155">
                <a:extLst>
                  <a:ext uri="{FF2B5EF4-FFF2-40B4-BE49-F238E27FC236}">
                    <a16:creationId xmlns:a16="http://schemas.microsoft.com/office/drawing/2014/main" id="{BCFEE56E-0C95-8040-9AC7-F2E9AE5EEC5C}"/>
                  </a:ext>
                </a:extLst>
              </p14:cNvPr>
              <p14:cNvContentPartPr/>
              <p14:nvPr/>
            </p14:nvContentPartPr>
            <p14:xfrm>
              <a:off x="2315445" y="5894133"/>
              <a:ext cx="155160" cy="285120"/>
            </p14:xfrm>
          </p:contentPart>
        </mc:Choice>
        <mc:Fallback>
          <p:pic>
            <p:nvPicPr>
              <p:cNvPr id="153" name="墨迹 155">
                <a:extLst>
                  <a:ext uri="{FF2B5EF4-FFF2-40B4-BE49-F238E27FC236}">
                    <a16:creationId xmlns:a16="http://schemas.microsoft.com/office/drawing/2014/main" id="{BCFEE56E-0C95-8040-9AC7-F2E9AE5EEC5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07902" y="5886573"/>
                <a:ext cx="170245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1" name="墨迹 161">
                <a:extLst>
                  <a:ext uri="{FF2B5EF4-FFF2-40B4-BE49-F238E27FC236}">
                    <a16:creationId xmlns:a16="http://schemas.microsoft.com/office/drawing/2014/main" id="{300EE7B6-B374-D547-B4B5-8458D1D4C70C}"/>
                  </a:ext>
                </a:extLst>
              </p14:cNvPr>
              <p14:cNvContentPartPr/>
              <p14:nvPr/>
            </p14:nvContentPartPr>
            <p14:xfrm>
              <a:off x="6217125" y="5540253"/>
              <a:ext cx="1561320" cy="775440"/>
            </p14:xfrm>
          </p:contentPart>
        </mc:Choice>
        <mc:Fallback>
          <p:pic>
            <p:nvPicPr>
              <p:cNvPr id="161" name="墨迹 161">
                <a:extLst>
                  <a:ext uri="{FF2B5EF4-FFF2-40B4-BE49-F238E27FC236}">
                    <a16:creationId xmlns:a16="http://schemas.microsoft.com/office/drawing/2014/main" id="{300EE7B6-B374-D547-B4B5-8458D1D4C70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09565" y="5532697"/>
                <a:ext cx="1576440" cy="7901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21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5">
                <a:extLst>
                  <a:ext uri="{FF2B5EF4-FFF2-40B4-BE49-F238E27FC236}">
                    <a16:creationId xmlns:a16="http://schemas.microsoft.com/office/drawing/2014/main" id="{3E4AE750-1919-254E-9008-ADA9483DEF7B}"/>
                  </a:ext>
                </a:extLst>
              </p14:cNvPr>
              <p14:cNvContentPartPr/>
              <p14:nvPr/>
            </p14:nvContentPartPr>
            <p14:xfrm>
              <a:off x="1177660" y="552529"/>
              <a:ext cx="597960" cy="921600"/>
            </p14:xfrm>
          </p:contentPart>
        </mc:Choice>
        <mc:Fallback>
          <p:pic>
            <p:nvPicPr>
              <p:cNvPr id="5" name="墨迹 5">
                <a:extLst>
                  <a:ext uri="{FF2B5EF4-FFF2-40B4-BE49-F238E27FC236}">
                    <a16:creationId xmlns:a16="http://schemas.microsoft.com/office/drawing/2014/main" id="{3E4AE750-1919-254E-9008-ADA9483DEF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0100" y="544969"/>
                <a:ext cx="61308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B1F8EE-2D0D-254E-A7B1-F4AB7C110D4A}"/>
                  </a:ext>
                </a:extLst>
              </p14:cNvPr>
              <p14:cNvContentPartPr/>
              <p14:nvPr/>
            </p14:nvContentPartPr>
            <p14:xfrm>
              <a:off x="2615860" y="988489"/>
              <a:ext cx="56520" cy="12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B1F8EE-2D0D-254E-A7B1-F4AB7C110D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8300" y="980929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BB8DD59-47B6-1D4C-95B3-E01BFD0F4D96}"/>
                  </a:ext>
                </a:extLst>
              </p14:cNvPr>
              <p14:cNvContentPartPr/>
              <p14:nvPr/>
            </p14:nvContentPartPr>
            <p14:xfrm>
              <a:off x="2746540" y="1168849"/>
              <a:ext cx="19080" cy="378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BB8DD59-47B6-1D4C-95B3-E01BFD0F4D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980" y="1161289"/>
                <a:ext cx="34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2">
                <a:extLst>
                  <a:ext uri="{FF2B5EF4-FFF2-40B4-BE49-F238E27FC236}">
                    <a16:creationId xmlns:a16="http://schemas.microsoft.com/office/drawing/2014/main" id="{BB69B48B-24F3-134E-9208-C1B2667B40CE}"/>
                  </a:ext>
                </a:extLst>
              </p14:cNvPr>
              <p14:cNvContentPartPr/>
              <p14:nvPr/>
            </p14:nvContentPartPr>
            <p14:xfrm>
              <a:off x="1993780" y="608689"/>
              <a:ext cx="392040" cy="688680"/>
            </p14:xfrm>
          </p:contentPart>
        </mc:Choice>
        <mc:Fallback>
          <p:pic>
            <p:nvPicPr>
              <p:cNvPr id="12" name="墨迹 12">
                <a:extLst>
                  <a:ext uri="{FF2B5EF4-FFF2-40B4-BE49-F238E27FC236}">
                    <a16:creationId xmlns:a16="http://schemas.microsoft.com/office/drawing/2014/main" id="{BB69B48B-24F3-134E-9208-C1B2667B40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6220" y="601129"/>
                <a:ext cx="4068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墨迹 19">
                <a:extLst>
                  <a:ext uri="{FF2B5EF4-FFF2-40B4-BE49-F238E27FC236}">
                    <a16:creationId xmlns:a16="http://schemas.microsoft.com/office/drawing/2014/main" id="{FE440685-5B5A-E747-A452-AB2C2C286365}"/>
                  </a:ext>
                </a:extLst>
              </p14:cNvPr>
              <p14:cNvContentPartPr/>
              <p14:nvPr/>
            </p14:nvContentPartPr>
            <p14:xfrm>
              <a:off x="2559700" y="1748089"/>
              <a:ext cx="486000" cy="498240"/>
            </p14:xfrm>
          </p:contentPart>
        </mc:Choice>
        <mc:Fallback>
          <p:pic>
            <p:nvPicPr>
              <p:cNvPr id="18" name="墨迹 19">
                <a:extLst>
                  <a:ext uri="{FF2B5EF4-FFF2-40B4-BE49-F238E27FC236}">
                    <a16:creationId xmlns:a16="http://schemas.microsoft.com/office/drawing/2014/main" id="{FE440685-5B5A-E747-A452-AB2C2C2863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2140" y="1740529"/>
                <a:ext cx="5011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墨迹 20">
                <a:extLst>
                  <a:ext uri="{FF2B5EF4-FFF2-40B4-BE49-F238E27FC236}">
                    <a16:creationId xmlns:a16="http://schemas.microsoft.com/office/drawing/2014/main" id="{0CEF1A58-30FA-614D-AD5B-2EA9D0B6F0BA}"/>
                  </a:ext>
                </a:extLst>
              </p14:cNvPr>
              <p14:cNvContentPartPr/>
              <p14:nvPr/>
            </p14:nvContentPartPr>
            <p14:xfrm>
              <a:off x="1631980" y="1866169"/>
              <a:ext cx="461160" cy="429120"/>
            </p14:xfrm>
          </p:contentPart>
        </mc:Choice>
        <mc:Fallback>
          <p:pic>
            <p:nvPicPr>
              <p:cNvPr id="19" name="墨迹 20">
                <a:extLst>
                  <a:ext uri="{FF2B5EF4-FFF2-40B4-BE49-F238E27FC236}">
                    <a16:creationId xmlns:a16="http://schemas.microsoft.com/office/drawing/2014/main" id="{0CEF1A58-30FA-614D-AD5B-2EA9D0B6F0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4780" y="1858609"/>
                <a:ext cx="4762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3" name="墨迹 35">
                <a:extLst>
                  <a:ext uri="{FF2B5EF4-FFF2-40B4-BE49-F238E27FC236}">
                    <a16:creationId xmlns:a16="http://schemas.microsoft.com/office/drawing/2014/main" id="{C0266C18-388E-D649-B25C-F28888061087}"/>
                  </a:ext>
                </a:extLst>
              </p14:cNvPr>
              <p14:cNvContentPartPr/>
              <p14:nvPr/>
            </p14:nvContentPartPr>
            <p14:xfrm>
              <a:off x="5535460" y="1536409"/>
              <a:ext cx="934200" cy="609840"/>
            </p14:xfrm>
          </p:contentPart>
        </mc:Choice>
        <mc:Fallback>
          <p:pic>
            <p:nvPicPr>
              <p:cNvPr id="33" name="墨迹 35">
                <a:extLst>
                  <a:ext uri="{FF2B5EF4-FFF2-40B4-BE49-F238E27FC236}">
                    <a16:creationId xmlns:a16="http://schemas.microsoft.com/office/drawing/2014/main" id="{C0266C18-388E-D649-B25C-F288880610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27900" y="1528849"/>
                <a:ext cx="9493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墨迹 36">
                <a:extLst>
                  <a:ext uri="{FF2B5EF4-FFF2-40B4-BE49-F238E27FC236}">
                    <a16:creationId xmlns:a16="http://schemas.microsoft.com/office/drawing/2014/main" id="{5E5CDB94-BC76-3044-B30B-2EA15679936A}"/>
                  </a:ext>
                </a:extLst>
              </p14:cNvPr>
              <p14:cNvContentPartPr/>
              <p14:nvPr/>
            </p14:nvContentPartPr>
            <p14:xfrm>
              <a:off x="4109860" y="1660609"/>
              <a:ext cx="1114920" cy="822240"/>
            </p14:xfrm>
          </p:contentPart>
        </mc:Choice>
        <mc:Fallback>
          <p:pic>
            <p:nvPicPr>
              <p:cNvPr id="34" name="墨迹 36">
                <a:extLst>
                  <a:ext uri="{FF2B5EF4-FFF2-40B4-BE49-F238E27FC236}">
                    <a16:creationId xmlns:a16="http://schemas.microsoft.com/office/drawing/2014/main" id="{5E5CDB94-BC76-3044-B30B-2EA1567993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02298" y="1653409"/>
                <a:ext cx="1130045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墨迹 37">
                <a:extLst>
                  <a:ext uri="{FF2B5EF4-FFF2-40B4-BE49-F238E27FC236}">
                    <a16:creationId xmlns:a16="http://schemas.microsoft.com/office/drawing/2014/main" id="{D27C0558-9A29-B047-982B-3AE244002E52}"/>
                  </a:ext>
                </a:extLst>
              </p14:cNvPr>
              <p14:cNvContentPartPr/>
              <p14:nvPr/>
            </p14:nvContentPartPr>
            <p14:xfrm>
              <a:off x="3263140" y="1561249"/>
              <a:ext cx="591840" cy="815760"/>
            </p14:xfrm>
          </p:contentPart>
        </mc:Choice>
        <mc:Fallback>
          <p:pic>
            <p:nvPicPr>
              <p:cNvPr id="35" name="墨迹 37">
                <a:extLst>
                  <a:ext uri="{FF2B5EF4-FFF2-40B4-BE49-F238E27FC236}">
                    <a16:creationId xmlns:a16="http://schemas.microsoft.com/office/drawing/2014/main" id="{D27C0558-9A29-B047-982B-3AE244002E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5580" y="1553689"/>
                <a:ext cx="6069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3D510610-703E-DF45-A3A5-61F46DEFA88F}"/>
                  </a:ext>
                </a:extLst>
              </p14:cNvPr>
              <p14:cNvContentPartPr/>
              <p14:nvPr/>
            </p14:nvContentPartPr>
            <p14:xfrm>
              <a:off x="1631980" y="2831329"/>
              <a:ext cx="541800" cy="461160"/>
            </p14:xfrm>
          </p:contentPart>
        </mc:Choice>
        <mc:Fallback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3D510610-703E-DF45-A3A5-61F46DEFA8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24780" y="2823769"/>
                <a:ext cx="5569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墨迹 49">
                <a:extLst>
                  <a:ext uri="{FF2B5EF4-FFF2-40B4-BE49-F238E27FC236}">
                    <a16:creationId xmlns:a16="http://schemas.microsoft.com/office/drawing/2014/main" id="{95DD54C9-127C-8347-9563-545CE959EBB2}"/>
                  </a:ext>
                </a:extLst>
              </p14:cNvPr>
              <p14:cNvContentPartPr/>
              <p14:nvPr/>
            </p14:nvContentPartPr>
            <p14:xfrm>
              <a:off x="3443860" y="2856169"/>
              <a:ext cx="442440" cy="597240"/>
            </p14:xfrm>
          </p:contentPart>
        </mc:Choice>
        <mc:Fallback>
          <p:pic>
            <p:nvPicPr>
              <p:cNvPr id="48" name="墨迹 49">
                <a:extLst>
                  <a:ext uri="{FF2B5EF4-FFF2-40B4-BE49-F238E27FC236}">
                    <a16:creationId xmlns:a16="http://schemas.microsoft.com/office/drawing/2014/main" id="{95DD54C9-127C-8347-9563-545CE959EB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6300" y="2848609"/>
                <a:ext cx="4575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墨迹 50">
                <a:extLst>
                  <a:ext uri="{FF2B5EF4-FFF2-40B4-BE49-F238E27FC236}">
                    <a16:creationId xmlns:a16="http://schemas.microsoft.com/office/drawing/2014/main" id="{752F0E2E-23DD-7B4C-A924-092A4671ECFF}"/>
                  </a:ext>
                </a:extLst>
              </p14:cNvPr>
              <p14:cNvContentPartPr/>
              <p14:nvPr/>
            </p14:nvContentPartPr>
            <p14:xfrm>
              <a:off x="2696860" y="2911969"/>
              <a:ext cx="510840" cy="454680"/>
            </p14:xfrm>
          </p:contentPart>
        </mc:Choice>
        <mc:Fallback>
          <p:pic>
            <p:nvPicPr>
              <p:cNvPr id="49" name="墨迹 50">
                <a:extLst>
                  <a:ext uri="{FF2B5EF4-FFF2-40B4-BE49-F238E27FC236}">
                    <a16:creationId xmlns:a16="http://schemas.microsoft.com/office/drawing/2014/main" id="{752F0E2E-23DD-7B4C-A924-092A4671EC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9300" y="2904409"/>
                <a:ext cx="525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3DF8F1E9-70B1-214E-BEF4-B755160587CC}"/>
                  </a:ext>
                </a:extLst>
              </p14:cNvPr>
              <p14:cNvContentPartPr/>
              <p14:nvPr/>
            </p14:nvContentPartPr>
            <p14:xfrm>
              <a:off x="4016620" y="2756449"/>
              <a:ext cx="1288800" cy="79452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3DF8F1E9-70B1-214E-BEF4-B755160587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09062" y="2748889"/>
                <a:ext cx="1303916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8C2E9518-8375-A846-BDBE-098B25BCED2C}"/>
                  </a:ext>
                </a:extLst>
              </p14:cNvPr>
              <p14:cNvContentPartPr/>
              <p14:nvPr/>
            </p14:nvContentPartPr>
            <p14:xfrm>
              <a:off x="6923980" y="2863009"/>
              <a:ext cx="124920" cy="22392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8C2E9518-8375-A846-BDBE-098B25BCED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16420" y="2855449"/>
                <a:ext cx="140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055256A0-021A-E34F-AF37-D042C8FA16BC}"/>
                  </a:ext>
                </a:extLst>
              </p14:cNvPr>
              <p14:cNvContentPartPr/>
              <p14:nvPr/>
            </p14:nvContentPartPr>
            <p14:xfrm>
              <a:off x="6985900" y="3210769"/>
              <a:ext cx="25200" cy="874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055256A0-021A-E34F-AF37-D042C8FA16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78700" y="3203569"/>
                <a:ext cx="40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7BC76B6F-48CA-5542-AEF2-386C46D8A11B}"/>
                  </a:ext>
                </a:extLst>
              </p14:cNvPr>
              <p14:cNvContentPartPr/>
              <p14:nvPr/>
            </p14:nvContentPartPr>
            <p14:xfrm>
              <a:off x="7029820" y="1779049"/>
              <a:ext cx="149040" cy="19332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7BC76B6F-48CA-5542-AEF2-386C46D8A1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22260" y="1771489"/>
                <a:ext cx="164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BDFD4C31-6897-D54A-8517-528CF0B3B107}"/>
                  </a:ext>
                </a:extLst>
              </p14:cNvPr>
              <p14:cNvContentPartPr/>
              <p14:nvPr/>
            </p14:nvContentPartPr>
            <p14:xfrm>
              <a:off x="7123060" y="2202409"/>
              <a:ext cx="12960" cy="565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BDFD4C31-6897-D54A-8517-528CF0B3B1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15500" y="2194849"/>
                <a:ext cx="277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7" name="墨迹 68">
                <a:extLst>
                  <a:ext uri="{FF2B5EF4-FFF2-40B4-BE49-F238E27FC236}">
                    <a16:creationId xmlns:a16="http://schemas.microsoft.com/office/drawing/2014/main" id="{0D40AEEC-D47E-A24D-923F-07041AFC8162}"/>
                  </a:ext>
                </a:extLst>
              </p14:cNvPr>
              <p14:cNvContentPartPr/>
              <p14:nvPr/>
            </p14:nvContentPartPr>
            <p14:xfrm>
              <a:off x="6214060" y="2937169"/>
              <a:ext cx="330480" cy="341640"/>
            </p14:xfrm>
          </p:contentPart>
        </mc:Choice>
        <mc:Fallback>
          <p:pic>
            <p:nvPicPr>
              <p:cNvPr id="67" name="墨迹 68">
                <a:extLst>
                  <a:ext uri="{FF2B5EF4-FFF2-40B4-BE49-F238E27FC236}">
                    <a16:creationId xmlns:a16="http://schemas.microsoft.com/office/drawing/2014/main" id="{0D40AEEC-D47E-A24D-923F-07041AFC81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6500" y="2929617"/>
                <a:ext cx="345240" cy="35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墨迹 69">
                <a:extLst>
                  <a:ext uri="{FF2B5EF4-FFF2-40B4-BE49-F238E27FC236}">
                    <a16:creationId xmlns:a16="http://schemas.microsoft.com/office/drawing/2014/main" id="{8F99506C-D92D-3345-B36B-F4B5AA4A8891}"/>
                  </a:ext>
                </a:extLst>
              </p14:cNvPr>
              <p14:cNvContentPartPr/>
              <p14:nvPr/>
            </p14:nvContentPartPr>
            <p14:xfrm>
              <a:off x="5511340" y="2856169"/>
              <a:ext cx="438840" cy="454680"/>
            </p14:xfrm>
          </p:contentPart>
        </mc:Choice>
        <mc:Fallback>
          <p:pic>
            <p:nvPicPr>
              <p:cNvPr id="68" name="墨迹 69">
                <a:extLst>
                  <a:ext uri="{FF2B5EF4-FFF2-40B4-BE49-F238E27FC236}">
                    <a16:creationId xmlns:a16="http://schemas.microsoft.com/office/drawing/2014/main" id="{8F99506C-D92D-3345-B36B-F4B5AA4A88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03780" y="2848609"/>
                <a:ext cx="4539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墨迹 73">
                <a:extLst>
                  <a:ext uri="{FF2B5EF4-FFF2-40B4-BE49-F238E27FC236}">
                    <a16:creationId xmlns:a16="http://schemas.microsoft.com/office/drawing/2014/main" id="{55EE8A35-1949-FD45-9A00-780F79925E2F}"/>
                  </a:ext>
                </a:extLst>
              </p14:cNvPr>
              <p14:cNvContentPartPr/>
              <p14:nvPr/>
            </p14:nvContentPartPr>
            <p14:xfrm>
              <a:off x="1420300" y="4083049"/>
              <a:ext cx="703800" cy="646560"/>
            </p14:xfrm>
          </p:contentPart>
        </mc:Choice>
        <mc:Fallback>
          <p:pic>
            <p:nvPicPr>
              <p:cNvPr id="73" name="墨迹 73">
                <a:extLst>
                  <a:ext uri="{FF2B5EF4-FFF2-40B4-BE49-F238E27FC236}">
                    <a16:creationId xmlns:a16="http://schemas.microsoft.com/office/drawing/2014/main" id="{55EE8A35-1949-FD45-9A00-780F79925E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13100" y="4075489"/>
                <a:ext cx="71892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649B368B-7894-664A-9C7E-101D9CC526AC}"/>
                  </a:ext>
                </a:extLst>
              </p14:cNvPr>
              <p14:cNvContentPartPr/>
              <p14:nvPr/>
            </p14:nvContentPartPr>
            <p14:xfrm>
              <a:off x="2814940" y="4001689"/>
              <a:ext cx="666360" cy="9093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649B368B-7894-664A-9C7E-101D9CC526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07380" y="3994129"/>
                <a:ext cx="6814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C3E17FB5-749E-3048-A3C6-A76BF05660F9}"/>
                  </a:ext>
                </a:extLst>
              </p14:cNvPr>
              <p14:cNvContentPartPr/>
              <p14:nvPr/>
            </p14:nvContentPartPr>
            <p14:xfrm>
              <a:off x="3711340" y="4194649"/>
              <a:ext cx="268200" cy="30456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C3E17FB5-749E-3048-A3C6-A76BF05660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3780" y="4187089"/>
                <a:ext cx="2829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EDF6171F-8FE5-A943-9FEA-3FF20DE796A4}"/>
                  </a:ext>
                </a:extLst>
              </p14:cNvPr>
              <p14:cNvContentPartPr/>
              <p14:nvPr/>
            </p14:nvContentPartPr>
            <p14:xfrm>
              <a:off x="4004020" y="3995209"/>
              <a:ext cx="124920" cy="89064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EDF6171F-8FE5-A943-9FEA-3FF20DE796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96460" y="3987649"/>
                <a:ext cx="14004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A5DBA9C-0A11-8643-8728-B8134532B1D9}"/>
                  </a:ext>
                </a:extLst>
              </p14:cNvPr>
              <p14:cNvContentPartPr/>
              <p14:nvPr/>
            </p14:nvContentPartPr>
            <p14:xfrm>
              <a:off x="4477060" y="4188169"/>
              <a:ext cx="274320" cy="33660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A5DBA9C-0A11-8643-8728-B8134532B1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69500" y="4180969"/>
                <a:ext cx="289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7C00F0E-99AB-E342-9971-3422D55FD2EF}"/>
                  </a:ext>
                </a:extLst>
              </p14:cNvPr>
              <p14:cNvContentPartPr/>
              <p14:nvPr/>
            </p14:nvContentPartPr>
            <p14:xfrm>
              <a:off x="4564180" y="4225609"/>
              <a:ext cx="118800" cy="25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7C00F0E-99AB-E342-9971-3422D55FD2E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56980" y="4218049"/>
                <a:ext cx="1335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0A962981-DD2C-0B4C-AFB0-E08A2C512799}"/>
                  </a:ext>
                </a:extLst>
              </p14:cNvPr>
              <p14:cNvContentPartPr/>
              <p14:nvPr/>
            </p14:nvContentPartPr>
            <p14:xfrm>
              <a:off x="4426660" y="4399849"/>
              <a:ext cx="163080" cy="874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0A962981-DD2C-0B4C-AFB0-E08A2C51279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19100" y="4392289"/>
                <a:ext cx="177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6B28B65E-07CB-FF48-A2CA-56B6BAF61D17}"/>
                  </a:ext>
                </a:extLst>
              </p14:cNvPr>
              <p14:cNvContentPartPr/>
              <p14:nvPr/>
            </p14:nvContentPartPr>
            <p14:xfrm>
              <a:off x="5087260" y="4070089"/>
              <a:ext cx="112320" cy="56520"/>
            </p14:xfrm>
          </p:contentPart>
        </mc:Choice>
        <mc:Fallback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6B28B65E-07CB-FF48-A2CA-56B6BAF61D1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79700" y="4062529"/>
                <a:ext cx="127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F7CDAF73-43DD-D140-931D-405828A4CABE}"/>
                  </a:ext>
                </a:extLst>
              </p14:cNvPr>
              <p14:cNvContentPartPr/>
              <p14:nvPr/>
            </p14:nvContentPartPr>
            <p14:xfrm>
              <a:off x="5043700" y="4319209"/>
              <a:ext cx="37800" cy="15516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F7CDAF73-43DD-D140-931D-405828A4CAB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36140" y="4311649"/>
                <a:ext cx="52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573D7EE0-4B6E-2246-8278-72F66DC2A7C0}"/>
                  </a:ext>
                </a:extLst>
              </p14:cNvPr>
              <p14:cNvContentPartPr/>
              <p14:nvPr/>
            </p14:nvContentPartPr>
            <p14:xfrm>
              <a:off x="5348620" y="4094929"/>
              <a:ext cx="193320" cy="4798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573D7EE0-4B6E-2246-8278-72F66DC2A7C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41060" y="4087369"/>
                <a:ext cx="2084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97124D73-93BF-BD43-838B-414E09C38EF6}"/>
                  </a:ext>
                </a:extLst>
              </p14:cNvPr>
              <p14:cNvContentPartPr/>
              <p14:nvPr/>
            </p14:nvContentPartPr>
            <p14:xfrm>
              <a:off x="5193100" y="4331449"/>
              <a:ext cx="149760" cy="752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97124D73-93BF-BD43-838B-414E09C38E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85540" y="4323889"/>
                <a:ext cx="164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15A3EF9A-231F-2146-A172-6A48E18869EC}"/>
                  </a:ext>
                </a:extLst>
              </p14:cNvPr>
              <p14:cNvContentPartPr/>
              <p14:nvPr/>
            </p14:nvContentPartPr>
            <p14:xfrm>
              <a:off x="5796820" y="3945529"/>
              <a:ext cx="759960" cy="6040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15A3EF9A-231F-2146-A172-6A48E18869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89620" y="3937969"/>
                <a:ext cx="77508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0520B8E7-23A1-4F48-AFC2-1B4D6C0B8A20}"/>
                  </a:ext>
                </a:extLst>
              </p14:cNvPr>
              <p14:cNvContentPartPr/>
              <p14:nvPr/>
            </p14:nvContentPartPr>
            <p14:xfrm>
              <a:off x="6282460" y="4032649"/>
              <a:ext cx="131040" cy="39888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0520B8E7-23A1-4F48-AFC2-1B4D6C0B8A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74900" y="4025089"/>
                <a:ext cx="146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8982CACB-125B-A448-B59C-6A82C7223C5A}"/>
                  </a:ext>
                </a:extLst>
              </p14:cNvPr>
              <p14:cNvContentPartPr/>
              <p14:nvPr/>
            </p14:nvContentPartPr>
            <p14:xfrm>
              <a:off x="6718420" y="4082329"/>
              <a:ext cx="87480" cy="8748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8982CACB-125B-A448-B59C-6A82C7223C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10860" y="4075129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5F0A09FE-2B45-314F-A731-CA11BA7218A9}"/>
                  </a:ext>
                </a:extLst>
              </p14:cNvPr>
              <p14:cNvContentPartPr/>
              <p14:nvPr/>
            </p14:nvContentPartPr>
            <p14:xfrm>
              <a:off x="6743260" y="4276009"/>
              <a:ext cx="409680" cy="1234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5F0A09FE-2B45-314F-A731-CA11BA7218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35700" y="4268809"/>
                <a:ext cx="424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99A8695-E48D-1B41-865A-6A073E21E9FA}"/>
                  </a:ext>
                </a:extLst>
              </p14:cNvPr>
              <p14:cNvContentPartPr/>
              <p14:nvPr/>
            </p14:nvContentPartPr>
            <p14:xfrm>
              <a:off x="7353460" y="3908089"/>
              <a:ext cx="467280" cy="772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99A8695-E48D-1B41-865A-6A073E21E9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45900" y="3900529"/>
                <a:ext cx="48240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E019BB7C-2DAE-5E44-AB0C-B3E0A3E77CBD}"/>
                  </a:ext>
                </a:extLst>
              </p14:cNvPr>
              <p14:cNvContentPartPr/>
              <p14:nvPr/>
            </p14:nvContentPartPr>
            <p14:xfrm>
              <a:off x="8112700" y="3765169"/>
              <a:ext cx="180360" cy="6876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E019BB7C-2DAE-5E44-AB0C-B3E0A3E77CB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05500" y="3757609"/>
                <a:ext cx="1951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32458F9C-E5F0-8747-890B-7EBD5ABFD7EC}"/>
                  </a:ext>
                </a:extLst>
              </p14:cNvPr>
              <p14:cNvContentPartPr/>
              <p14:nvPr/>
            </p14:nvContentPartPr>
            <p14:xfrm>
              <a:off x="7994620" y="4063969"/>
              <a:ext cx="168480" cy="6656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32458F9C-E5F0-8747-890B-7EBD5ABFD7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87060" y="4056409"/>
                <a:ext cx="18360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70C2A221-EC04-E946-96E7-9ECB35CE3BBF}"/>
                  </a:ext>
                </a:extLst>
              </p14:cNvPr>
              <p14:cNvContentPartPr/>
              <p14:nvPr/>
            </p14:nvContentPartPr>
            <p14:xfrm>
              <a:off x="8007220" y="4332169"/>
              <a:ext cx="510840" cy="16020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70C2A221-EC04-E946-96E7-9ECB35CE3BB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99660" y="4324609"/>
                <a:ext cx="525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7DF07E14-E023-2B48-9A52-9202A5E1384F}"/>
                  </a:ext>
                </a:extLst>
              </p14:cNvPr>
              <p14:cNvContentPartPr/>
              <p14:nvPr/>
            </p14:nvContentPartPr>
            <p14:xfrm>
              <a:off x="8735500" y="3777409"/>
              <a:ext cx="75240" cy="500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7DF07E14-E023-2B48-9A52-9202A5E1384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27940" y="3769849"/>
                <a:ext cx="90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74C5654-01C2-C646-B2FB-F3D64D399FB0}"/>
                  </a:ext>
                </a:extLst>
              </p14:cNvPr>
              <p14:cNvContentPartPr/>
              <p14:nvPr/>
            </p14:nvContentPartPr>
            <p14:xfrm>
              <a:off x="8716780" y="3839689"/>
              <a:ext cx="336600" cy="7164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74C5654-01C2-C646-B2FB-F3D64D399FB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09220" y="3832129"/>
                <a:ext cx="35172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EAD08E2-4512-EC48-91CA-344CBA452F60}"/>
                  </a:ext>
                </a:extLst>
              </p14:cNvPr>
              <p14:cNvContentPartPr/>
              <p14:nvPr/>
            </p14:nvContentPartPr>
            <p14:xfrm>
              <a:off x="9301780" y="3784249"/>
              <a:ext cx="357840" cy="4914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EAD08E2-4512-EC48-91CA-344CBA452F6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94580" y="3776689"/>
                <a:ext cx="372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90F15BB2-EBAC-2A46-BBE9-813D12360C86}"/>
                  </a:ext>
                </a:extLst>
              </p14:cNvPr>
              <p14:cNvContentPartPr/>
              <p14:nvPr/>
            </p14:nvContentPartPr>
            <p14:xfrm>
              <a:off x="9438940" y="4350169"/>
              <a:ext cx="280440" cy="293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90F15BB2-EBAC-2A46-BBE9-813D12360C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31380" y="4342609"/>
                <a:ext cx="295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D3440311-708A-5142-83E7-8927CAFCB501}"/>
                  </a:ext>
                </a:extLst>
              </p14:cNvPr>
              <p14:cNvContentPartPr/>
              <p14:nvPr/>
            </p14:nvContentPartPr>
            <p14:xfrm>
              <a:off x="10148500" y="4175929"/>
              <a:ext cx="180360" cy="14364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D3440311-708A-5142-83E7-8927CAFCB5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140940" y="4168369"/>
                <a:ext cx="195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D304F8B3-7897-8D4C-9586-104BF268C9C6}"/>
                  </a:ext>
                </a:extLst>
              </p14:cNvPr>
              <p14:cNvContentPartPr/>
              <p14:nvPr/>
            </p14:nvContentPartPr>
            <p14:xfrm>
              <a:off x="10199260" y="4555729"/>
              <a:ext cx="43200" cy="4392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D304F8B3-7897-8D4C-9586-104BF268C9C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191700" y="4548169"/>
                <a:ext cx="5832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9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6">
                <a:extLst>
                  <a:ext uri="{FF2B5EF4-FFF2-40B4-BE49-F238E27FC236}">
                    <a16:creationId xmlns:a16="http://schemas.microsoft.com/office/drawing/2014/main" id="{916F4682-371D-A448-9B19-79CE00AF3A56}"/>
                  </a:ext>
                </a:extLst>
              </p14:cNvPr>
              <p14:cNvContentPartPr/>
              <p14:nvPr/>
            </p14:nvContentPartPr>
            <p14:xfrm>
              <a:off x="847900" y="384409"/>
              <a:ext cx="753480" cy="790920"/>
            </p14:xfrm>
          </p:contentPart>
        </mc:Choice>
        <mc:Fallback>
          <p:pic>
            <p:nvPicPr>
              <p:cNvPr id="6" name="墨迹 6">
                <a:extLst>
                  <a:ext uri="{FF2B5EF4-FFF2-40B4-BE49-F238E27FC236}">
                    <a16:creationId xmlns:a16="http://schemas.microsoft.com/office/drawing/2014/main" id="{916F4682-371D-A448-9B19-79CE00AF3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340" y="376849"/>
                <a:ext cx="76860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C510CF28-9C55-B248-A4AD-84BE54C7356E}"/>
                  </a:ext>
                </a:extLst>
              </p14:cNvPr>
              <p14:cNvContentPartPr/>
              <p14:nvPr/>
            </p14:nvContentPartPr>
            <p14:xfrm>
              <a:off x="4184740" y="863929"/>
              <a:ext cx="19080" cy="439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C510CF28-9C55-B248-A4AD-84BE54C735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7180" y="856369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墨迹 27">
                <a:extLst>
                  <a:ext uri="{FF2B5EF4-FFF2-40B4-BE49-F238E27FC236}">
                    <a16:creationId xmlns:a16="http://schemas.microsoft.com/office/drawing/2014/main" id="{AE2A3BF5-3809-F94F-B6C4-5DC646C3723A}"/>
                  </a:ext>
                </a:extLst>
              </p14:cNvPr>
              <p14:cNvContentPartPr/>
              <p14:nvPr/>
            </p14:nvContentPartPr>
            <p14:xfrm>
              <a:off x="4464820" y="446689"/>
              <a:ext cx="890280" cy="504720"/>
            </p14:xfrm>
          </p:contentPart>
        </mc:Choice>
        <mc:Fallback>
          <p:pic>
            <p:nvPicPr>
              <p:cNvPr id="25" name="墨迹 27">
                <a:extLst>
                  <a:ext uri="{FF2B5EF4-FFF2-40B4-BE49-F238E27FC236}">
                    <a16:creationId xmlns:a16="http://schemas.microsoft.com/office/drawing/2014/main" id="{AE2A3BF5-3809-F94F-B6C4-5DC646C372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7263" y="439129"/>
                <a:ext cx="905394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墨迹 28">
                <a:extLst>
                  <a:ext uri="{FF2B5EF4-FFF2-40B4-BE49-F238E27FC236}">
                    <a16:creationId xmlns:a16="http://schemas.microsoft.com/office/drawing/2014/main" id="{DE89C0A0-2DFF-CA47-818A-3286FB3C6A65}"/>
                  </a:ext>
                </a:extLst>
              </p14:cNvPr>
              <p14:cNvContentPartPr/>
              <p14:nvPr/>
            </p14:nvContentPartPr>
            <p14:xfrm>
              <a:off x="3761380" y="646129"/>
              <a:ext cx="212040" cy="212040"/>
            </p14:xfrm>
          </p:contentPart>
        </mc:Choice>
        <mc:Fallback>
          <p:pic>
            <p:nvPicPr>
              <p:cNvPr id="26" name="墨迹 28">
                <a:extLst>
                  <a:ext uri="{FF2B5EF4-FFF2-40B4-BE49-F238E27FC236}">
                    <a16:creationId xmlns:a16="http://schemas.microsoft.com/office/drawing/2014/main" id="{DE89C0A0-2DFF-CA47-818A-3286FB3C6A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820" y="638569"/>
                <a:ext cx="2271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墨迹 29">
                <a:extLst>
                  <a:ext uri="{FF2B5EF4-FFF2-40B4-BE49-F238E27FC236}">
                    <a16:creationId xmlns:a16="http://schemas.microsoft.com/office/drawing/2014/main" id="{CB8948BD-DC19-6949-B0BC-F1877B75B0B2}"/>
                  </a:ext>
                </a:extLst>
              </p14:cNvPr>
              <p14:cNvContentPartPr/>
              <p14:nvPr/>
            </p14:nvContentPartPr>
            <p14:xfrm>
              <a:off x="2267020" y="465409"/>
              <a:ext cx="1195200" cy="514440"/>
            </p14:xfrm>
          </p:contentPart>
        </mc:Choice>
        <mc:Fallback>
          <p:pic>
            <p:nvPicPr>
              <p:cNvPr id="27" name="墨迹 29">
                <a:extLst>
                  <a:ext uri="{FF2B5EF4-FFF2-40B4-BE49-F238E27FC236}">
                    <a16:creationId xmlns:a16="http://schemas.microsoft.com/office/drawing/2014/main" id="{CB8948BD-DC19-6949-B0BC-F1877B75B0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9458" y="457849"/>
                <a:ext cx="1210325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2A2C0F20-26FF-7848-AD01-3B61E9B2299E}"/>
                  </a:ext>
                </a:extLst>
              </p14:cNvPr>
              <p14:cNvContentPartPr/>
              <p14:nvPr/>
            </p14:nvContentPartPr>
            <p14:xfrm>
              <a:off x="6544180" y="888769"/>
              <a:ext cx="6480" cy="5652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2A2C0F20-26FF-7848-AD01-3B61E9B229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6620" y="881209"/>
                <a:ext cx="21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9E4C4F49-4CE0-4D4D-9EDB-B6EF4FE56C7A}"/>
                  </a:ext>
                </a:extLst>
              </p14:cNvPr>
              <p14:cNvContentPartPr/>
              <p14:nvPr/>
            </p14:nvContentPartPr>
            <p14:xfrm>
              <a:off x="5516740" y="577369"/>
              <a:ext cx="753840" cy="37332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9E4C4F49-4CE0-4D4D-9EDB-B6EF4FE56C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9176" y="570169"/>
                <a:ext cx="768967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BF001A0-74E3-3443-AF47-A49A7C9EADD2}"/>
                  </a:ext>
                </a:extLst>
              </p14:cNvPr>
              <p14:cNvContentPartPr/>
              <p14:nvPr/>
            </p14:nvContentPartPr>
            <p14:xfrm>
              <a:off x="6923980" y="627409"/>
              <a:ext cx="212040" cy="2368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BF001A0-74E3-3443-AF47-A49A7C9EAD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16420" y="619849"/>
                <a:ext cx="227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墨迹 44">
                <a:extLst>
                  <a:ext uri="{FF2B5EF4-FFF2-40B4-BE49-F238E27FC236}">
                    <a16:creationId xmlns:a16="http://schemas.microsoft.com/office/drawing/2014/main" id="{4F7479CD-16BD-1549-B4E9-B5FF08F9EBF7}"/>
                  </a:ext>
                </a:extLst>
              </p14:cNvPr>
              <p14:cNvContentPartPr/>
              <p14:nvPr/>
            </p14:nvContentPartPr>
            <p14:xfrm>
              <a:off x="7801660" y="372169"/>
              <a:ext cx="321840" cy="635400"/>
            </p14:xfrm>
          </p:contentPart>
        </mc:Choice>
        <mc:Fallback>
          <p:pic>
            <p:nvPicPr>
              <p:cNvPr id="43" name="墨迹 44">
                <a:extLst>
                  <a:ext uri="{FF2B5EF4-FFF2-40B4-BE49-F238E27FC236}">
                    <a16:creationId xmlns:a16="http://schemas.microsoft.com/office/drawing/2014/main" id="{4F7479CD-16BD-1549-B4E9-B5FF08F9EB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4100" y="364609"/>
                <a:ext cx="33696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墨迹 45">
                <a:extLst>
                  <a:ext uri="{FF2B5EF4-FFF2-40B4-BE49-F238E27FC236}">
                    <a16:creationId xmlns:a16="http://schemas.microsoft.com/office/drawing/2014/main" id="{F02804BF-A5E6-BA46-B392-7FFEF621375B}"/>
                  </a:ext>
                </a:extLst>
              </p14:cNvPr>
              <p14:cNvContentPartPr/>
              <p14:nvPr/>
            </p14:nvContentPartPr>
            <p14:xfrm>
              <a:off x="7378300" y="490249"/>
              <a:ext cx="212040" cy="467280"/>
            </p14:xfrm>
          </p:contentPart>
        </mc:Choice>
        <mc:Fallback>
          <p:pic>
            <p:nvPicPr>
              <p:cNvPr id="44" name="墨迹 45">
                <a:extLst>
                  <a:ext uri="{FF2B5EF4-FFF2-40B4-BE49-F238E27FC236}">
                    <a16:creationId xmlns:a16="http://schemas.microsoft.com/office/drawing/2014/main" id="{F02804BF-A5E6-BA46-B392-7FFEF62137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0740" y="482689"/>
                <a:ext cx="2271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A2812ECD-32DB-2B4F-A842-933FE14513EF}"/>
                  </a:ext>
                </a:extLst>
              </p14:cNvPr>
              <p14:cNvContentPartPr/>
              <p14:nvPr/>
            </p14:nvContentPartPr>
            <p14:xfrm>
              <a:off x="8959420" y="938449"/>
              <a:ext cx="43920" cy="1062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A2812ECD-32DB-2B4F-A842-933FE14513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1860" y="931249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墨迹 50">
                <a:extLst>
                  <a:ext uri="{FF2B5EF4-FFF2-40B4-BE49-F238E27FC236}">
                    <a16:creationId xmlns:a16="http://schemas.microsoft.com/office/drawing/2014/main" id="{BF9E8BEB-12AE-BA42-A820-CAEC9663850D}"/>
                  </a:ext>
                </a:extLst>
              </p14:cNvPr>
              <p14:cNvContentPartPr/>
              <p14:nvPr/>
            </p14:nvContentPartPr>
            <p14:xfrm>
              <a:off x="8268580" y="378289"/>
              <a:ext cx="461160" cy="579240"/>
            </p14:xfrm>
          </p:contentPart>
        </mc:Choice>
        <mc:Fallback>
          <p:pic>
            <p:nvPicPr>
              <p:cNvPr id="50" name="墨迹 50">
                <a:extLst>
                  <a:ext uri="{FF2B5EF4-FFF2-40B4-BE49-F238E27FC236}">
                    <a16:creationId xmlns:a16="http://schemas.microsoft.com/office/drawing/2014/main" id="{BF9E8BEB-12AE-BA42-A820-CAEC966385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61020" y="370729"/>
                <a:ext cx="4762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7E706FD7-803A-584A-8571-AAAEC874B615}"/>
                  </a:ext>
                </a:extLst>
              </p14:cNvPr>
              <p14:cNvContentPartPr/>
              <p14:nvPr/>
            </p14:nvContentPartPr>
            <p14:xfrm>
              <a:off x="9414100" y="521569"/>
              <a:ext cx="162360" cy="3614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7E706FD7-803A-584A-8571-AAAEC874B6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06540" y="514009"/>
                <a:ext cx="1771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墨迹 55">
                <a:extLst>
                  <a:ext uri="{FF2B5EF4-FFF2-40B4-BE49-F238E27FC236}">
                    <a16:creationId xmlns:a16="http://schemas.microsoft.com/office/drawing/2014/main" id="{107EB81F-16AE-0D46-A1AC-B99D67307C7F}"/>
                  </a:ext>
                </a:extLst>
              </p14:cNvPr>
              <p14:cNvContentPartPr/>
              <p14:nvPr/>
            </p14:nvContentPartPr>
            <p14:xfrm>
              <a:off x="9765460" y="372169"/>
              <a:ext cx="277920" cy="579240"/>
            </p14:xfrm>
          </p:contentPart>
        </mc:Choice>
        <mc:Fallback>
          <p:pic>
            <p:nvPicPr>
              <p:cNvPr id="55" name="墨迹 55">
                <a:extLst>
                  <a:ext uri="{FF2B5EF4-FFF2-40B4-BE49-F238E27FC236}">
                    <a16:creationId xmlns:a16="http://schemas.microsoft.com/office/drawing/2014/main" id="{107EB81F-16AE-0D46-A1AC-B99D67307C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57900" y="364609"/>
                <a:ext cx="2926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FA839DA0-6C6E-BC41-8823-BFFD88F2706D}"/>
                  </a:ext>
                </a:extLst>
              </p14:cNvPr>
              <p14:cNvContentPartPr/>
              <p14:nvPr/>
            </p14:nvContentPartPr>
            <p14:xfrm>
              <a:off x="11431180" y="1113049"/>
              <a:ext cx="19080" cy="3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FA839DA0-6C6E-BC41-8823-BFFD88F270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23620" y="1105489"/>
                <a:ext cx="34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墨迹 66">
                <a:extLst>
                  <a:ext uri="{FF2B5EF4-FFF2-40B4-BE49-F238E27FC236}">
                    <a16:creationId xmlns:a16="http://schemas.microsoft.com/office/drawing/2014/main" id="{D0CF3A07-4A24-C649-B477-2D3BDD318D00}"/>
                  </a:ext>
                </a:extLst>
              </p14:cNvPr>
              <p14:cNvContentPartPr/>
              <p14:nvPr/>
            </p14:nvContentPartPr>
            <p14:xfrm>
              <a:off x="10292500" y="253729"/>
              <a:ext cx="1089000" cy="722520"/>
            </p14:xfrm>
          </p:contentPart>
        </mc:Choice>
        <mc:Fallback>
          <p:pic>
            <p:nvPicPr>
              <p:cNvPr id="66" name="墨迹 66">
                <a:extLst>
                  <a:ext uri="{FF2B5EF4-FFF2-40B4-BE49-F238E27FC236}">
                    <a16:creationId xmlns:a16="http://schemas.microsoft.com/office/drawing/2014/main" id="{D0CF3A07-4A24-C649-B477-2D3BDD318D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84940" y="246169"/>
                <a:ext cx="11041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0" name="墨迹 70">
                <a:extLst>
                  <a:ext uri="{FF2B5EF4-FFF2-40B4-BE49-F238E27FC236}">
                    <a16:creationId xmlns:a16="http://schemas.microsoft.com/office/drawing/2014/main" id="{729870C6-206F-F040-9216-F5EF958BD168}"/>
                  </a:ext>
                </a:extLst>
              </p14:cNvPr>
              <p14:cNvContentPartPr/>
              <p14:nvPr/>
            </p14:nvContentPartPr>
            <p14:xfrm>
              <a:off x="884980" y="1605529"/>
              <a:ext cx="367560" cy="385560"/>
            </p14:xfrm>
          </p:contentPart>
        </mc:Choice>
        <mc:Fallback>
          <p:pic>
            <p:nvPicPr>
              <p:cNvPr id="70" name="墨迹 70">
                <a:extLst>
                  <a:ext uri="{FF2B5EF4-FFF2-40B4-BE49-F238E27FC236}">
                    <a16:creationId xmlns:a16="http://schemas.microsoft.com/office/drawing/2014/main" id="{729870C6-206F-F040-9216-F5EF958BD16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7420" y="1597969"/>
                <a:ext cx="3826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2A293465-1111-FC40-8A3C-E8465368B67C}"/>
                  </a:ext>
                </a:extLst>
              </p14:cNvPr>
              <p14:cNvContentPartPr/>
              <p14:nvPr/>
            </p14:nvContentPartPr>
            <p14:xfrm>
              <a:off x="3823660" y="1791649"/>
              <a:ext cx="25200" cy="190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2A293465-1111-FC40-8A3C-E8465368B6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6100" y="1784089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82E841F9-FE9E-144B-9BEF-5A12CEA556BD}"/>
                  </a:ext>
                </a:extLst>
              </p14:cNvPr>
              <p14:cNvContentPartPr/>
              <p14:nvPr/>
            </p14:nvContentPartPr>
            <p14:xfrm>
              <a:off x="3823660" y="1965889"/>
              <a:ext cx="31320" cy="25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82E841F9-FE9E-144B-9BEF-5A12CEA556B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16100" y="1958329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DD717FAA-9072-9A49-9066-6F43315B09E3}"/>
                  </a:ext>
                </a:extLst>
              </p14:cNvPr>
              <p14:cNvContentPartPr/>
              <p14:nvPr/>
            </p14:nvContentPartPr>
            <p14:xfrm>
              <a:off x="2385460" y="1461529"/>
              <a:ext cx="1114920" cy="49824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DD717FAA-9072-9A49-9066-6F43315B09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77898" y="1453969"/>
                <a:ext cx="1130045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14C16150-8EAA-3D4C-A082-EB6E7762DB8A}"/>
                  </a:ext>
                </a:extLst>
              </p14:cNvPr>
              <p14:cNvContentPartPr/>
              <p14:nvPr/>
            </p14:nvContentPartPr>
            <p14:xfrm>
              <a:off x="1682020" y="1430569"/>
              <a:ext cx="448560" cy="54180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14C16150-8EAA-3D4C-A082-EB6E7762DB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74460" y="1423009"/>
                <a:ext cx="4636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6" name="墨迹 86">
                <a:extLst>
                  <a:ext uri="{FF2B5EF4-FFF2-40B4-BE49-F238E27FC236}">
                    <a16:creationId xmlns:a16="http://schemas.microsoft.com/office/drawing/2014/main" id="{54D1C39B-C525-2843-A035-E12AAD5C80C3}"/>
                  </a:ext>
                </a:extLst>
              </p14:cNvPr>
              <p14:cNvContentPartPr/>
              <p14:nvPr/>
            </p14:nvContentPartPr>
            <p14:xfrm>
              <a:off x="2646820" y="2382769"/>
              <a:ext cx="255960" cy="386280"/>
            </p14:xfrm>
          </p:contentPart>
        </mc:Choice>
        <mc:Fallback>
          <p:pic>
            <p:nvPicPr>
              <p:cNvPr id="86" name="墨迹 86">
                <a:extLst>
                  <a:ext uri="{FF2B5EF4-FFF2-40B4-BE49-F238E27FC236}">
                    <a16:creationId xmlns:a16="http://schemas.microsoft.com/office/drawing/2014/main" id="{54D1C39B-C525-2843-A035-E12AAD5C80C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39249" y="2375569"/>
                <a:ext cx="27110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" name="墨迹 93">
                <a:extLst>
                  <a:ext uri="{FF2B5EF4-FFF2-40B4-BE49-F238E27FC236}">
                    <a16:creationId xmlns:a16="http://schemas.microsoft.com/office/drawing/2014/main" id="{84C2FD87-7300-294B-B864-922B866E925C}"/>
                  </a:ext>
                </a:extLst>
              </p14:cNvPr>
              <p14:cNvContentPartPr/>
              <p14:nvPr/>
            </p14:nvContentPartPr>
            <p14:xfrm>
              <a:off x="3699100" y="2457649"/>
              <a:ext cx="293040" cy="324000"/>
            </p14:xfrm>
          </p:contentPart>
        </mc:Choice>
        <mc:Fallback>
          <p:pic>
            <p:nvPicPr>
              <p:cNvPr id="92" name="墨迹 93">
                <a:extLst>
                  <a:ext uri="{FF2B5EF4-FFF2-40B4-BE49-F238E27FC236}">
                    <a16:creationId xmlns:a16="http://schemas.microsoft.com/office/drawing/2014/main" id="{84C2FD87-7300-294B-B864-922B866E92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91540" y="2450089"/>
                <a:ext cx="308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墨迹 94">
                <a:extLst>
                  <a:ext uri="{FF2B5EF4-FFF2-40B4-BE49-F238E27FC236}">
                    <a16:creationId xmlns:a16="http://schemas.microsoft.com/office/drawing/2014/main" id="{8D4B44B7-C99F-1E43-80EA-8B2EB63558F6}"/>
                  </a:ext>
                </a:extLst>
              </p14:cNvPr>
              <p14:cNvContentPartPr/>
              <p14:nvPr/>
            </p14:nvContentPartPr>
            <p14:xfrm>
              <a:off x="3145060" y="2495089"/>
              <a:ext cx="324000" cy="218160"/>
            </p14:xfrm>
          </p:contentPart>
        </mc:Choice>
        <mc:Fallback>
          <p:pic>
            <p:nvPicPr>
              <p:cNvPr id="93" name="墨迹 94">
                <a:extLst>
                  <a:ext uri="{FF2B5EF4-FFF2-40B4-BE49-F238E27FC236}">
                    <a16:creationId xmlns:a16="http://schemas.microsoft.com/office/drawing/2014/main" id="{8D4B44B7-C99F-1E43-80EA-8B2EB63558F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7500" y="2487529"/>
                <a:ext cx="339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E2DBE47E-317D-CB48-929C-88B37D156A77}"/>
                  </a:ext>
                </a:extLst>
              </p14:cNvPr>
              <p14:cNvContentPartPr/>
              <p14:nvPr/>
            </p14:nvContentPartPr>
            <p14:xfrm>
              <a:off x="4881700" y="2420209"/>
              <a:ext cx="243000" cy="22464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E2DBE47E-317D-CB48-929C-88B37D156A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74140" y="2412649"/>
                <a:ext cx="258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9B07B6C9-B587-3B4E-B3F2-4D60B434D6E9}"/>
                  </a:ext>
                </a:extLst>
              </p14:cNvPr>
              <p14:cNvContentPartPr/>
              <p14:nvPr/>
            </p14:nvContentPartPr>
            <p14:xfrm>
              <a:off x="5877820" y="2382769"/>
              <a:ext cx="136800" cy="4111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9B07B6C9-B587-3B4E-B3F2-4D60B434D6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70260" y="2375569"/>
                <a:ext cx="1515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69C6A41-869C-3A43-8E6F-550C0FEE093D}"/>
                  </a:ext>
                </a:extLst>
              </p14:cNvPr>
              <p14:cNvContentPartPr/>
              <p14:nvPr/>
            </p14:nvContentPartPr>
            <p14:xfrm>
              <a:off x="6581260" y="2470249"/>
              <a:ext cx="155880" cy="648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69C6A41-869C-3A43-8E6F-550C0FEE093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73700" y="2462689"/>
                <a:ext cx="17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A67BC59-2E04-3A48-A2C5-96ABBD2771D7}"/>
                  </a:ext>
                </a:extLst>
              </p14:cNvPr>
              <p14:cNvContentPartPr/>
              <p14:nvPr/>
            </p14:nvContentPartPr>
            <p14:xfrm>
              <a:off x="6607180" y="2631889"/>
              <a:ext cx="211320" cy="4392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A67BC59-2E04-3A48-A2C5-96ABBD2771D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99620" y="2624329"/>
                <a:ext cx="2264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" name="墨迹 105">
                <a:extLst>
                  <a:ext uri="{FF2B5EF4-FFF2-40B4-BE49-F238E27FC236}">
                    <a16:creationId xmlns:a16="http://schemas.microsoft.com/office/drawing/2014/main" id="{99B2D2FA-8E9D-D54B-8064-3CD8AF84727F}"/>
                  </a:ext>
                </a:extLst>
              </p14:cNvPr>
              <p14:cNvContentPartPr/>
              <p14:nvPr/>
            </p14:nvContentPartPr>
            <p14:xfrm>
              <a:off x="5410900" y="2519929"/>
              <a:ext cx="195480" cy="162360"/>
            </p14:xfrm>
          </p:contentPart>
        </mc:Choice>
        <mc:Fallback>
          <p:pic>
            <p:nvPicPr>
              <p:cNvPr id="104" name="墨迹 105">
                <a:extLst>
                  <a:ext uri="{FF2B5EF4-FFF2-40B4-BE49-F238E27FC236}">
                    <a16:creationId xmlns:a16="http://schemas.microsoft.com/office/drawing/2014/main" id="{99B2D2FA-8E9D-D54B-8064-3CD8AF84727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03340" y="2512369"/>
                <a:ext cx="210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5" name="墨迹 106">
                <a:extLst>
                  <a:ext uri="{FF2B5EF4-FFF2-40B4-BE49-F238E27FC236}">
                    <a16:creationId xmlns:a16="http://schemas.microsoft.com/office/drawing/2014/main" id="{948212A3-58CD-7F4F-82D2-7D2521BDFB20}"/>
                  </a:ext>
                </a:extLst>
              </p14:cNvPr>
              <p14:cNvContentPartPr/>
              <p14:nvPr/>
            </p14:nvContentPartPr>
            <p14:xfrm>
              <a:off x="4396420" y="2457649"/>
              <a:ext cx="299160" cy="261720"/>
            </p14:xfrm>
          </p:contentPart>
        </mc:Choice>
        <mc:Fallback>
          <p:pic>
            <p:nvPicPr>
              <p:cNvPr id="105" name="墨迹 106">
                <a:extLst>
                  <a:ext uri="{FF2B5EF4-FFF2-40B4-BE49-F238E27FC236}">
                    <a16:creationId xmlns:a16="http://schemas.microsoft.com/office/drawing/2014/main" id="{948212A3-58CD-7F4F-82D2-7D2521BDFB2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88860" y="2450089"/>
                <a:ext cx="314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440A409F-40EA-BF43-86FD-E45FA031578D}"/>
                  </a:ext>
                </a:extLst>
              </p14:cNvPr>
              <p14:cNvContentPartPr/>
              <p14:nvPr/>
            </p14:nvContentPartPr>
            <p14:xfrm>
              <a:off x="7054660" y="2501209"/>
              <a:ext cx="68760" cy="26532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440A409F-40EA-BF43-86FD-E45FA031578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47100" y="2493649"/>
                <a:ext cx="838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1" name="墨迹 111">
                <a:extLst>
                  <a:ext uri="{FF2B5EF4-FFF2-40B4-BE49-F238E27FC236}">
                    <a16:creationId xmlns:a16="http://schemas.microsoft.com/office/drawing/2014/main" id="{CC909F11-6738-7D4E-A5CE-6ED1F0E2DF48}"/>
                  </a:ext>
                </a:extLst>
              </p14:cNvPr>
              <p14:cNvContentPartPr/>
              <p14:nvPr/>
            </p14:nvContentPartPr>
            <p14:xfrm>
              <a:off x="7427980" y="2326969"/>
              <a:ext cx="426600" cy="455040"/>
            </p14:xfrm>
          </p:contentPart>
        </mc:Choice>
        <mc:Fallback>
          <p:pic>
            <p:nvPicPr>
              <p:cNvPr id="111" name="墨迹 111">
                <a:extLst>
                  <a:ext uri="{FF2B5EF4-FFF2-40B4-BE49-F238E27FC236}">
                    <a16:creationId xmlns:a16="http://schemas.microsoft.com/office/drawing/2014/main" id="{CC909F11-6738-7D4E-A5CE-6ED1F0E2DF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20420" y="2319403"/>
                <a:ext cx="441360" cy="470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FF2C6F7-CE8B-0147-9B50-CC1C36E9BC13}"/>
                  </a:ext>
                </a:extLst>
              </p14:cNvPr>
              <p14:cNvContentPartPr/>
              <p14:nvPr/>
            </p14:nvContentPartPr>
            <p14:xfrm>
              <a:off x="4184740" y="3472489"/>
              <a:ext cx="62640" cy="626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FF2C6F7-CE8B-0147-9B50-CC1C36E9BC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77180" y="3464929"/>
                <a:ext cx="7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DFD3D183-1C9F-6A48-9F17-1E2AB04B2CAF}"/>
                  </a:ext>
                </a:extLst>
              </p14:cNvPr>
              <p14:cNvContentPartPr/>
              <p14:nvPr/>
            </p14:nvContentPartPr>
            <p14:xfrm>
              <a:off x="4203100" y="3652849"/>
              <a:ext cx="12960" cy="6264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DFD3D183-1C9F-6A48-9F17-1E2AB04B2C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95900" y="3645289"/>
                <a:ext cx="27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27" name="墨迹 128">
                <a:extLst>
                  <a:ext uri="{FF2B5EF4-FFF2-40B4-BE49-F238E27FC236}">
                    <a16:creationId xmlns:a16="http://schemas.microsoft.com/office/drawing/2014/main" id="{AE5CA7A0-254B-D040-9D84-304161DF19E3}"/>
                  </a:ext>
                </a:extLst>
              </p14:cNvPr>
              <p14:cNvContentPartPr/>
              <p14:nvPr/>
            </p14:nvContentPartPr>
            <p14:xfrm>
              <a:off x="1856260" y="3223369"/>
              <a:ext cx="2073600" cy="610200"/>
            </p14:xfrm>
          </p:contentPart>
        </mc:Choice>
        <mc:Fallback>
          <p:pic>
            <p:nvPicPr>
              <p:cNvPr id="127" name="墨迹 128">
                <a:extLst>
                  <a:ext uri="{FF2B5EF4-FFF2-40B4-BE49-F238E27FC236}">
                    <a16:creationId xmlns:a16="http://schemas.microsoft.com/office/drawing/2014/main" id="{AE5CA7A0-254B-D040-9D84-304161DF19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48700" y="3215813"/>
                <a:ext cx="2088360" cy="62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28" name="墨迹 129">
                <a:extLst>
                  <a:ext uri="{FF2B5EF4-FFF2-40B4-BE49-F238E27FC236}">
                    <a16:creationId xmlns:a16="http://schemas.microsoft.com/office/drawing/2014/main" id="{4730977B-2CD8-2747-AF2E-369CE6888262}"/>
                  </a:ext>
                </a:extLst>
              </p14:cNvPr>
              <p14:cNvContentPartPr/>
              <p14:nvPr/>
            </p14:nvContentPartPr>
            <p14:xfrm>
              <a:off x="965980" y="3273049"/>
              <a:ext cx="374040" cy="436320"/>
            </p14:xfrm>
          </p:contentPart>
        </mc:Choice>
        <mc:Fallback>
          <p:pic>
            <p:nvPicPr>
              <p:cNvPr id="128" name="墨迹 129">
                <a:extLst>
                  <a:ext uri="{FF2B5EF4-FFF2-40B4-BE49-F238E27FC236}">
                    <a16:creationId xmlns:a16="http://schemas.microsoft.com/office/drawing/2014/main" id="{4730977B-2CD8-2747-AF2E-369CE68882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8420" y="3265489"/>
                <a:ext cx="388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A6AF6F17-CA8B-FD4C-8B0E-4BC491B48AD8}"/>
                  </a:ext>
                </a:extLst>
              </p14:cNvPr>
              <p14:cNvContentPartPr/>
              <p14:nvPr/>
            </p14:nvContentPartPr>
            <p14:xfrm>
              <a:off x="4608100" y="3478609"/>
              <a:ext cx="149760" cy="3132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A6AF6F17-CA8B-FD4C-8B0E-4BC491B48A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00540" y="3471049"/>
                <a:ext cx="164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CBA64F64-F876-2743-929C-13E4AA72977A}"/>
                  </a:ext>
                </a:extLst>
              </p14:cNvPr>
              <p14:cNvContentPartPr/>
              <p14:nvPr/>
            </p14:nvContentPartPr>
            <p14:xfrm>
              <a:off x="5454460" y="3204649"/>
              <a:ext cx="343080" cy="43884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CBA64F64-F876-2743-929C-13E4AA7297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46892" y="3197089"/>
                <a:ext cx="358216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38" name="墨迹 139">
                <a:extLst>
                  <a:ext uri="{FF2B5EF4-FFF2-40B4-BE49-F238E27FC236}">
                    <a16:creationId xmlns:a16="http://schemas.microsoft.com/office/drawing/2014/main" id="{F5753570-1E9C-8A4F-AB9B-1FA30039A96F}"/>
                  </a:ext>
                </a:extLst>
              </p14:cNvPr>
              <p14:cNvContentPartPr/>
              <p14:nvPr/>
            </p14:nvContentPartPr>
            <p14:xfrm>
              <a:off x="4925260" y="3235969"/>
              <a:ext cx="380160" cy="429120"/>
            </p14:xfrm>
          </p:contentPart>
        </mc:Choice>
        <mc:Fallback>
          <p:pic>
            <p:nvPicPr>
              <p:cNvPr id="138" name="墨迹 139">
                <a:extLst>
                  <a:ext uri="{FF2B5EF4-FFF2-40B4-BE49-F238E27FC236}">
                    <a16:creationId xmlns:a16="http://schemas.microsoft.com/office/drawing/2014/main" id="{F5753570-1E9C-8A4F-AB9B-1FA30039A96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18060" y="3228409"/>
                <a:ext cx="3952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D334718A-DFAF-714D-A562-FFF787D6EC69}"/>
                  </a:ext>
                </a:extLst>
              </p14:cNvPr>
              <p14:cNvContentPartPr/>
              <p14:nvPr/>
            </p14:nvContentPartPr>
            <p14:xfrm>
              <a:off x="6064660" y="3335329"/>
              <a:ext cx="162360" cy="205920"/>
            </p14:xfrm>
          </p:contentPart>
        </mc:Choice>
        <mc:Fallback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D334718A-DFAF-714D-A562-FFF787D6EC6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57100" y="3327769"/>
                <a:ext cx="177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5" name="墨迹 155">
                <a:extLst>
                  <a:ext uri="{FF2B5EF4-FFF2-40B4-BE49-F238E27FC236}">
                    <a16:creationId xmlns:a16="http://schemas.microsoft.com/office/drawing/2014/main" id="{E824D2E4-A04A-7345-9089-2C374A6FCE19}"/>
                  </a:ext>
                </a:extLst>
              </p14:cNvPr>
              <p14:cNvContentPartPr/>
              <p14:nvPr/>
            </p14:nvContentPartPr>
            <p14:xfrm>
              <a:off x="6475420" y="3142369"/>
              <a:ext cx="2123280" cy="454680"/>
            </p14:xfrm>
          </p:contentPart>
        </mc:Choice>
        <mc:Fallback>
          <p:pic>
            <p:nvPicPr>
              <p:cNvPr id="155" name="墨迹 155">
                <a:extLst>
                  <a:ext uri="{FF2B5EF4-FFF2-40B4-BE49-F238E27FC236}">
                    <a16:creationId xmlns:a16="http://schemas.microsoft.com/office/drawing/2014/main" id="{E824D2E4-A04A-7345-9089-2C374A6FCE1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68220" y="3134809"/>
                <a:ext cx="21384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3F40F7E6-3E87-4940-A4DA-17B5B8C67019}"/>
                  </a:ext>
                </a:extLst>
              </p14:cNvPr>
              <p14:cNvContentPartPr/>
              <p14:nvPr/>
            </p14:nvContentPartPr>
            <p14:xfrm>
              <a:off x="8741620" y="2986849"/>
              <a:ext cx="1818360" cy="591480"/>
            </p14:xfrm>
          </p:contentPart>
        </mc:Choice>
        <mc:Fallback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3F40F7E6-3E87-4940-A4DA-17B5B8C6701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34060" y="2979294"/>
                <a:ext cx="183312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8" name="墨迹 178">
                <a:extLst>
                  <a:ext uri="{FF2B5EF4-FFF2-40B4-BE49-F238E27FC236}">
                    <a16:creationId xmlns:a16="http://schemas.microsoft.com/office/drawing/2014/main" id="{451E8D10-726B-E94C-A6E4-D3273B90F48A}"/>
                  </a:ext>
                </a:extLst>
              </p14:cNvPr>
              <p14:cNvContentPartPr/>
              <p14:nvPr/>
            </p14:nvContentPartPr>
            <p14:xfrm>
              <a:off x="10634140" y="2992969"/>
              <a:ext cx="1413720" cy="672480"/>
            </p14:xfrm>
          </p:contentPart>
        </mc:Choice>
        <mc:Fallback>
          <p:pic>
            <p:nvPicPr>
              <p:cNvPr id="178" name="墨迹 178">
                <a:extLst>
                  <a:ext uri="{FF2B5EF4-FFF2-40B4-BE49-F238E27FC236}">
                    <a16:creationId xmlns:a16="http://schemas.microsoft.com/office/drawing/2014/main" id="{451E8D10-726B-E94C-A6E4-D3273B90F48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626580" y="2985413"/>
                <a:ext cx="1428480" cy="68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B9B43E34-E85E-7D46-8343-A87CC60AF923}"/>
                  </a:ext>
                </a:extLst>
              </p14:cNvPr>
              <p14:cNvContentPartPr/>
              <p14:nvPr/>
            </p14:nvContentPartPr>
            <p14:xfrm>
              <a:off x="2329300" y="4636729"/>
              <a:ext cx="19080" cy="439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B9B43E34-E85E-7D46-8343-A87CC60AF92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21740" y="4629169"/>
                <a:ext cx="34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2382250-6060-9647-B875-2516DA2A8C98}"/>
                  </a:ext>
                </a:extLst>
              </p14:cNvPr>
              <p14:cNvContentPartPr/>
              <p14:nvPr/>
            </p14:nvContentPartPr>
            <p14:xfrm>
              <a:off x="4371220" y="4636729"/>
              <a:ext cx="56520" cy="874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2382250-6060-9647-B875-2516DA2A8C9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63660" y="4629169"/>
                <a:ext cx="712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1031A4E9-D177-9348-821E-81FB0F50CD3F}"/>
                  </a:ext>
                </a:extLst>
              </p14:cNvPr>
              <p14:cNvContentPartPr/>
              <p14:nvPr/>
            </p14:nvContentPartPr>
            <p14:xfrm>
              <a:off x="4676500" y="4350889"/>
              <a:ext cx="162360" cy="2736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1031A4E9-D177-9348-821E-81FB0F50CD3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68940" y="4343329"/>
                <a:ext cx="177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04FA3FE2-9429-124B-BE3B-5723BB02A802}"/>
                  </a:ext>
                </a:extLst>
              </p14:cNvPr>
              <p14:cNvContentPartPr/>
              <p14:nvPr/>
            </p14:nvContentPartPr>
            <p14:xfrm>
              <a:off x="3406420" y="4586689"/>
              <a:ext cx="50040" cy="1249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04FA3FE2-9429-124B-BE3B-5723BB02A80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98860" y="4579129"/>
                <a:ext cx="65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AC7476D7-01EC-A44A-AD5F-9F8741444DF5}"/>
                  </a:ext>
                </a:extLst>
              </p14:cNvPr>
              <p14:cNvContentPartPr/>
              <p14:nvPr/>
            </p14:nvContentPartPr>
            <p14:xfrm>
              <a:off x="5373820" y="4344049"/>
              <a:ext cx="171360" cy="30528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AC7476D7-01EC-A44A-AD5F-9F8741444DF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66260" y="4336489"/>
                <a:ext cx="1861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4" name="墨迹 197">
                <a:extLst>
                  <a:ext uri="{FF2B5EF4-FFF2-40B4-BE49-F238E27FC236}">
                    <a16:creationId xmlns:a16="http://schemas.microsoft.com/office/drawing/2014/main" id="{6C4B56BB-F07D-1847-AB05-D6AC665AD6F3}"/>
                  </a:ext>
                </a:extLst>
              </p14:cNvPr>
              <p14:cNvContentPartPr/>
              <p14:nvPr/>
            </p14:nvContentPartPr>
            <p14:xfrm>
              <a:off x="5018860" y="4519009"/>
              <a:ext cx="168480" cy="155520"/>
            </p14:xfrm>
          </p:contentPart>
        </mc:Choice>
        <mc:Fallback>
          <p:pic>
            <p:nvPicPr>
              <p:cNvPr id="194" name="墨迹 197">
                <a:extLst>
                  <a:ext uri="{FF2B5EF4-FFF2-40B4-BE49-F238E27FC236}">
                    <a16:creationId xmlns:a16="http://schemas.microsoft.com/office/drawing/2014/main" id="{6C4B56BB-F07D-1847-AB05-D6AC665AD6F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11300" y="4511431"/>
                <a:ext cx="183600" cy="170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5" name="墨迹 198">
                <a:extLst>
                  <a:ext uri="{FF2B5EF4-FFF2-40B4-BE49-F238E27FC236}">
                    <a16:creationId xmlns:a16="http://schemas.microsoft.com/office/drawing/2014/main" id="{7C28C558-6567-6A48-B686-7DA623654BD0}"/>
                  </a:ext>
                </a:extLst>
              </p14:cNvPr>
              <p14:cNvContentPartPr/>
              <p14:nvPr/>
            </p14:nvContentPartPr>
            <p14:xfrm>
              <a:off x="3667780" y="4350169"/>
              <a:ext cx="457920" cy="398880"/>
            </p14:xfrm>
          </p:contentPart>
        </mc:Choice>
        <mc:Fallback>
          <p:pic>
            <p:nvPicPr>
              <p:cNvPr id="195" name="墨迹 198">
                <a:extLst>
                  <a:ext uri="{FF2B5EF4-FFF2-40B4-BE49-F238E27FC236}">
                    <a16:creationId xmlns:a16="http://schemas.microsoft.com/office/drawing/2014/main" id="{7C28C558-6567-6A48-B686-7DA623654B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60214" y="4342609"/>
                <a:ext cx="473052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6" name="墨迹 199">
                <a:extLst>
                  <a:ext uri="{FF2B5EF4-FFF2-40B4-BE49-F238E27FC236}">
                    <a16:creationId xmlns:a16="http://schemas.microsoft.com/office/drawing/2014/main" id="{49F13324-C973-9946-91B0-A651E9985F79}"/>
                  </a:ext>
                </a:extLst>
              </p14:cNvPr>
              <p14:cNvContentPartPr/>
              <p14:nvPr/>
            </p14:nvContentPartPr>
            <p14:xfrm>
              <a:off x="2603260" y="4368889"/>
              <a:ext cx="554400" cy="299160"/>
            </p14:xfrm>
          </p:contentPart>
        </mc:Choice>
        <mc:Fallback>
          <p:pic>
            <p:nvPicPr>
              <p:cNvPr id="196" name="墨迹 199">
                <a:extLst>
                  <a:ext uri="{FF2B5EF4-FFF2-40B4-BE49-F238E27FC236}">
                    <a16:creationId xmlns:a16="http://schemas.microsoft.com/office/drawing/2014/main" id="{49F13324-C973-9946-91B0-A651E9985F7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95700" y="4361329"/>
                <a:ext cx="5695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7" name="墨迹 200">
                <a:extLst>
                  <a:ext uri="{FF2B5EF4-FFF2-40B4-BE49-F238E27FC236}">
                    <a16:creationId xmlns:a16="http://schemas.microsoft.com/office/drawing/2014/main" id="{941D2926-8C18-1C4C-98CD-DF44C8D307A0}"/>
                  </a:ext>
                </a:extLst>
              </p14:cNvPr>
              <p14:cNvContentPartPr/>
              <p14:nvPr/>
            </p14:nvContentPartPr>
            <p14:xfrm>
              <a:off x="1495180" y="4356289"/>
              <a:ext cx="597960" cy="380520"/>
            </p14:xfrm>
          </p:contentPart>
        </mc:Choice>
        <mc:Fallback>
          <p:pic>
            <p:nvPicPr>
              <p:cNvPr id="197" name="墨迹 200">
                <a:extLst>
                  <a:ext uri="{FF2B5EF4-FFF2-40B4-BE49-F238E27FC236}">
                    <a16:creationId xmlns:a16="http://schemas.microsoft.com/office/drawing/2014/main" id="{941D2926-8C18-1C4C-98CD-DF44C8D307A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87620" y="4348722"/>
                <a:ext cx="613080" cy="39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4" name="墨迹 204">
                <a:extLst>
                  <a:ext uri="{FF2B5EF4-FFF2-40B4-BE49-F238E27FC236}">
                    <a16:creationId xmlns:a16="http://schemas.microsoft.com/office/drawing/2014/main" id="{022923D5-5E21-4E40-A0A7-74F60B236EDC}"/>
                  </a:ext>
                </a:extLst>
              </p14:cNvPr>
              <p14:cNvContentPartPr/>
              <p14:nvPr/>
            </p14:nvContentPartPr>
            <p14:xfrm>
              <a:off x="2827540" y="5246569"/>
              <a:ext cx="411120" cy="405000"/>
            </p14:xfrm>
          </p:contentPart>
        </mc:Choice>
        <mc:Fallback>
          <p:pic>
            <p:nvPicPr>
              <p:cNvPr id="204" name="墨迹 204">
                <a:extLst>
                  <a:ext uri="{FF2B5EF4-FFF2-40B4-BE49-F238E27FC236}">
                    <a16:creationId xmlns:a16="http://schemas.microsoft.com/office/drawing/2014/main" id="{022923D5-5E21-4E40-A0A7-74F60B236ED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19980" y="5239009"/>
                <a:ext cx="426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8" name="墨迹 208">
                <a:extLst>
                  <a:ext uri="{FF2B5EF4-FFF2-40B4-BE49-F238E27FC236}">
                    <a16:creationId xmlns:a16="http://schemas.microsoft.com/office/drawing/2014/main" id="{EED6DB00-6C00-E740-8EAB-7030DBA6BB8B}"/>
                  </a:ext>
                </a:extLst>
              </p14:cNvPr>
              <p14:cNvContentPartPr/>
              <p14:nvPr/>
            </p14:nvContentPartPr>
            <p14:xfrm>
              <a:off x="3387700" y="5352409"/>
              <a:ext cx="205920" cy="218160"/>
            </p14:xfrm>
          </p:contentPart>
        </mc:Choice>
        <mc:Fallback>
          <p:pic>
            <p:nvPicPr>
              <p:cNvPr id="208" name="墨迹 208">
                <a:extLst>
                  <a:ext uri="{FF2B5EF4-FFF2-40B4-BE49-F238E27FC236}">
                    <a16:creationId xmlns:a16="http://schemas.microsoft.com/office/drawing/2014/main" id="{EED6DB00-6C00-E740-8EAB-7030DBA6BB8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80140" y="5344849"/>
                <a:ext cx="221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2BA75F56-E0CF-1C44-9D1B-1567BB44BB84}"/>
                  </a:ext>
                </a:extLst>
              </p14:cNvPr>
              <p14:cNvContentPartPr/>
              <p14:nvPr/>
            </p14:nvContentPartPr>
            <p14:xfrm>
              <a:off x="5865580" y="5277889"/>
              <a:ext cx="168480" cy="4363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2BA75F56-E0CF-1C44-9D1B-1567BB44BB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58020" y="5270329"/>
                <a:ext cx="183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8" name="墨迹 220">
                <a:extLst>
                  <a:ext uri="{FF2B5EF4-FFF2-40B4-BE49-F238E27FC236}">
                    <a16:creationId xmlns:a16="http://schemas.microsoft.com/office/drawing/2014/main" id="{37051A21-5A9B-6D4B-B7D8-F3292A937AF8}"/>
                  </a:ext>
                </a:extLst>
              </p14:cNvPr>
              <p14:cNvContentPartPr/>
              <p14:nvPr/>
            </p14:nvContentPartPr>
            <p14:xfrm>
              <a:off x="4964140" y="5333689"/>
              <a:ext cx="633960" cy="268200"/>
            </p14:xfrm>
          </p:contentPart>
        </mc:Choice>
        <mc:Fallback>
          <p:pic>
            <p:nvPicPr>
              <p:cNvPr id="218" name="墨迹 220">
                <a:extLst>
                  <a:ext uri="{FF2B5EF4-FFF2-40B4-BE49-F238E27FC236}">
                    <a16:creationId xmlns:a16="http://schemas.microsoft.com/office/drawing/2014/main" id="{37051A21-5A9B-6D4B-B7D8-F3292A937A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956580" y="5326129"/>
                <a:ext cx="649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9" name="墨迹 221">
                <a:extLst>
                  <a:ext uri="{FF2B5EF4-FFF2-40B4-BE49-F238E27FC236}">
                    <a16:creationId xmlns:a16="http://schemas.microsoft.com/office/drawing/2014/main" id="{0AFE7C47-7DE7-4548-82CC-04A378E25CE3}"/>
                  </a:ext>
                </a:extLst>
              </p14:cNvPr>
              <p14:cNvContentPartPr/>
              <p14:nvPr/>
            </p14:nvContentPartPr>
            <p14:xfrm>
              <a:off x="4421260" y="5365009"/>
              <a:ext cx="186840" cy="249480"/>
            </p14:xfrm>
          </p:contentPart>
        </mc:Choice>
        <mc:Fallback>
          <p:pic>
            <p:nvPicPr>
              <p:cNvPr id="219" name="墨迹 221">
                <a:extLst>
                  <a:ext uri="{FF2B5EF4-FFF2-40B4-BE49-F238E27FC236}">
                    <a16:creationId xmlns:a16="http://schemas.microsoft.com/office/drawing/2014/main" id="{0AFE7C47-7DE7-4548-82CC-04A378E25C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13715" y="5357449"/>
                <a:ext cx="201931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0" name="墨迹 222">
                <a:extLst>
                  <a:ext uri="{FF2B5EF4-FFF2-40B4-BE49-F238E27FC236}">
                    <a16:creationId xmlns:a16="http://schemas.microsoft.com/office/drawing/2014/main" id="{7B21309B-4CEC-BA47-90DB-D56CD62211A5}"/>
                  </a:ext>
                </a:extLst>
              </p14:cNvPr>
              <p14:cNvContentPartPr/>
              <p14:nvPr/>
            </p14:nvContentPartPr>
            <p14:xfrm>
              <a:off x="3829780" y="5271409"/>
              <a:ext cx="336600" cy="423720"/>
            </p14:xfrm>
          </p:contentPart>
        </mc:Choice>
        <mc:Fallback>
          <p:pic>
            <p:nvPicPr>
              <p:cNvPr id="220" name="墨迹 222">
                <a:extLst>
                  <a:ext uri="{FF2B5EF4-FFF2-40B4-BE49-F238E27FC236}">
                    <a16:creationId xmlns:a16="http://schemas.microsoft.com/office/drawing/2014/main" id="{7B21309B-4CEC-BA47-90DB-D56CD62211A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22220" y="5264209"/>
                <a:ext cx="351720" cy="4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65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152C32C-D130-A848-9C81-6DCE8454F6A4}"/>
                  </a:ext>
                </a:extLst>
              </p14:cNvPr>
              <p14:cNvContentPartPr/>
              <p14:nvPr/>
            </p14:nvContentPartPr>
            <p14:xfrm>
              <a:off x="953740" y="957169"/>
              <a:ext cx="75240" cy="2307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152C32C-D130-A848-9C81-6DCE8454F6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80" y="949609"/>
                <a:ext cx="900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墨迹 25">
                <a:extLst>
                  <a:ext uri="{FF2B5EF4-FFF2-40B4-BE49-F238E27FC236}">
                    <a16:creationId xmlns:a16="http://schemas.microsoft.com/office/drawing/2014/main" id="{23776CF9-F554-B148-8860-DB9FC0D3E993}"/>
                  </a:ext>
                </a:extLst>
              </p14:cNvPr>
              <p14:cNvContentPartPr/>
              <p14:nvPr/>
            </p14:nvContentPartPr>
            <p14:xfrm>
              <a:off x="5230540" y="1025929"/>
              <a:ext cx="43920" cy="124560"/>
            </p14:xfrm>
          </p:contentPart>
        </mc:Choice>
        <mc:Fallback>
          <p:pic>
            <p:nvPicPr>
              <p:cNvPr id="21" name="墨迹 25">
                <a:extLst>
                  <a:ext uri="{FF2B5EF4-FFF2-40B4-BE49-F238E27FC236}">
                    <a16:creationId xmlns:a16="http://schemas.microsoft.com/office/drawing/2014/main" id="{23776CF9-F554-B148-8860-DB9FC0D3E9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2980" y="1018391"/>
                <a:ext cx="59040" cy="139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墨迹 26">
                <a:extLst>
                  <a:ext uri="{FF2B5EF4-FFF2-40B4-BE49-F238E27FC236}">
                    <a16:creationId xmlns:a16="http://schemas.microsoft.com/office/drawing/2014/main" id="{30B17FAC-3921-C74B-A40B-23374B254F0D}"/>
                  </a:ext>
                </a:extLst>
              </p14:cNvPr>
              <p14:cNvContentPartPr/>
              <p14:nvPr/>
            </p14:nvContentPartPr>
            <p14:xfrm>
              <a:off x="3879460" y="546409"/>
              <a:ext cx="1046160" cy="906480"/>
            </p14:xfrm>
          </p:contentPart>
        </mc:Choice>
        <mc:Fallback>
          <p:pic>
            <p:nvPicPr>
              <p:cNvPr id="22" name="墨迹 26">
                <a:extLst>
                  <a:ext uri="{FF2B5EF4-FFF2-40B4-BE49-F238E27FC236}">
                    <a16:creationId xmlns:a16="http://schemas.microsoft.com/office/drawing/2014/main" id="{30B17FAC-3921-C74B-A40B-23374B254F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1900" y="538849"/>
                <a:ext cx="106128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墨迹 27">
                <a:extLst>
                  <a:ext uri="{FF2B5EF4-FFF2-40B4-BE49-F238E27FC236}">
                    <a16:creationId xmlns:a16="http://schemas.microsoft.com/office/drawing/2014/main" id="{5F702728-5600-3A47-9C76-232F0393CB7F}"/>
                  </a:ext>
                </a:extLst>
              </p14:cNvPr>
              <p14:cNvContentPartPr/>
              <p14:nvPr/>
            </p14:nvContentPartPr>
            <p14:xfrm>
              <a:off x="3119860" y="677089"/>
              <a:ext cx="441720" cy="504720"/>
            </p14:xfrm>
          </p:contentPart>
        </mc:Choice>
        <mc:Fallback>
          <p:pic>
            <p:nvPicPr>
              <p:cNvPr id="23" name="墨迹 27">
                <a:extLst>
                  <a:ext uri="{FF2B5EF4-FFF2-40B4-BE49-F238E27FC236}">
                    <a16:creationId xmlns:a16="http://schemas.microsoft.com/office/drawing/2014/main" id="{5F702728-5600-3A47-9C76-232F0393CB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2660" y="669529"/>
                <a:ext cx="456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墨迹 28">
                <a:extLst>
                  <a:ext uri="{FF2B5EF4-FFF2-40B4-BE49-F238E27FC236}">
                    <a16:creationId xmlns:a16="http://schemas.microsoft.com/office/drawing/2014/main" id="{7A6173DB-C623-074E-A20C-4476ADAAC8E6}"/>
                  </a:ext>
                </a:extLst>
              </p14:cNvPr>
              <p14:cNvContentPartPr/>
              <p14:nvPr/>
            </p14:nvContentPartPr>
            <p14:xfrm>
              <a:off x="2080540" y="506449"/>
              <a:ext cx="672480" cy="893520"/>
            </p14:xfrm>
          </p:contentPart>
        </mc:Choice>
        <mc:Fallback>
          <p:pic>
            <p:nvPicPr>
              <p:cNvPr id="24" name="墨迹 28">
                <a:extLst>
                  <a:ext uri="{FF2B5EF4-FFF2-40B4-BE49-F238E27FC236}">
                    <a16:creationId xmlns:a16="http://schemas.microsoft.com/office/drawing/2014/main" id="{7A6173DB-C623-074E-A20C-4476ADAAC8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2984" y="498889"/>
                <a:ext cx="687592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墨迹 29">
                <a:extLst>
                  <a:ext uri="{FF2B5EF4-FFF2-40B4-BE49-F238E27FC236}">
                    <a16:creationId xmlns:a16="http://schemas.microsoft.com/office/drawing/2014/main" id="{7CD88E8B-68A5-D34A-9E34-53E143E9C1FC}"/>
                  </a:ext>
                </a:extLst>
              </p14:cNvPr>
              <p14:cNvContentPartPr/>
              <p14:nvPr/>
            </p14:nvContentPartPr>
            <p14:xfrm>
              <a:off x="1233820" y="789049"/>
              <a:ext cx="529560" cy="336600"/>
            </p14:xfrm>
          </p:contentPart>
        </mc:Choice>
        <mc:Fallback>
          <p:pic>
            <p:nvPicPr>
              <p:cNvPr id="25" name="墨迹 29">
                <a:extLst>
                  <a:ext uri="{FF2B5EF4-FFF2-40B4-BE49-F238E27FC236}">
                    <a16:creationId xmlns:a16="http://schemas.microsoft.com/office/drawing/2014/main" id="{7CD88E8B-68A5-D34A-9E34-53E143E9C1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6260" y="781849"/>
                <a:ext cx="5446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E502FEF2-6C1A-E74C-AD7B-3F5E46854196}"/>
                  </a:ext>
                </a:extLst>
              </p14:cNvPr>
              <p14:cNvContentPartPr/>
              <p14:nvPr/>
            </p14:nvContentPartPr>
            <p14:xfrm>
              <a:off x="4122460" y="1318249"/>
              <a:ext cx="2621160" cy="34272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E502FEF2-6C1A-E74C-AD7B-3F5E468541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4900" y="1310689"/>
                <a:ext cx="2636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8" name="墨迹 48">
                <a:extLst>
                  <a:ext uri="{FF2B5EF4-FFF2-40B4-BE49-F238E27FC236}">
                    <a16:creationId xmlns:a16="http://schemas.microsoft.com/office/drawing/2014/main" id="{3876365C-282C-4F4E-BCE8-BF292ED0BCEC}"/>
                  </a:ext>
                </a:extLst>
              </p14:cNvPr>
              <p14:cNvContentPartPr/>
              <p14:nvPr/>
            </p14:nvContentPartPr>
            <p14:xfrm>
              <a:off x="6786820" y="1106569"/>
              <a:ext cx="2882880" cy="1152360"/>
            </p14:xfrm>
          </p:contentPart>
        </mc:Choice>
        <mc:Fallback>
          <p:pic>
            <p:nvPicPr>
              <p:cNvPr id="48" name="墨迹 48">
                <a:extLst>
                  <a:ext uri="{FF2B5EF4-FFF2-40B4-BE49-F238E27FC236}">
                    <a16:creationId xmlns:a16="http://schemas.microsoft.com/office/drawing/2014/main" id="{3876365C-282C-4F4E-BCE8-BF292ED0BC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9260" y="1099007"/>
                <a:ext cx="2898000" cy="1167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墨迹 62">
                <a:extLst>
                  <a:ext uri="{FF2B5EF4-FFF2-40B4-BE49-F238E27FC236}">
                    <a16:creationId xmlns:a16="http://schemas.microsoft.com/office/drawing/2014/main" id="{25E929B2-45D3-C345-8272-3C8F4A1404AA}"/>
                  </a:ext>
                </a:extLst>
              </p14:cNvPr>
              <p14:cNvContentPartPr/>
              <p14:nvPr/>
            </p14:nvContentPartPr>
            <p14:xfrm>
              <a:off x="2939500" y="3030409"/>
              <a:ext cx="100080" cy="143640"/>
            </p14:xfrm>
          </p:contentPart>
        </mc:Choice>
        <mc:Fallback>
          <p:pic>
            <p:nvPicPr>
              <p:cNvPr id="59" name="墨迹 62">
                <a:extLst>
                  <a:ext uri="{FF2B5EF4-FFF2-40B4-BE49-F238E27FC236}">
                    <a16:creationId xmlns:a16="http://schemas.microsoft.com/office/drawing/2014/main" id="{25E929B2-45D3-C345-8272-3C8F4A1404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1940" y="3022849"/>
                <a:ext cx="1152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墨迹 63">
                <a:extLst>
                  <a:ext uri="{FF2B5EF4-FFF2-40B4-BE49-F238E27FC236}">
                    <a16:creationId xmlns:a16="http://schemas.microsoft.com/office/drawing/2014/main" id="{063F6867-EBC1-E44B-B7EE-F4AD5D084775}"/>
                  </a:ext>
                </a:extLst>
              </p14:cNvPr>
              <p14:cNvContentPartPr/>
              <p14:nvPr/>
            </p14:nvContentPartPr>
            <p14:xfrm>
              <a:off x="2391580" y="2731609"/>
              <a:ext cx="261720" cy="414720"/>
            </p14:xfrm>
          </p:contentPart>
        </mc:Choice>
        <mc:Fallback>
          <p:pic>
            <p:nvPicPr>
              <p:cNvPr id="60" name="墨迹 63">
                <a:extLst>
                  <a:ext uri="{FF2B5EF4-FFF2-40B4-BE49-F238E27FC236}">
                    <a16:creationId xmlns:a16="http://schemas.microsoft.com/office/drawing/2014/main" id="{063F6867-EBC1-E44B-B7EE-F4AD5D0847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4020" y="2724049"/>
                <a:ext cx="2768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墨迹 64">
                <a:extLst>
                  <a:ext uri="{FF2B5EF4-FFF2-40B4-BE49-F238E27FC236}">
                    <a16:creationId xmlns:a16="http://schemas.microsoft.com/office/drawing/2014/main" id="{8E486AC2-3323-4C42-8F0A-88F7AECA0A65}"/>
                  </a:ext>
                </a:extLst>
              </p14:cNvPr>
              <p14:cNvContentPartPr/>
              <p14:nvPr/>
            </p14:nvContentPartPr>
            <p14:xfrm>
              <a:off x="1881820" y="2619649"/>
              <a:ext cx="161640" cy="516960"/>
            </p14:xfrm>
          </p:contentPart>
        </mc:Choice>
        <mc:Fallback>
          <p:pic>
            <p:nvPicPr>
              <p:cNvPr id="61" name="墨迹 64">
                <a:extLst>
                  <a:ext uri="{FF2B5EF4-FFF2-40B4-BE49-F238E27FC236}">
                    <a16:creationId xmlns:a16="http://schemas.microsoft.com/office/drawing/2014/main" id="{8E486AC2-3323-4C42-8F0A-88F7AECA0A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4260" y="2612089"/>
                <a:ext cx="1767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墨迹 65">
                <a:extLst>
                  <a:ext uri="{FF2B5EF4-FFF2-40B4-BE49-F238E27FC236}">
                    <a16:creationId xmlns:a16="http://schemas.microsoft.com/office/drawing/2014/main" id="{773E05B1-9E47-2345-B231-99D64B87C08F}"/>
                  </a:ext>
                </a:extLst>
              </p14:cNvPr>
              <p14:cNvContentPartPr/>
              <p14:nvPr/>
            </p14:nvContentPartPr>
            <p14:xfrm>
              <a:off x="1327060" y="2532889"/>
              <a:ext cx="361440" cy="672120"/>
            </p14:xfrm>
          </p:contentPart>
        </mc:Choice>
        <mc:Fallback>
          <p:pic>
            <p:nvPicPr>
              <p:cNvPr id="62" name="墨迹 65">
                <a:extLst>
                  <a:ext uri="{FF2B5EF4-FFF2-40B4-BE49-F238E27FC236}">
                    <a16:creationId xmlns:a16="http://schemas.microsoft.com/office/drawing/2014/main" id="{773E05B1-9E47-2345-B231-99D64B87C0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9500" y="2525329"/>
                <a:ext cx="37656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墨迹 71">
                <a:extLst>
                  <a:ext uri="{FF2B5EF4-FFF2-40B4-BE49-F238E27FC236}">
                    <a16:creationId xmlns:a16="http://schemas.microsoft.com/office/drawing/2014/main" id="{91665976-115E-2A4D-ABF9-CE40EF51F33F}"/>
                  </a:ext>
                </a:extLst>
              </p14:cNvPr>
              <p14:cNvContentPartPr/>
              <p14:nvPr/>
            </p14:nvContentPartPr>
            <p14:xfrm>
              <a:off x="4514500" y="2638009"/>
              <a:ext cx="326880" cy="408600"/>
            </p14:xfrm>
          </p:contentPart>
        </mc:Choice>
        <mc:Fallback>
          <p:pic>
            <p:nvPicPr>
              <p:cNvPr id="71" name="墨迹 71">
                <a:extLst>
                  <a:ext uri="{FF2B5EF4-FFF2-40B4-BE49-F238E27FC236}">
                    <a16:creationId xmlns:a16="http://schemas.microsoft.com/office/drawing/2014/main" id="{91665976-115E-2A4D-ABF9-CE40EF51F3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6940" y="2630809"/>
                <a:ext cx="3420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9EF5791B-1385-E247-B9A1-E3659DED7138}"/>
                  </a:ext>
                </a:extLst>
              </p14:cNvPr>
              <p14:cNvContentPartPr/>
              <p14:nvPr/>
            </p14:nvContentPartPr>
            <p14:xfrm>
              <a:off x="3624220" y="3117529"/>
              <a:ext cx="25200" cy="378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9EF5791B-1385-E247-B9A1-E3659DED71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16660" y="3109969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DF2A2EBB-61BC-AF46-8044-042BBAAEAA4E}"/>
                  </a:ext>
                </a:extLst>
              </p14:cNvPr>
              <p14:cNvContentPartPr/>
              <p14:nvPr/>
            </p14:nvContentPartPr>
            <p14:xfrm>
              <a:off x="5778460" y="2905849"/>
              <a:ext cx="40320" cy="936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DF2A2EBB-61BC-AF46-8044-042BBAAEAA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70900" y="2898289"/>
                <a:ext cx="55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墨迹 81">
                <a:extLst>
                  <a:ext uri="{FF2B5EF4-FFF2-40B4-BE49-F238E27FC236}">
                    <a16:creationId xmlns:a16="http://schemas.microsoft.com/office/drawing/2014/main" id="{DE0BE29B-74D2-6344-9B22-A7B220FA7C1C}"/>
                  </a:ext>
                </a:extLst>
              </p14:cNvPr>
              <p14:cNvContentPartPr/>
              <p14:nvPr/>
            </p14:nvContentPartPr>
            <p14:xfrm>
              <a:off x="7374700" y="2582209"/>
              <a:ext cx="427320" cy="411120"/>
            </p14:xfrm>
          </p:contentPart>
        </mc:Choice>
        <mc:Fallback>
          <p:pic>
            <p:nvPicPr>
              <p:cNvPr id="80" name="墨迹 81">
                <a:extLst>
                  <a:ext uri="{FF2B5EF4-FFF2-40B4-BE49-F238E27FC236}">
                    <a16:creationId xmlns:a16="http://schemas.microsoft.com/office/drawing/2014/main" id="{DE0BE29B-74D2-6344-9B22-A7B220FA7C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67140" y="2574649"/>
                <a:ext cx="4420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墨迹 82">
                <a:extLst>
                  <a:ext uri="{FF2B5EF4-FFF2-40B4-BE49-F238E27FC236}">
                    <a16:creationId xmlns:a16="http://schemas.microsoft.com/office/drawing/2014/main" id="{6B51F093-9844-C243-939F-B8217D98520F}"/>
                  </a:ext>
                </a:extLst>
              </p14:cNvPr>
              <p14:cNvContentPartPr/>
              <p14:nvPr/>
            </p14:nvContentPartPr>
            <p14:xfrm>
              <a:off x="6307660" y="2395369"/>
              <a:ext cx="722520" cy="616680"/>
            </p14:xfrm>
          </p:contentPart>
        </mc:Choice>
        <mc:Fallback>
          <p:pic>
            <p:nvPicPr>
              <p:cNvPr id="81" name="墨迹 82">
                <a:extLst>
                  <a:ext uri="{FF2B5EF4-FFF2-40B4-BE49-F238E27FC236}">
                    <a16:creationId xmlns:a16="http://schemas.microsoft.com/office/drawing/2014/main" id="{6B51F093-9844-C243-939F-B8217D9852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00100" y="2387809"/>
                <a:ext cx="7376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E8A9F50A-6043-9149-B138-4CECAAB24D66}"/>
                  </a:ext>
                </a:extLst>
              </p14:cNvPr>
              <p14:cNvContentPartPr/>
              <p14:nvPr/>
            </p14:nvContentPartPr>
            <p14:xfrm>
              <a:off x="2267020" y="3690289"/>
              <a:ext cx="19080" cy="4611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E8A9F50A-6043-9149-B138-4CECAAB24D6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59460" y="3682729"/>
                <a:ext cx="34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1A545FC1-F110-EB4D-BE6F-DC00207DE76C}"/>
                  </a:ext>
                </a:extLst>
              </p14:cNvPr>
              <p14:cNvContentPartPr/>
              <p14:nvPr/>
            </p14:nvContentPartPr>
            <p14:xfrm>
              <a:off x="3325420" y="3690289"/>
              <a:ext cx="50040" cy="3117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1A545FC1-F110-EB4D-BE6F-DC00207DE7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17860" y="3682729"/>
                <a:ext cx="65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5" name="墨迹 97">
                <a:extLst>
                  <a:ext uri="{FF2B5EF4-FFF2-40B4-BE49-F238E27FC236}">
                    <a16:creationId xmlns:a16="http://schemas.microsoft.com/office/drawing/2014/main" id="{20990A2B-A43F-8642-9B47-203825DD3C48}"/>
                  </a:ext>
                </a:extLst>
              </p14:cNvPr>
              <p14:cNvContentPartPr/>
              <p14:nvPr/>
            </p14:nvContentPartPr>
            <p14:xfrm>
              <a:off x="3611980" y="3603169"/>
              <a:ext cx="417240" cy="510840"/>
            </p14:xfrm>
          </p:contentPart>
        </mc:Choice>
        <mc:Fallback>
          <p:pic>
            <p:nvPicPr>
              <p:cNvPr id="95" name="墨迹 97">
                <a:extLst>
                  <a:ext uri="{FF2B5EF4-FFF2-40B4-BE49-F238E27FC236}">
                    <a16:creationId xmlns:a16="http://schemas.microsoft.com/office/drawing/2014/main" id="{20990A2B-A43F-8642-9B47-203825DD3C4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04427" y="3595609"/>
                <a:ext cx="431987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6" name="墨迹 98">
                <a:extLst>
                  <a:ext uri="{FF2B5EF4-FFF2-40B4-BE49-F238E27FC236}">
                    <a16:creationId xmlns:a16="http://schemas.microsoft.com/office/drawing/2014/main" id="{6E6A0A3E-4F0D-2940-8675-2BB5B4EB5A95}"/>
                  </a:ext>
                </a:extLst>
              </p14:cNvPr>
              <p14:cNvContentPartPr/>
              <p14:nvPr/>
            </p14:nvContentPartPr>
            <p14:xfrm>
              <a:off x="2814940" y="3777409"/>
              <a:ext cx="187200" cy="174600"/>
            </p14:xfrm>
          </p:contentPart>
        </mc:Choice>
        <mc:Fallback>
          <p:pic>
            <p:nvPicPr>
              <p:cNvPr id="96" name="墨迹 98">
                <a:extLst>
                  <a:ext uri="{FF2B5EF4-FFF2-40B4-BE49-F238E27FC236}">
                    <a16:creationId xmlns:a16="http://schemas.microsoft.com/office/drawing/2014/main" id="{6E6A0A3E-4F0D-2940-8675-2BB5B4EB5A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07380" y="3769849"/>
                <a:ext cx="202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墨迹 99">
                <a:extLst>
                  <a:ext uri="{FF2B5EF4-FFF2-40B4-BE49-F238E27FC236}">
                    <a16:creationId xmlns:a16="http://schemas.microsoft.com/office/drawing/2014/main" id="{CCFF7563-F96C-D449-9A15-B16779354E56}"/>
                  </a:ext>
                </a:extLst>
              </p14:cNvPr>
              <p14:cNvContentPartPr/>
              <p14:nvPr/>
            </p14:nvContentPartPr>
            <p14:xfrm>
              <a:off x="1619740" y="3609289"/>
              <a:ext cx="429840" cy="529560"/>
            </p14:xfrm>
          </p:contentPart>
        </mc:Choice>
        <mc:Fallback>
          <p:pic>
            <p:nvPicPr>
              <p:cNvPr id="97" name="墨迹 99">
                <a:extLst>
                  <a:ext uri="{FF2B5EF4-FFF2-40B4-BE49-F238E27FC236}">
                    <a16:creationId xmlns:a16="http://schemas.microsoft.com/office/drawing/2014/main" id="{CCFF7563-F96C-D449-9A15-B16779354E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12180" y="3601729"/>
                <a:ext cx="4449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7455E77B-2BED-2947-89AF-3273F6799DB6}"/>
                  </a:ext>
                </a:extLst>
              </p14:cNvPr>
              <p14:cNvContentPartPr/>
              <p14:nvPr/>
            </p14:nvContentPartPr>
            <p14:xfrm>
              <a:off x="5523220" y="3640609"/>
              <a:ext cx="12960" cy="3553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7455E77B-2BED-2947-89AF-3273F6799DB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15660" y="3633049"/>
                <a:ext cx="277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37A2D13E-2F7A-1D43-B3D5-BB34939D6EA4}"/>
                  </a:ext>
                </a:extLst>
              </p14:cNvPr>
              <p14:cNvContentPartPr/>
              <p14:nvPr/>
            </p14:nvContentPartPr>
            <p14:xfrm>
              <a:off x="4215700" y="3640609"/>
              <a:ext cx="1127160" cy="33552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37A2D13E-2F7A-1D43-B3D5-BB34939D6E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08140" y="3633057"/>
                <a:ext cx="1142280" cy="35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127C0D96-76A9-6E47-A66B-EB749EB55114}"/>
                  </a:ext>
                </a:extLst>
              </p14:cNvPr>
              <p14:cNvContentPartPr/>
              <p14:nvPr/>
            </p14:nvContentPartPr>
            <p14:xfrm>
              <a:off x="829180" y="4362769"/>
              <a:ext cx="784440" cy="68436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127C0D96-76A9-6E47-A66B-EB749EB551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1623" y="4355209"/>
                <a:ext cx="799553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823A56C4-57F8-4C42-8A6A-AD0E0637A972}"/>
                  </a:ext>
                </a:extLst>
              </p14:cNvPr>
              <p14:cNvContentPartPr/>
              <p14:nvPr/>
            </p14:nvContentPartPr>
            <p14:xfrm>
              <a:off x="3281860" y="4742569"/>
              <a:ext cx="56520" cy="1908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823A56C4-57F8-4C42-8A6A-AD0E0637A9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74300" y="4735009"/>
                <a:ext cx="71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24E65741-B1FA-A74A-8268-74A3B1CEBB2E}"/>
                  </a:ext>
                </a:extLst>
              </p14:cNvPr>
              <p14:cNvContentPartPr/>
              <p14:nvPr/>
            </p14:nvContentPartPr>
            <p14:xfrm>
              <a:off x="3319300" y="4873249"/>
              <a:ext cx="12960" cy="4392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24E65741-B1FA-A74A-8268-74A3B1CEBB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11740" y="4865689"/>
                <a:ext cx="27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8" name="墨迹 130">
                <a:extLst>
                  <a:ext uri="{FF2B5EF4-FFF2-40B4-BE49-F238E27FC236}">
                    <a16:creationId xmlns:a16="http://schemas.microsoft.com/office/drawing/2014/main" id="{E00D4DBA-92D2-9C48-8858-A8C33C2118DA}"/>
                  </a:ext>
                </a:extLst>
              </p14:cNvPr>
              <p14:cNvContentPartPr/>
              <p14:nvPr/>
            </p14:nvContentPartPr>
            <p14:xfrm>
              <a:off x="3860740" y="4399849"/>
              <a:ext cx="212400" cy="405000"/>
            </p14:xfrm>
          </p:contentPart>
        </mc:Choice>
        <mc:Fallback>
          <p:pic>
            <p:nvPicPr>
              <p:cNvPr id="128" name="墨迹 130">
                <a:extLst>
                  <a:ext uri="{FF2B5EF4-FFF2-40B4-BE49-F238E27FC236}">
                    <a16:creationId xmlns:a16="http://schemas.microsoft.com/office/drawing/2014/main" id="{E00D4DBA-92D2-9C48-8858-A8C33C2118D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3167" y="4392289"/>
                <a:ext cx="227546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墨迹 131">
                <a:extLst>
                  <a:ext uri="{FF2B5EF4-FFF2-40B4-BE49-F238E27FC236}">
                    <a16:creationId xmlns:a16="http://schemas.microsoft.com/office/drawing/2014/main" id="{48A60BF8-AF64-6B41-A8AB-E990E4F4B82C}"/>
                  </a:ext>
                </a:extLst>
              </p14:cNvPr>
              <p14:cNvContentPartPr/>
              <p14:nvPr/>
            </p14:nvContentPartPr>
            <p14:xfrm>
              <a:off x="2510020" y="4431889"/>
              <a:ext cx="485640" cy="441000"/>
            </p14:xfrm>
          </p:contentPart>
        </mc:Choice>
        <mc:Fallback>
          <p:pic>
            <p:nvPicPr>
              <p:cNvPr id="129" name="墨迹 131">
                <a:extLst>
                  <a:ext uri="{FF2B5EF4-FFF2-40B4-BE49-F238E27FC236}">
                    <a16:creationId xmlns:a16="http://schemas.microsoft.com/office/drawing/2014/main" id="{48A60BF8-AF64-6B41-A8AB-E990E4F4B8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02466" y="4424329"/>
                <a:ext cx="500749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0" name="墨迹 132">
                <a:extLst>
                  <a:ext uri="{FF2B5EF4-FFF2-40B4-BE49-F238E27FC236}">
                    <a16:creationId xmlns:a16="http://schemas.microsoft.com/office/drawing/2014/main" id="{6011F422-696B-DD4A-8BF0-2D5C68363F0D}"/>
                  </a:ext>
                </a:extLst>
              </p14:cNvPr>
              <p14:cNvContentPartPr/>
              <p14:nvPr/>
            </p14:nvContentPartPr>
            <p14:xfrm>
              <a:off x="2092780" y="4319209"/>
              <a:ext cx="249480" cy="591480"/>
            </p14:xfrm>
          </p:contentPart>
        </mc:Choice>
        <mc:Fallback>
          <p:pic>
            <p:nvPicPr>
              <p:cNvPr id="130" name="墨迹 132">
                <a:extLst>
                  <a:ext uri="{FF2B5EF4-FFF2-40B4-BE49-F238E27FC236}">
                    <a16:creationId xmlns:a16="http://schemas.microsoft.com/office/drawing/2014/main" id="{6011F422-696B-DD4A-8BF0-2D5C68363F0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85220" y="4311654"/>
                <a:ext cx="264600" cy="606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7" name="墨迹 137">
                <a:extLst>
                  <a:ext uri="{FF2B5EF4-FFF2-40B4-BE49-F238E27FC236}">
                    <a16:creationId xmlns:a16="http://schemas.microsoft.com/office/drawing/2014/main" id="{1B7CAEC3-CBCE-D64E-A60C-6A0B9FC94185}"/>
                  </a:ext>
                </a:extLst>
              </p14:cNvPr>
              <p14:cNvContentPartPr/>
              <p14:nvPr/>
            </p14:nvContentPartPr>
            <p14:xfrm>
              <a:off x="4241260" y="4393729"/>
              <a:ext cx="808200" cy="410400"/>
            </p14:xfrm>
          </p:contentPart>
        </mc:Choice>
        <mc:Fallback>
          <p:pic>
            <p:nvPicPr>
              <p:cNvPr id="137" name="墨迹 137">
                <a:extLst>
                  <a:ext uri="{FF2B5EF4-FFF2-40B4-BE49-F238E27FC236}">
                    <a16:creationId xmlns:a16="http://schemas.microsoft.com/office/drawing/2014/main" id="{1B7CAEC3-CBCE-D64E-A60C-6A0B9FC941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33700" y="4386169"/>
                <a:ext cx="8233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6" name="墨迹 158">
                <a:extLst>
                  <a:ext uri="{FF2B5EF4-FFF2-40B4-BE49-F238E27FC236}">
                    <a16:creationId xmlns:a16="http://schemas.microsoft.com/office/drawing/2014/main" id="{E08FA1D8-9128-8144-8FCF-1006BE39D2B0}"/>
                  </a:ext>
                </a:extLst>
              </p14:cNvPr>
              <p14:cNvContentPartPr/>
              <p14:nvPr/>
            </p14:nvContentPartPr>
            <p14:xfrm>
              <a:off x="8022340" y="4231729"/>
              <a:ext cx="502560" cy="535680"/>
            </p14:xfrm>
          </p:contentPart>
        </mc:Choice>
        <mc:Fallback>
          <p:pic>
            <p:nvPicPr>
              <p:cNvPr id="156" name="墨迹 158">
                <a:extLst>
                  <a:ext uri="{FF2B5EF4-FFF2-40B4-BE49-F238E27FC236}">
                    <a16:creationId xmlns:a16="http://schemas.microsoft.com/office/drawing/2014/main" id="{E08FA1D8-9128-8144-8FCF-1006BE39D2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14780" y="4224529"/>
                <a:ext cx="5176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7" name="墨迹 159">
                <a:extLst>
                  <a:ext uri="{FF2B5EF4-FFF2-40B4-BE49-F238E27FC236}">
                    <a16:creationId xmlns:a16="http://schemas.microsoft.com/office/drawing/2014/main" id="{485065D7-B54D-394B-B76B-6B13D45DBC0D}"/>
                  </a:ext>
                </a:extLst>
              </p14:cNvPr>
              <p14:cNvContentPartPr/>
              <p14:nvPr/>
            </p14:nvContentPartPr>
            <p14:xfrm>
              <a:off x="6369580" y="4175929"/>
              <a:ext cx="1407600" cy="771480"/>
            </p14:xfrm>
          </p:contentPart>
        </mc:Choice>
        <mc:Fallback>
          <p:pic>
            <p:nvPicPr>
              <p:cNvPr id="157" name="墨迹 159">
                <a:extLst>
                  <a:ext uri="{FF2B5EF4-FFF2-40B4-BE49-F238E27FC236}">
                    <a16:creationId xmlns:a16="http://schemas.microsoft.com/office/drawing/2014/main" id="{485065D7-B54D-394B-B76B-6B13D45DBC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62378" y="4168369"/>
                <a:ext cx="1422724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墨迹 160">
                <a:extLst>
                  <a:ext uri="{FF2B5EF4-FFF2-40B4-BE49-F238E27FC236}">
                    <a16:creationId xmlns:a16="http://schemas.microsoft.com/office/drawing/2014/main" id="{B13CA3E8-31AC-0349-A9EF-C13534EB7592}"/>
                  </a:ext>
                </a:extLst>
              </p14:cNvPr>
              <p14:cNvContentPartPr/>
              <p14:nvPr/>
            </p14:nvContentPartPr>
            <p14:xfrm>
              <a:off x="5672620" y="4636729"/>
              <a:ext cx="31320" cy="131040"/>
            </p14:xfrm>
          </p:contentPart>
        </mc:Choice>
        <mc:Fallback>
          <p:pic>
            <p:nvPicPr>
              <p:cNvPr id="158" name="墨迹 160">
                <a:extLst>
                  <a:ext uri="{FF2B5EF4-FFF2-40B4-BE49-F238E27FC236}">
                    <a16:creationId xmlns:a16="http://schemas.microsoft.com/office/drawing/2014/main" id="{B13CA3E8-31AC-0349-A9EF-C13534EB75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65060" y="4629169"/>
                <a:ext cx="46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6" name="墨迹 166">
                <a:extLst>
                  <a:ext uri="{FF2B5EF4-FFF2-40B4-BE49-F238E27FC236}">
                    <a16:creationId xmlns:a16="http://schemas.microsoft.com/office/drawing/2014/main" id="{53A93B2F-91D6-3B48-9FC5-FEBCC10C4DB9}"/>
                  </a:ext>
                </a:extLst>
              </p14:cNvPr>
              <p14:cNvContentPartPr/>
              <p14:nvPr/>
            </p14:nvContentPartPr>
            <p14:xfrm>
              <a:off x="8729380" y="4213369"/>
              <a:ext cx="373680" cy="547920"/>
            </p14:xfrm>
          </p:contentPart>
        </mc:Choice>
        <mc:Fallback>
          <p:pic>
            <p:nvPicPr>
              <p:cNvPr id="166" name="墨迹 166">
                <a:extLst>
                  <a:ext uri="{FF2B5EF4-FFF2-40B4-BE49-F238E27FC236}">
                    <a16:creationId xmlns:a16="http://schemas.microsoft.com/office/drawing/2014/main" id="{53A93B2F-91D6-3B48-9FC5-FEBCC10C4D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21827" y="4205814"/>
                <a:ext cx="388426" cy="56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3" name="墨迹 173">
                <a:extLst>
                  <a:ext uri="{FF2B5EF4-FFF2-40B4-BE49-F238E27FC236}">
                    <a16:creationId xmlns:a16="http://schemas.microsoft.com/office/drawing/2014/main" id="{8D08766A-CF33-2746-9FE7-2E8B0C81BFBD}"/>
                  </a:ext>
                </a:extLst>
              </p14:cNvPr>
              <p14:cNvContentPartPr/>
              <p14:nvPr/>
            </p14:nvContentPartPr>
            <p14:xfrm>
              <a:off x="1383220" y="5308849"/>
              <a:ext cx="473400" cy="560520"/>
            </p14:xfrm>
          </p:contentPart>
        </mc:Choice>
        <mc:Fallback>
          <p:pic>
            <p:nvPicPr>
              <p:cNvPr id="173" name="墨迹 173">
                <a:extLst>
                  <a:ext uri="{FF2B5EF4-FFF2-40B4-BE49-F238E27FC236}">
                    <a16:creationId xmlns:a16="http://schemas.microsoft.com/office/drawing/2014/main" id="{8D08766A-CF33-2746-9FE7-2E8B0C81BFB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75660" y="5301289"/>
                <a:ext cx="4885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AC1E0365-87AA-1647-9B01-B2CCDB8CC745}"/>
                  </a:ext>
                </a:extLst>
              </p14:cNvPr>
              <p14:cNvContentPartPr/>
              <p14:nvPr/>
            </p14:nvContentPartPr>
            <p14:xfrm>
              <a:off x="2049220" y="5614129"/>
              <a:ext cx="25200" cy="168480"/>
            </p14:xfrm>
          </p:contentPart>
        </mc:Choice>
        <mc:Fallback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AC1E0365-87AA-1647-9B01-B2CCDB8CC74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41660" y="5606569"/>
                <a:ext cx="40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E7156374-B2B7-D24A-B6A1-8A55094AC043}"/>
                  </a:ext>
                </a:extLst>
              </p14:cNvPr>
              <p14:cNvContentPartPr/>
              <p14:nvPr/>
            </p14:nvContentPartPr>
            <p14:xfrm>
              <a:off x="2522260" y="5234329"/>
              <a:ext cx="429840" cy="4860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E7156374-B2B7-D24A-B6A1-8A55094AC0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14700" y="5226769"/>
                <a:ext cx="444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9619FBC4-F541-3443-B6F0-CCC3C0DC0CAC}"/>
                  </a:ext>
                </a:extLst>
              </p14:cNvPr>
              <p14:cNvContentPartPr/>
              <p14:nvPr/>
            </p14:nvContentPartPr>
            <p14:xfrm>
              <a:off x="2765260" y="5464729"/>
              <a:ext cx="149760" cy="27360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9619FBC4-F541-3443-B6F0-CCC3C0DC0C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57700" y="5457169"/>
                <a:ext cx="164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FBDBE60B-EF0D-924D-8302-ADC64FA6E701}"/>
                  </a:ext>
                </a:extLst>
              </p14:cNvPr>
              <p14:cNvContentPartPr/>
              <p14:nvPr/>
            </p14:nvContentPartPr>
            <p14:xfrm>
              <a:off x="2777500" y="5576689"/>
              <a:ext cx="124920" cy="4392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FBDBE60B-EF0D-924D-8302-ADC64FA6E70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69940" y="5569129"/>
                <a:ext cx="140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ABA21C48-45A5-E747-9529-3153414C5D74}"/>
                  </a:ext>
                </a:extLst>
              </p14:cNvPr>
              <p14:cNvContentPartPr/>
              <p14:nvPr/>
            </p14:nvContentPartPr>
            <p14:xfrm>
              <a:off x="3213460" y="5178889"/>
              <a:ext cx="124920" cy="7452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ABA21C48-45A5-E747-9529-3153414C5D7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05900" y="5171329"/>
                <a:ext cx="140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1123D32A-AFA2-0A4F-AC85-D921158E12A6}"/>
                  </a:ext>
                </a:extLst>
              </p14:cNvPr>
              <p14:cNvContentPartPr/>
              <p14:nvPr/>
            </p14:nvContentPartPr>
            <p14:xfrm>
              <a:off x="3200860" y="5377249"/>
              <a:ext cx="268200" cy="3614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1123D32A-AFA2-0A4F-AC85-D921158E12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93300" y="5369689"/>
                <a:ext cx="28296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69F0311F-13F6-974B-926A-A592F7F32626}"/>
                  </a:ext>
                </a:extLst>
              </p14:cNvPr>
              <p14:cNvContentPartPr/>
              <p14:nvPr/>
            </p14:nvContentPartPr>
            <p14:xfrm>
              <a:off x="3773620" y="5078449"/>
              <a:ext cx="217440" cy="64152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69F0311F-13F6-974B-926A-A592F7F3262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66060" y="5070889"/>
                <a:ext cx="2325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7793453E-4571-8B44-B5CA-E80EC843584B}"/>
                  </a:ext>
                </a:extLst>
              </p14:cNvPr>
              <p14:cNvContentPartPr/>
              <p14:nvPr/>
            </p14:nvContentPartPr>
            <p14:xfrm>
              <a:off x="3823660" y="5510809"/>
              <a:ext cx="199440" cy="19620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7793453E-4571-8B44-B5CA-E80EC843584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16100" y="5503249"/>
                <a:ext cx="214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AC5000FF-1AF1-0E48-A11F-1754739D8A62}"/>
                  </a:ext>
                </a:extLst>
              </p14:cNvPr>
              <p14:cNvContentPartPr/>
              <p14:nvPr/>
            </p14:nvContentPartPr>
            <p14:xfrm>
              <a:off x="3885940" y="5607649"/>
              <a:ext cx="299160" cy="12492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AC5000FF-1AF1-0E48-A11F-1754739D8A6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78380" y="5600089"/>
                <a:ext cx="314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4A58DCF9-70E8-0147-9D75-C8D134E4A89E}"/>
                  </a:ext>
                </a:extLst>
              </p14:cNvPr>
              <p14:cNvContentPartPr/>
              <p14:nvPr/>
            </p14:nvContentPartPr>
            <p14:xfrm>
              <a:off x="4325140" y="5125609"/>
              <a:ext cx="525960" cy="55728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4A58DCF9-70E8-0147-9D75-C8D134E4A8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17580" y="5118049"/>
                <a:ext cx="54108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CF4C1809-A875-5946-B027-D9C5F479725B}"/>
                  </a:ext>
                </a:extLst>
              </p14:cNvPr>
              <p14:cNvContentPartPr/>
              <p14:nvPr/>
            </p14:nvContentPartPr>
            <p14:xfrm>
              <a:off x="4782340" y="5439529"/>
              <a:ext cx="187200" cy="22392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CF4C1809-A875-5946-B027-D9C5F479725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74780" y="5431969"/>
                <a:ext cx="2023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47E4400E-8C99-3045-B2A5-58040AFF6CF7}"/>
                  </a:ext>
                </a:extLst>
              </p14:cNvPr>
              <p14:cNvContentPartPr/>
              <p14:nvPr/>
            </p14:nvContentPartPr>
            <p14:xfrm>
              <a:off x="5193100" y="5047489"/>
              <a:ext cx="193320" cy="10620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47E4400E-8C99-3045-B2A5-58040AFF6CF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85540" y="5039929"/>
                <a:ext cx="208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14BFBD07-CD74-1041-9A07-776195385F3F}"/>
                  </a:ext>
                </a:extLst>
              </p14:cNvPr>
              <p14:cNvContentPartPr/>
              <p14:nvPr/>
            </p14:nvContentPartPr>
            <p14:xfrm>
              <a:off x="5180500" y="5215609"/>
              <a:ext cx="379440" cy="1746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14BFBD07-CD74-1041-9A07-776195385F3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73300" y="5208049"/>
                <a:ext cx="394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C0CD85BF-E646-9243-99AC-92AA57265294}"/>
                  </a:ext>
                </a:extLst>
              </p14:cNvPr>
              <p14:cNvContentPartPr/>
              <p14:nvPr/>
            </p14:nvContentPartPr>
            <p14:xfrm>
              <a:off x="5317660" y="5402449"/>
              <a:ext cx="212040" cy="16236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C0CD85BF-E646-9243-99AC-92AA572652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10100" y="5394889"/>
                <a:ext cx="227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4DE73266-C16D-574D-ACA8-B742B48572C6}"/>
                  </a:ext>
                </a:extLst>
              </p14:cNvPr>
              <p14:cNvContentPartPr/>
              <p14:nvPr/>
            </p14:nvContentPartPr>
            <p14:xfrm>
              <a:off x="5902660" y="5109769"/>
              <a:ext cx="192600" cy="10008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4DE73266-C16D-574D-ACA8-B742B48572C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95460" y="5102209"/>
                <a:ext cx="207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42660D85-1F58-474A-8736-2BF3004712A1}"/>
                  </a:ext>
                </a:extLst>
              </p14:cNvPr>
              <p14:cNvContentPartPr/>
              <p14:nvPr/>
            </p14:nvContentPartPr>
            <p14:xfrm>
              <a:off x="5859100" y="5159449"/>
              <a:ext cx="155880" cy="3675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42660D85-1F58-474A-8736-2BF3004712A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51540" y="5151889"/>
                <a:ext cx="1710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185FD80A-E0E4-D644-A602-1B4286049495}"/>
                  </a:ext>
                </a:extLst>
              </p14:cNvPr>
              <p14:cNvContentPartPr/>
              <p14:nvPr/>
            </p14:nvContentPartPr>
            <p14:xfrm>
              <a:off x="5891140" y="4922929"/>
              <a:ext cx="286200" cy="85032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185FD80A-E0E4-D644-A602-1B428604949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83580" y="4915369"/>
                <a:ext cx="30096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E74A6E8F-C95B-DD48-9E7D-FA7B37F94E9C}"/>
                  </a:ext>
                </a:extLst>
              </p14:cNvPr>
              <p14:cNvContentPartPr/>
              <p14:nvPr/>
            </p14:nvContentPartPr>
            <p14:xfrm>
              <a:off x="6095980" y="5278609"/>
              <a:ext cx="143640" cy="5580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E74A6E8F-C95B-DD48-9E7D-FA7B37F94E9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88420" y="5271049"/>
                <a:ext cx="1587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84A3F8AC-C2DA-8145-A226-3DE0F871459A}"/>
                  </a:ext>
                </a:extLst>
              </p14:cNvPr>
              <p14:cNvContentPartPr/>
              <p14:nvPr/>
            </p14:nvContentPartPr>
            <p14:xfrm>
              <a:off x="6083380" y="4994929"/>
              <a:ext cx="112320" cy="6552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84A3F8AC-C2DA-8145-A226-3DE0F87145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075820" y="4987369"/>
                <a:ext cx="127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D1BBE731-8EDC-D84A-8724-872398D30A62}"/>
                  </a:ext>
                </a:extLst>
              </p14:cNvPr>
              <p14:cNvContentPartPr/>
              <p14:nvPr/>
            </p14:nvContentPartPr>
            <p14:xfrm>
              <a:off x="6656140" y="5003929"/>
              <a:ext cx="173880" cy="8136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D1BBE731-8EDC-D84A-8724-872398D30A6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8580" y="4996369"/>
                <a:ext cx="189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8401220E-94EF-EF46-A9AA-441A5D378B9A}"/>
                  </a:ext>
                </a:extLst>
              </p14:cNvPr>
              <p14:cNvContentPartPr/>
              <p14:nvPr/>
            </p14:nvContentPartPr>
            <p14:xfrm>
              <a:off x="6537700" y="5209489"/>
              <a:ext cx="417600" cy="1746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8401220E-94EF-EF46-A9AA-441A5D378B9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30140" y="5201929"/>
                <a:ext cx="432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4317F784-BDCF-5345-91D0-45D8C6D2C34A}"/>
                  </a:ext>
                </a:extLst>
              </p14:cNvPr>
              <p14:cNvContentPartPr/>
              <p14:nvPr/>
            </p14:nvContentPartPr>
            <p14:xfrm>
              <a:off x="6786820" y="5433409"/>
              <a:ext cx="149760" cy="13104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4317F784-BDCF-5345-91D0-45D8C6D2C34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79260" y="5425849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09E68B98-399F-4B49-B282-042D57321B60}"/>
                  </a:ext>
                </a:extLst>
              </p14:cNvPr>
              <p14:cNvContentPartPr/>
              <p14:nvPr/>
            </p14:nvContentPartPr>
            <p14:xfrm>
              <a:off x="7210180" y="5153329"/>
              <a:ext cx="227880" cy="36144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09E68B98-399F-4B49-B282-042D57321B6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02620" y="5145769"/>
                <a:ext cx="2430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05BF5AFC-9D1D-8341-8766-92FB80B39A16}"/>
                  </a:ext>
                </a:extLst>
              </p14:cNvPr>
              <p14:cNvContentPartPr/>
              <p14:nvPr/>
            </p14:nvContentPartPr>
            <p14:xfrm>
              <a:off x="7143940" y="5097889"/>
              <a:ext cx="371880" cy="4719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05BF5AFC-9D1D-8341-8766-92FB80B39A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36380" y="5090329"/>
                <a:ext cx="3870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D57D8389-93CE-BE46-9F4F-B8A7916F8B47}"/>
                  </a:ext>
                </a:extLst>
              </p14:cNvPr>
              <p14:cNvContentPartPr/>
              <p14:nvPr/>
            </p14:nvContentPartPr>
            <p14:xfrm>
              <a:off x="7334740" y="5296609"/>
              <a:ext cx="43920" cy="1933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D57D8389-93CE-BE46-9F4F-B8A7916F8B4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327180" y="5289049"/>
                <a:ext cx="5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8885CC05-9EB7-4147-8F20-45CD6B4CFDDE}"/>
                  </a:ext>
                </a:extLst>
              </p14:cNvPr>
              <p14:cNvContentPartPr/>
              <p14:nvPr/>
            </p14:nvContentPartPr>
            <p14:xfrm>
              <a:off x="7845220" y="5134609"/>
              <a:ext cx="68040" cy="6876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8885CC05-9EB7-4147-8F20-45CD6B4CFDD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837660" y="5127049"/>
                <a:ext cx="83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BBBC2E19-F2D1-0E4C-BC79-E4B220766560}"/>
                  </a:ext>
                </a:extLst>
              </p14:cNvPr>
              <p14:cNvContentPartPr/>
              <p14:nvPr/>
            </p14:nvContentPartPr>
            <p14:xfrm>
              <a:off x="7801660" y="5333689"/>
              <a:ext cx="293040" cy="8748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BBBC2E19-F2D1-0E4C-BC79-E4B22076656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94100" y="5326129"/>
                <a:ext cx="308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448719A6-4F6D-4F4D-80B1-50530105E007}"/>
                  </a:ext>
                </a:extLst>
              </p14:cNvPr>
              <p14:cNvContentPartPr/>
              <p14:nvPr/>
            </p14:nvContentPartPr>
            <p14:xfrm>
              <a:off x="8300260" y="4948489"/>
              <a:ext cx="273600" cy="2239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448719A6-4F6D-4F4D-80B1-50530105E00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92700" y="4940929"/>
                <a:ext cx="288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338878AA-44DA-7046-A643-26DD8A531551}"/>
                  </a:ext>
                </a:extLst>
              </p14:cNvPr>
              <p14:cNvContentPartPr/>
              <p14:nvPr/>
            </p14:nvContentPartPr>
            <p14:xfrm>
              <a:off x="8399260" y="5240449"/>
              <a:ext cx="75240" cy="24948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338878AA-44DA-7046-A643-26DD8A53155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391700" y="5232889"/>
                <a:ext cx="90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B6DC35AE-7E91-8444-A87B-DD751C795028}"/>
                  </a:ext>
                </a:extLst>
              </p14:cNvPr>
              <p14:cNvContentPartPr/>
              <p14:nvPr/>
            </p14:nvContentPartPr>
            <p14:xfrm>
              <a:off x="8492500" y="5271409"/>
              <a:ext cx="118800" cy="1497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B6DC35AE-7E91-8444-A87B-DD751C79502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84940" y="5264209"/>
                <a:ext cx="133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64786ADE-5501-3E4F-A10C-CA45152C8852}"/>
                  </a:ext>
                </a:extLst>
              </p14:cNvPr>
              <p14:cNvContentPartPr/>
              <p14:nvPr/>
            </p14:nvContentPartPr>
            <p14:xfrm>
              <a:off x="8816500" y="4911049"/>
              <a:ext cx="193320" cy="5785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64786ADE-5501-3E4F-A10C-CA45152C885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808940" y="4903489"/>
                <a:ext cx="2084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3DD1B2C1-73D4-C34D-AF8E-E489A1CBB7B7}"/>
                  </a:ext>
                </a:extLst>
              </p14:cNvPr>
              <p14:cNvContentPartPr/>
              <p14:nvPr/>
            </p14:nvContentPartPr>
            <p14:xfrm>
              <a:off x="8903620" y="5333689"/>
              <a:ext cx="25200" cy="7524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3DD1B2C1-73D4-C34D-AF8E-E489A1CBB7B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96060" y="5326129"/>
                <a:ext cx="40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37C8EF7A-7DED-C741-8978-4D60D4D70C46}"/>
                  </a:ext>
                </a:extLst>
              </p14:cNvPr>
              <p14:cNvContentPartPr/>
              <p14:nvPr/>
            </p14:nvContentPartPr>
            <p14:xfrm>
              <a:off x="9214660" y="5003929"/>
              <a:ext cx="162360" cy="53568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37C8EF7A-7DED-C741-8978-4D60D4D70C4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207100" y="4996369"/>
                <a:ext cx="1771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CBFD3A80-4572-FE4D-BA53-8E449125C16F}"/>
                  </a:ext>
                </a:extLst>
              </p14:cNvPr>
              <p14:cNvContentPartPr/>
              <p14:nvPr/>
            </p14:nvContentPartPr>
            <p14:xfrm>
              <a:off x="9507340" y="4972609"/>
              <a:ext cx="81360" cy="5652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CBFD3A80-4572-FE4D-BA53-8E449125C16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99780" y="4965049"/>
                <a:ext cx="96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CA79EE0A-6D28-5848-9A82-4B3AF15673A4}"/>
                  </a:ext>
                </a:extLst>
              </p14:cNvPr>
              <p14:cNvContentPartPr/>
              <p14:nvPr/>
            </p14:nvContentPartPr>
            <p14:xfrm>
              <a:off x="9843580" y="4979089"/>
              <a:ext cx="137160" cy="280440"/>
            </p14:xfrm>
          </p:contentPart>
        </mc:Choice>
        <mc:Fallback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CA79EE0A-6D28-5848-9A82-4B3AF15673A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836020" y="4971529"/>
                <a:ext cx="152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02966A75-C750-8546-8629-312A1610BF48}"/>
                  </a:ext>
                </a:extLst>
              </p14:cNvPr>
              <p14:cNvContentPartPr/>
              <p14:nvPr/>
            </p14:nvContentPartPr>
            <p14:xfrm>
              <a:off x="9794620" y="5402449"/>
              <a:ext cx="49320" cy="378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02966A75-C750-8546-8629-312A1610BF4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787060" y="5394889"/>
                <a:ext cx="6444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0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ED532018-D77F-0A4C-B0BD-935341720228}"/>
                  </a:ext>
                </a:extLst>
              </p14:cNvPr>
              <p14:cNvContentPartPr/>
              <p14:nvPr/>
            </p14:nvContentPartPr>
            <p14:xfrm>
              <a:off x="997300" y="758089"/>
              <a:ext cx="355320" cy="36144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ED532018-D77F-0A4C-B0BD-9353417202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740" y="750529"/>
                <a:ext cx="370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24ED9381-3280-6B42-B300-0F755E28A746}"/>
                  </a:ext>
                </a:extLst>
              </p14:cNvPr>
              <p14:cNvContentPartPr/>
              <p14:nvPr/>
            </p14:nvContentPartPr>
            <p14:xfrm>
              <a:off x="2883340" y="646129"/>
              <a:ext cx="93600" cy="50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24ED9381-3280-6B42-B300-0F755E28A7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5780" y="638569"/>
                <a:ext cx="108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069D528-DF7D-6B4E-A3B8-B6D0846BD814}"/>
                  </a:ext>
                </a:extLst>
              </p14:cNvPr>
              <p14:cNvContentPartPr/>
              <p14:nvPr/>
            </p14:nvContentPartPr>
            <p14:xfrm>
              <a:off x="2902060" y="820369"/>
              <a:ext cx="324000" cy="93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069D528-DF7D-6B4E-A3B8-B6D0846BD8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4500" y="812809"/>
                <a:ext cx="339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墨迹 15">
                <a:extLst>
                  <a:ext uri="{FF2B5EF4-FFF2-40B4-BE49-F238E27FC236}">
                    <a16:creationId xmlns:a16="http://schemas.microsoft.com/office/drawing/2014/main" id="{70EBADC9-BF4D-D04D-AF46-38E937EB3DFC}"/>
                  </a:ext>
                </a:extLst>
              </p14:cNvPr>
              <p14:cNvContentPartPr/>
              <p14:nvPr/>
            </p14:nvContentPartPr>
            <p14:xfrm>
              <a:off x="3506140" y="870049"/>
              <a:ext cx="50040" cy="103320"/>
            </p14:xfrm>
          </p:contentPart>
        </mc:Choice>
        <mc:Fallback>
          <p:pic>
            <p:nvPicPr>
              <p:cNvPr id="14" name="墨迹 15">
                <a:extLst>
                  <a:ext uri="{FF2B5EF4-FFF2-40B4-BE49-F238E27FC236}">
                    <a16:creationId xmlns:a16="http://schemas.microsoft.com/office/drawing/2014/main" id="{70EBADC9-BF4D-D04D-AF46-38E937EB3D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8580" y="862489"/>
                <a:ext cx="65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墨迹 16">
                <a:extLst>
                  <a:ext uri="{FF2B5EF4-FFF2-40B4-BE49-F238E27FC236}">
                    <a16:creationId xmlns:a16="http://schemas.microsoft.com/office/drawing/2014/main" id="{FEAA4E02-D21B-214D-AA5D-9A9F705C3B9A}"/>
                  </a:ext>
                </a:extLst>
              </p14:cNvPr>
              <p14:cNvContentPartPr/>
              <p14:nvPr/>
            </p14:nvContentPartPr>
            <p14:xfrm>
              <a:off x="1664020" y="583849"/>
              <a:ext cx="946080" cy="703800"/>
            </p14:xfrm>
          </p:contentPart>
        </mc:Choice>
        <mc:Fallback>
          <p:pic>
            <p:nvPicPr>
              <p:cNvPr id="15" name="墨迹 16">
                <a:extLst>
                  <a:ext uri="{FF2B5EF4-FFF2-40B4-BE49-F238E27FC236}">
                    <a16:creationId xmlns:a16="http://schemas.microsoft.com/office/drawing/2014/main" id="{FEAA4E02-D21B-214D-AA5D-9A9F705C3B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6460" y="576289"/>
                <a:ext cx="9608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41">
                <a:extLst>
                  <a:ext uri="{FF2B5EF4-FFF2-40B4-BE49-F238E27FC236}">
                    <a16:creationId xmlns:a16="http://schemas.microsoft.com/office/drawing/2014/main" id="{F6B1AEE8-894A-C744-8A36-79B4E1B86F74}"/>
                  </a:ext>
                </a:extLst>
              </p14:cNvPr>
              <p14:cNvContentPartPr/>
              <p14:nvPr/>
            </p14:nvContentPartPr>
            <p14:xfrm>
              <a:off x="10441180" y="1586089"/>
              <a:ext cx="249480" cy="249480"/>
            </p14:xfrm>
          </p:contentPart>
        </mc:Choice>
        <mc:Fallback>
          <p:pic>
            <p:nvPicPr>
              <p:cNvPr id="36" name="墨迹 41">
                <a:extLst>
                  <a:ext uri="{FF2B5EF4-FFF2-40B4-BE49-F238E27FC236}">
                    <a16:creationId xmlns:a16="http://schemas.microsoft.com/office/drawing/2014/main" id="{F6B1AEE8-894A-C744-8A36-79B4E1B86F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33620" y="1578529"/>
                <a:ext cx="264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墨迹 42">
                <a:extLst>
                  <a:ext uri="{FF2B5EF4-FFF2-40B4-BE49-F238E27FC236}">
                    <a16:creationId xmlns:a16="http://schemas.microsoft.com/office/drawing/2014/main" id="{7489F394-C3C5-0C4A-89A1-7E5E51D44DBB}"/>
                  </a:ext>
                </a:extLst>
              </p14:cNvPr>
              <p14:cNvContentPartPr/>
              <p14:nvPr/>
            </p14:nvContentPartPr>
            <p14:xfrm>
              <a:off x="9913420" y="1654489"/>
              <a:ext cx="235440" cy="168480"/>
            </p14:xfrm>
          </p:contentPart>
        </mc:Choice>
        <mc:Fallback>
          <p:pic>
            <p:nvPicPr>
              <p:cNvPr id="37" name="墨迹 42">
                <a:extLst>
                  <a:ext uri="{FF2B5EF4-FFF2-40B4-BE49-F238E27FC236}">
                    <a16:creationId xmlns:a16="http://schemas.microsoft.com/office/drawing/2014/main" id="{7489F394-C3C5-0C4A-89A1-7E5E51D44D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05860" y="1646929"/>
                <a:ext cx="250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墨迹 43">
                <a:extLst>
                  <a:ext uri="{FF2B5EF4-FFF2-40B4-BE49-F238E27FC236}">
                    <a16:creationId xmlns:a16="http://schemas.microsoft.com/office/drawing/2014/main" id="{5A56A737-8322-7948-80A0-824C52B8AFF3}"/>
                  </a:ext>
                </a:extLst>
              </p14:cNvPr>
              <p14:cNvContentPartPr/>
              <p14:nvPr/>
            </p14:nvContentPartPr>
            <p14:xfrm>
              <a:off x="9276940" y="1704529"/>
              <a:ext cx="255600" cy="174600"/>
            </p14:xfrm>
          </p:contentPart>
        </mc:Choice>
        <mc:Fallback>
          <p:pic>
            <p:nvPicPr>
              <p:cNvPr id="38" name="墨迹 43">
                <a:extLst>
                  <a:ext uri="{FF2B5EF4-FFF2-40B4-BE49-F238E27FC236}">
                    <a16:creationId xmlns:a16="http://schemas.microsoft.com/office/drawing/2014/main" id="{5A56A737-8322-7948-80A0-824C52B8AF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69380" y="1696969"/>
                <a:ext cx="270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墨迹 44">
                <a:extLst>
                  <a:ext uri="{FF2B5EF4-FFF2-40B4-BE49-F238E27FC236}">
                    <a16:creationId xmlns:a16="http://schemas.microsoft.com/office/drawing/2014/main" id="{E79C0366-5FE7-EE40-B2A7-02D5D0B860B4}"/>
                  </a:ext>
                </a:extLst>
              </p14:cNvPr>
              <p14:cNvContentPartPr/>
              <p14:nvPr/>
            </p14:nvContentPartPr>
            <p14:xfrm>
              <a:off x="8691940" y="1729369"/>
              <a:ext cx="162360" cy="180720"/>
            </p14:xfrm>
          </p:contentPart>
        </mc:Choice>
        <mc:Fallback>
          <p:pic>
            <p:nvPicPr>
              <p:cNvPr id="39" name="墨迹 44">
                <a:extLst>
                  <a:ext uri="{FF2B5EF4-FFF2-40B4-BE49-F238E27FC236}">
                    <a16:creationId xmlns:a16="http://schemas.microsoft.com/office/drawing/2014/main" id="{E79C0366-5FE7-EE40-B2A7-02D5D0B860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4380" y="1721809"/>
                <a:ext cx="1771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墨迹 45">
                <a:extLst>
                  <a:ext uri="{FF2B5EF4-FFF2-40B4-BE49-F238E27FC236}">
                    <a16:creationId xmlns:a16="http://schemas.microsoft.com/office/drawing/2014/main" id="{FC565D8A-EB5A-E840-9D86-7C0A698FDBB2}"/>
                  </a:ext>
                </a:extLst>
              </p14:cNvPr>
              <p14:cNvContentPartPr/>
              <p14:nvPr/>
            </p14:nvContentPartPr>
            <p14:xfrm>
              <a:off x="8144020" y="1704529"/>
              <a:ext cx="255600" cy="243000"/>
            </p14:xfrm>
          </p:contentPart>
        </mc:Choice>
        <mc:Fallback>
          <p:pic>
            <p:nvPicPr>
              <p:cNvPr id="40" name="墨迹 45">
                <a:extLst>
                  <a:ext uri="{FF2B5EF4-FFF2-40B4-BE49-F238E27FC236}">
                    <a16:creationId xmlns:a16="http://schemas.microsoft.com/office/drawing/2014/main" id="{FC565D8A-EB5A-E840-9D86-7C0A698FDB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36460" y="1696969"/>
                <a:ext cx="270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墨迹 46">
                <a:extLst>
                  <a:ext uri="{FF2B5EF4-FFF2-40B4-BE49-F238E27FC236}">
                    <a16:creationId xmlns:a16="http://schemas.microsoft.com/office/drawing/2014/main" id="{60ADDDA3-D31D-D044-A9DC-DC76A9A33BAB}"/>
                  </a:ext>
                </a:extLst>
              </p14:cNvPr>
              <p14:cNvContentPartPr/>
              <p14:nvPr/>
            </p14:nvContentPartPr>
            <p14:xfrm>
              <a:off x="7484140" y="1722889"/>
              <a:ext cx="417600" cy="224640"/>
            </p14:xfrm>
          </p:contentPart>
        </mc:Choice>
        <mc:Fallback>
          <p:pic>
            <p:nvPicPr>
              <p:cNvPr id="41" name="墨迹 46">
                <a:extLst>
                  <a:ext uri="{FF2B5EF4-FFF2-40B4-BE49-F238E27FC236}">
                    <a16:creationId xmlns:a16="http://schemas.microsoft.com/office/drawing/2014/main" id="{60ADDDA3-D31D-D044-A9DC-DC76A9A33B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76580" y="1715329"/>
                <a:ext cx="432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墨迹 52">
                <a:extLst>
                  <a:ext uri="{FF2B5EF4-FFF2-40B4-BE49-F238E27FC236}">
                    <a16:creationId xmlns:a16="http://schemas.microsoft.com/office/drawing/2014/main" id="{03B9D2FD-7CB0-7742-9B98-24F0FE42DCFB}"/>
                  </a:ext>
                </a:extLst>
              </p14:cNvPr>
              <p14:cNvContentPartPr/>
              <p14:nvPr/>
            </p14:nvContentPartPr>
            <p14:xfrm>
              <a:off x="10503460" y="1884889"/>
              <a:ext cx="181080" cy="567000"/>
            </p14:xfrm>
          </p:contentPart>
        </mc:Choice>
        <mc:Fallback>
          <p:pic>
            <p:nvPicPr>
              <p:cNvPr id="52" name="墨迹 52">
                <a:extLst>
                  <a:ext uri="{FF2B5EF4-FFF2-40B4-BE49-F238E27FC236}">
                    <a16:creationId xmlns:a16="http://schemas.microsoft.com/office/drawing/2014/main" id="{03B9D2FD-7CB0-7742-9B98-24F0FE42DC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95885" y="1877329"/>
                <a:ext cx="19623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232A59E7-9AE2-8A43-97A0-706A4DEB9C62}"/>
                  </a:ext>
                </a:extLst>
              </p14:cNvPr>
              <p14:cNvContentPartPr/>
              <p14:nvPr/>
            </p14:nvContentPartPr>
            <p14:xfrm>
              <a:off x="10510300" y="2507329"/>
              <a:ext cx="329760" cy="38304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232A59E7-9AE2-8A43-97A0-706A4DEB9C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02740" y="2499769"/>
                <a:ext cx="3445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929FC843-F22B-4344-BD85-D6173DE8F335}"/>
                  </a:ext>
                </a:extLst>
              </p14:cNvPr>
              <p14:cNvContentPartPr/>
              <p14:nvPr/>
            </p14:nvContentPartPr>
            <p14:xfrm>
              <a:off x="8417980" y="2806129"/>
              <a:ext cx="62640" cy="1908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929FC843-F22B-4344-BD85-D6173DE8F3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10420" y="2798569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BA8C05D-5B00-294E-AEAB-CC939752AA54}"/>
                  </a:ext>
                </a:extLst>
              </p14:cNvPr>
              <p14:cNvContentPartPr/>
              <p14:nvPr/>
            </p14:nvContentPartPr>
            <p14:xfrm>
              <a:off x="8729380" y="2818729"/>
              <a:ext cx="492120" cy="648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BA8C05D-5B00-294E-AEAB-CC939752A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21820" y="2811169"/>
                <a:ext cx="507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E62BFBA5-FB73-404F-B51B-535FF0BA3C86}"/>
                  </a:ext>
                </a:extLst>
              </p14:cNvPr>
              <p14:cNvContentPartPr/>
              <p14:nvPr/>
            </p14:nvContentPartPr>
            <p14:xfrm>
              <a:off x="7519420" y="2370529"/>
              <a:ext cx="450720" cy="877680"/>
            </p14:xfrm>
          </p:contentPart>
        </mc:Choice>
        <mc:Fallback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E62BFBA5-FB73-404F-B51B-535FF0BA3C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11860" y="2362966"/>
                <a:ext cx="465840" cy="892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墨迹 73">
                <a:extLst>
                  <a:ext uri="{FF2B5EF4-FFF2-40B4-BE49-F238E27FC236}">
                    <a16:creationId xmlns:a16="http://schemas.microsoft.com/office/drawing/2014/main" id="{6543EA13-8D83-4E47-B14B-41F413A21A10}"/>
                  </a:ext>
                </a:extLst>
              </p14:cNvPr>
              <p14:cNvContentPartPr/>
              <p14:nvPr/>
            </p14:nvContentPartPr>
            <p14:xfrm>
              <a:off x="9868420" y="2588329"/>
              <a:ext cx="255600" cy="324000"/>
            </p14:xfrm>
          </p:contentPart>
        </mc:Choice>
        <mc:Fallback>
          <p:pic>
            <p:nvPicPr>
              <p:cNvPr id="71" name="墨迹 73">
                <a:extLst>
                  <a:ext uri="{FF2B5EF4-FFF2-40B4-BE49-F238E27FC236}">
                    <a16:creationId xmlns:a16="http://schemas.microsoft.com/office/drawing/2014/main" id="{6543EA13-8D83-4E47-B14B-41F413A21A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60860" y="2580769"/>
                <a:ext cx="270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" name="墨迹 74">
                <a:extLst>
                  <a:ext uri="{FF2B5EF4-FFF2-40B4-BE49-F238E27FC236}">
                    <a16:creationId xmlns:a16="http://schemas.microsoft.com/office/drawing/2014/main" id="{1DD479D5-58FF-C248-AE09-8F5E92AEA891}"/>
                  </a:ext>
                </a:extLst>
              </p14:cNvPr>
              <p14:cNvContentPartPr/>
              <p14:nvPr/>
            </p14:nvContentPartPr>
            <p14:xfrm>
              <a:off x="9924580" y="1915849"/>
              <a:ext cx="168480" cy="417600"/>
            </p14:xfrm>
          </p:contentPart>
        </mc:Choice>
        <mc:Fallback>
          <p:pic>
            <p:nvPicPr>
              <p:cNvPr id="72" name="墨迹 74">
                <a:extLst>
                  <a:ext uri="{FF2B5EF4-FFF2-40B4-BE49-F238E27FC236}">
                    <a16:creationId xmlns:a16="http://schemas.microsoft.com/office/drawing/2014/main" id="{1DD479D5-58FF-C248-AE09-8F5E92AEA8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17020" y="1908649"/>
                <a:ext cx="1836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墨迹 79">
                <a:extLst>
                  <a:ext uri="{FF2B5EF4-FFF2-40B4-BE49-F238E27FC236}">
                    <a16:creationId xmlns:a16="http://schemas.microsoft.com/office/drawing/2014/main" id="{CCB9DA9A-A48D-DF4D-8E37-D1C3942F124F}"/>
                  </a:ext>
                </a:extLst>
              </p14:cNvPr>
              <p14:cNvContentPartPr/>
              <p14:nvPr/>
            </p14:nvContentPartPr>
            <p14:xfrm>
              <a:off x="1825300" y="1361809"/>
              <a:ext cx="591480" cy="542160"/>
            </p14:xfrm>
          </p:contentPart>
        </mc:Choice>
        <mc:Fallback>
          <p:pic>
            <p:nvPicPr>
              <p:cNvPr id="79" name="墨迹 79">
                <a:extLst>
                  <a:ext uri="{FF2B5EF4-FFF2-40B4-BE49-F238E27FC236}">
                    <a16:creationId xmlns:a16="http://schemas.microsoft.com/office/drawing/2014/main" id="{CCB9DA9A-A48D-DF4D-8E37-D1C3942F124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17745" y="1354244"/>
                <a:ext cx="606591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墨迹 89">
                <a:extLst>
                  <a:ext uri="{FF2B5EF4-FFF2-40B4-BE49-F238E27FC236}">
                    <a16:creationId xmlns:a16="http://schemas.microsoft.com/office/drawing/2014/main" id="{B5F69793-17D8-F046-9471-8880B17C1BD9}"/>
                  </a:ext>
                </a:extLst>
              </p14:cNvPr>
              <p14:cNvContentPartPr/>
              <p14:nvPr/>
            </p14:nvContentPartPr>
            <p14:xfrm>
              <a:off x="1831420" y="2694169"/>
              <a:ext cx="959040" cy="573120"/>
            </p14:xfrm>
          </p:contentPart>
        </mc:Choice>
        <mc:Fallback>
          <p:pic>
            <p:nvPicPr>
              <p:cNvPr id="88" name="墨迹 89">
                <a:extLst>
                  <a:ext uri="{FF2B5EF4-FFF2-40B4-BE49-F238E27FC236}">
                    <a16:creationId xmlns:a16="http://schemas.microsoft.com/office/drawing/2014/main" id="{B5F69793-17D8-F046-9471-8880B17C1B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23860" y="2686609"/>
                <a:ext cx="97416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墨迹 90">
                <a:extLst>
                  <a:ext uri="{FF2B5EF4-FFF2-40B4-BE49-F238E27FC236}">
                    <a16:creationId xmlns:a16="http://schemas.microsoft.com/office/drawing/2014/main" id="{BB3536D9-0D6D-CF4C-9BC7-BBBB015CD078}"/>
                  </a:ext>
                </a:extLst>
              </p14:cNvPr>
              <p14:cNvContentPartPr/>
              <p14:nvPr/>
            </p14:nvContentPartPr>
            <p14:xfrm>
              <a:off x="1034380" y="2837449"/>
              <a:ext cx="441720" cy="398880"/>
            </p14:xfrm>
          </p:contentPart>
        </mc:Choice>
        <mc:Fallback>
          <p:pic>
            <p:nvPicPr>
              <p:cNvPr id="89" name="墨迹 90">
                <a:extLst>
                  <a:ext uri="{FF2B5EF4-FFF2-40B4-BE49-F238E27FC236}">
                    <a16:creationId xmlns:a16="http://schemas.microsoft.com/office/drawing/2014/main" id="{BB3536D9-0D6D-CF4C-9BC7-BBBB015CD07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6820" y="2829889"/>
                <a:ext cx="4568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553D4C49-D269-144E-981C-10E8007845CA}"/>
                  </a:ext>
                </a:extLst>
              </p14:cNvPr>
              <p14:cNvContentPartPr/>
              <p14:nvPr/>
            </p14:nvContentPartPr>
            <p14:xfrm>
              <a:off x="3649060" y="2638729"/>
              <a:ext cx="311760" cy="5850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553D4C49-D269-144E-981C-10E8007845C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41500" y="2631169"/>
                <a:ext cx="3268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5" name="墨迹 95">
                <a:extLst>
                  <a:ext uri="{FF2B5EF4-FFF2-40B4-BE49-F238E27FC236}">
                    <a16:creationId xmlns:a16="http://schemas.microsoft.com/office/drawing/2014/main" id="{D0E452FB-83F1-4547-94C0-67263799FEA4}"/>
                  </a:ext>
                </a:extLst>
              </p14:cNvPr>
              <p14:cNvContentPartPr/>
              <p14:nvPr/>
            </p14:nvContentPartPr>
            <p14:xfrm>
              <a:off x="3051460" y="2688049"/>
              <a:ext cx="311760" cy="542160"/>
            </p14:xfrm>
          </p:contentPart>
        </mc:Choice>
        <mc:Fallback>
          <p:pic>
            <p:nvPicPr>
              <p:cNvPr id="95" name="墨迹 95">
                <a:extLst>
                  <a:ext uri="{FF2B5EF4-FFF2-40B4-BE49-F238E27FC236}">
                    <a16:creationId xmlns:a16="http://schemas.microsoft.com/office/drawing/2014/main" id="{D0E452FB-83F1-4547-94C0-67263799FE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3900" y="2680484"/>
                <a:ext cx="326880" cy="557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墨迹 102">
                <a:extLst>
                  <a:ext uri="{FF2B5EF4-FFF2-40B4-BE49-F238E27FC236}">
                    <a16:creationId xmlns:a16="http://schemas.microsoft.com/office/drawing/2014/main" id="{8D6421B7-76AF-2F4D-AF69-14194E3CDDBB}"/>
                  </a:ext>
                </a:extLst>
              </p14:cNvPr>
              <p14:cNvContentPartPr/>
              <p14:nvPr/>
            </p14:nvContentPartPr>
            <p14:xfrm>
              <a:off x="10479340" y="3254329"/>
              <a:ext cx="429120" cy="647280"/>
            </p14:xfrm>
          </p:contentPart>
        </mc:Choice>
        <mc:Fallback>
          <p:pic>
            <p:nvPicPr>
              <p:cNvPr id="102" name="墨迹 102">
                <a:extLst>
                  <a:ext uri="{FF2B5EF4-FFF2-40B4-BE49-F238E27FC236}">
                    <a16:creationId xmlns:a16="http://schemas.microsoft.com/office/drawing/2014/main" id="{8D6421B7-76AF-2F4D-AF69-14194E3CDD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71780" y="3247129"/>
                <a:ext cx="444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7" name="墨迹 107">
                <a:extLst>
                  <a:ext uri="{FF2B5EF4-FFF2-40B4-BE49-F238E27FC236}">
                    <a16:creationId xmlns:a16="http://schemas.microsoft.com/office/drawing/2014/main" id="{F492284A-A9DD-1040-B5ED-750D84D4E57F}"/>
                  </a:ext>
                </a:extLst>
              </p14:cNvPr>
              <p14:cNvContentPartPr/>
              <p14:nvPr/>
            </p14:nvContentPartPr>
            <p14:xfrm>
              <a:off x="9874540" y="3497329"/>
              <a:ext cx="399240" cy="293040"/>
            </p14:xfrm>
          </p:contentPart>
        </mc:Choice>
        <mc:Fallback>
          <p:pic>
            <p:nvPicPr>
              <p:cNvPr id="107" name="墨迹 107">
                <a:extLst>
                  <a:ext uri="{FF2B5EF4-FFF2-40B4-BE49-F238E27FC236}">
                    <a16:creationId xmlns:a16="http://schemas.microsoft.com/office/drawing/2014/main" id="{F492284A-A9DD-1040-B5ED-750D84D4E5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64451" y="3487249"/>
                <a:ext cx="416896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3" name="墨迹 113">
                <a:extLst>
                  <a:ext uri="{FF2B5EF4-FFF2-40B4-BE49-F238E27FC236}">
                    <a16:creationId xmlns:a16="http://schemas.microsoft.com/office/drawing/2014/main" id="{4D11FCC9-5983-CB4F-97EE-D1A993B25564}"/>
                  </a:ext>
                </a:extLst>
              </p14:cNvPr>
              <p14:cNvContentPartPr/>
              <p14:nvPr/>
            </p14:nvContentPartPr>
            <p14:xfrm>
              <a:off x="9002980" y="3435049"/>
              <a:ext cx="448560" cy="348840"/>
            </p14:xfrm>
          </p:contentPart>
        </mc:Choice>
        <mc:Fallback>
          <p:pic>
            <p:nvPicPr>
              <p:cNvPr id="113" name="墨迹 113">
                <a:extLst>
                  <a:ext uri="{FF2B5EF4-FFF2-40B4-BE49-F238E27FC236}">
                    <a16:creationId xmlns:a16="http://schemas.microsoft.com/office/drawing/2014/main" id="{4D11FCC9-5983-CB4F-97EE-D1A993B2556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95420" y="3427489"/>
                <a:ext cx="4636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8" name="墨迹 118">
                <a:extLst>
                  <a:ext uri="{FF2B5EF4-FFF2-40B4-BE49-F238E27FC236}">
                    <a16:creationId xmlns:a16="http://schemas.microsoft.com/office/drawing/2014/main" id="{92601B32-BE68-F742-94C3-FBF54AA93E84}"/>
                  </a:ext>
                </a:extLst>
              </p14:cNvPr>
              <p14:cNvContentPartPr/>
              <p14:nvPr/>
            </p14:nvContentPartPr>
            <p14:xfrm>
              <a:off x="8231140" y="3559609"/>
              <a:ext cx="448920" cy="56160"/>
            </p14:xfrm>
          </p:contentPart>
        </mc:Choice>
        <mc:Fallback>
          <p:pic>
            <p:nvPicPr>
              <p:cNvPr id="118" name="墨迹 118">
                <a:extLst>
                  <a:ext uri="{FF2B5EF4-FFF2-40B4-BE49-F238E27FC236}">
                    <a16:creationId xmlns:a16="http://schemas.microsoft.com/office/drawing/2014/main" id="{92601B32-BE68-F742-94C3-FBF54AA93E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23574" y="3552097"/>
                <a:ext cx="464052" cy="70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2" name="墨迹 122">
                <a:extLst>
                  <a:ext uri="{FF2B5EF4-FFF2-40B4-BE49-F238E27FC236}">
                    <a16:creationId xmlns:a16="http://schemas.microsoft.com/office/drawing/2014/main" id="{088EDAD2-E6A8-9C4D-9802-14EDB4346DC7}"/>
                  </a:ext>
                </a:extLst>
              </p14:cNvPr>
              <p14:cNvContentPartPr/>
              <p14:nvPr/>
            </p14:nvContentPartPr>
            <p14:xfrm>
              <a:off x="7460020" y="3410209"/>
              <a:ext cx="454320" cy="374040"/>
            </p14:xfrm>
          </p:contentPart>
        </mc:Choice>
        <mc:Fallback>
          <p:pic>
            <p:nvPicPr>
              <p:cNvPr id="122" name="墨迹 122">
                <a:extLst>
                  <a:ext uri="{FF2B5EF4-FFF2-40B4-BE49-F238E27FC236}">
                    <a16:creationId xmlns:a16="http://schemas.microsoft.com/office/drawing/2014/main" id="{088EDAD2-E6A8-9C4D-9802-14EDB4346DC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52454" y="3402649"/>
                <a:ext cx="469452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4" name="墨迹 134">
                <a:extLst>
                  <a:ext uri="{FF2B5EF4-FFF2-40B4-BE49-F238E27FC236}">
                    <a16:creationId xmlns:a16="http://schemas.microsoft.com/office/drawing/2014/main" id="{983941D8-7E07-8344-97B9-22DBB9135683}"/>
                  </a:ext>
                </a:extLst>
              </p14:cNvPr>
              <p14:cNvContentPartPr/>
              <p14:nvPr/>
            </p14:nvContentPartPr>
            <p14:xfrm>
              <a:off x="1981540" y="3597049"/>
              <a:ext cx="1848600" cy="330480"/>
            </p14:xfrm>
          </p:contentPart>
        </mc:Choice>
        <mc:Fallback>
          <p:pic>
            <p:nvPicPr>
              <p:cNvPr id="134" name="墨迹 134">
                <a:extLst>
                  <a:ext uri="{FF2B5EF4-FFF2-40B4-BE49-F238E27FC236}">
                    <a16:creationId xmlns:a16="http://schemas.microsoft.com/office/drawing/2014/main" id="{983941D8-7E07-8344-97B9-22DBB913568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73980" y="3589489"/>
                <a:ext cx="18637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0" name="墨迹 141">
                <a:extLst>
                  <a:ext uri="{FF2B5EF4-FFF2-40B4-BE49-F238E27FC236}">
                    <a16:creationId xmlns:a16="http://schemas.microsoft.com/office/drawing/2014/main" id="{A65F45D6-E826-4E40-B017-810AF2AAEF27}"/>
                  </a:ext>
                </a:extLst>
              </p14:cNvPr>
              <p14:cNvContentPartPr/>
              <p14:nvPr/>
            </p14:nvContentPartPr>
            <p14:xfrm>
              <a:off x="4739500" y="3491209"/>
              <a:ext cx="329400" cy="410400"/>
            </p14:xfrm>
          </p:contentPart>
        </mc:Choice>
        <mc:Fallback>
          <p:pic>
            <p:nvPicPr>
              <p:cNvPr id="140" name="墨迹 141">
                <a:extLst>
                  <a:ext uri="{FF2B5EF4-FFF2-40B4-BE49-F238E27FC236}">
                    <a16:creationId xmlns:a16="http://schemas.microsoft.com/office/drawing/2014/main" id="{A65F45D6-E826-4E40-B017-810AF2AAEF2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31948" y="3483649"/>
                <a:ext cx="344144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1" name="墨迹 142">
                <a:extLst>
                  <a:ext uri="{FF2B5EF4-FFF2-40B4-BE49-F238E27FC236}">
                    <a16:creationId xmlns:a16="http://schemas.microsoft.com/office/drawing/2014/main" id="{01CD4D46-894F-A44B-BED2-316D7395177B}"/>
                  </a:ext>
                </a:extLst>
              </p14:cNvPr>
              <p14:cNvContentPartPr/>
              <p14:nvPr/>
            </p14:nvContentPartPr>
            <p14:xfrm>
              <a:off x="4377700" y="3621889"/>
              <a:ext cx="124920" cy="180720"/>
            </p14:xfrm>
          </p:contentPart>
        </mc:Choice>
        <mc:Fallback>
          <p:pic>
            <p:nvPicPr>
              <p:cNvPr id="141" name="墨迹 142">
                <a:extLst>
                  <a:ext uri="{FF2B5EF4-FFF2-40B4-BE49-F238E27FC236}">
                    <a16:creationId xmlns:a16="http://schemas.microsoft.com/office/drawing/2014/main" id="{01CD4D46-894F-A44B-BED2-316D739517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70140" y="3614329"/>
                <a:ext cx="140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0" name="墨迹 150">
                <a:extLst>
                  <a:ext uri="{FF2B5EF4-FFF2-40B4-BE49-F238E27FC236}">
                    <a16:creationId xmlns:a16="http://schemas.microsoft.com/office/drawing/2014/main" id="{DD3D3363-143F-2847-8BD0-E4013E803FA7}"/>
                  </a:ext>
                </a:extLst>
              </p14:cNvPr>
              <p14:cNvContentPartPr/>
              <p14:nvPr/>
            </p14:nvContentPartPr>
            <p14:xfrm>
              <a:off x="1259380" y="4294729"/>
              <a:ext cx="1630800" cy="708840"/>
            </p14:xfrm>
          </p:contentPart>
        </mc:Choice>
        <mc:Fallback>
          <p:pic>
            <p:nvPicPr>
              <p:cNvPr id="150" name="墨迹 150">
                <a:extLst>
                  <a:ext uri="{FF2B5EF4-FFF2-40B4-BE49-F238E27FC236}">
                    <a16:creationId xmlns:a16="http://schemas.microsoft.com/office/drawing/2014/main" id="{DD3D3363-143F-2847-8BD0-E4013E803FA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51820" y="4287169"/>
                <a:ext cx="16459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6" name="墨迹 156">
                <a:extLst>
                  <a:ext uri="{FF2B5EF4-FFF2-40B4-BE49-F238E27FC236}">
                    <a16:creationId xmlns:a16="http://schemas.microsoft.com/office/drawing/2014/main" id="{A789FA9D-4C38-664D-B420-1064EFDA8122}"/>
                  </a:ext>
                </a:extLst>
              </p14:cNvPr>
              <p14:cNvContentPartPr/>
              <p14:nvPr/>
            </p14:nvContentPartPr>
            <p14:xfrm>
              <a:off x="2198620" y="5520529"/>
              <a:ext cx="405000" cy="405000"/>
            </p14:xfrm>
          </p:contentPart>
        </mc:Choice>
        <mc:Fallback>
          <p:pic>
            <p:nvPicPr>
              <p:cNvPr id="156" name="墨迹 156">
                <a:extLst>
                  <a:ext uri="{FF2B5EF4-FFF2-40B4-BE49-F238E27FC236}">
                    <a16:creationId xmlns:a16="http://schemas.microsoft.com/office/drawing/2014/main" id="{A789FA9D-4C38-664D-B420-1064EFDA81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91060" y="5512969"/>
                <a:ext cx="420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5746148F-6BAF-BB4D-B320-A88419C29E2B}"/>
                  </a:ext>
                </a:extLst>
              </p14:cNvPr>
              <p14:cNvContentPartPr/>
              <p14:nvPr/>
            </p14:nvContentPartPr>
            <p14:xfrm>
              <a:off x="2833660" y="5358889"/>
              <a:ext cx="548280" cy="43596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5746148F-6BAF-BB4D-B320-A88419C29E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26100" y="5351335"/>
                <a:ext cx="56340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FC025BB7-A0F1-9B4B-915D-76CF6C1E7434}"/>
                  </a:ext>
                </a:extLst>
              </p14:cNvPr>
              <p14:cNvContentPartPr/>
              <p14:nvPr/>
            </p14:nvContentPartPr>
            <p14:xfrm>
              <a:off x="7403140" y="5676049"/>
              <a:ext cx="149760" cy="500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FC025BB7-A0F1-9B4B-915D-76CF6C1E74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95580" y="5668849"/>
                <a:ext cx="164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275982FF-0A21-9441-B06B-36C60FAF9337}"/>
                  </a:ext>
                </a:extLst>
              </p14:cNvPr>
              <p14:cNvContentPartPr/>
              <p14:nvPr/>
            </p14:nvContentPartPr>
            <p14:xfrm>
              <a:off x="7418980" y="5838049"/>
              <a:ext cx="158760" cy="1296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275982FF-0A21-9441-B06B-36C60FAF93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11420" y="5830489"/>
                <a:ext cx="17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19725F29-2098-7D40-B5EE-2F5268D7E7B9}"/>
                  </a:ext>
                </a:extLst>
              </p14:cNvPr>
              <p14:cNvContentPartPr/>
              <p14:nvPr/>
            </p14:nvContentPartPr>
            <p14:xfrm>
              <a:off x="8000740" y="5533129"/>
              <a:ext cx="180720" cy="23688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19725F29-2098-7D40-B5EE-2F5268D7E7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93180" y="5525569"/>
                <a:ext cx="1958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D3342153-09F5-F241-819D-1BF64718978C}"/>
                  </a:ext>
                </a:extLst>
              </p14:cNvPr>
              <p14:cNvContentPartPr/>
              <p14:nvPr/>
            </p14:nvContentPartPr>
            <p14:xfrm>
              <a:off x="8051140" y="5907889"/>
              <a:ext cx="49320" cy="7380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D3342153-09F5-F241-819D-1BF6471897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43940" y="5900329"/>
                <a:ext cx="64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0" name="墨迹 184">
                <a:extLst>
                  <a:ext uri="{FF2B5EF4-FFF2-40B4-BE49-F238E27FC236}">
                    <a16:creationId xmlns:a16="http://schemas.microsoft.com/office/drawing/2014/main" id="{7BCA6979-5EE0-2F4B-988F-FAD35C399BE7}"/>
                  </a:ext>
                </a:extLst>
              </p14:cNvPr>
              <p14:cNvContentPartPr/>
              <p14:nvPr/>
            </p14:nvContentPartPr>
            <p14:xfrm>
              <a:off x="6064660" y="5551849"/>
              <a:ext cx="616680" cy="367560"/>
            </p14:xfrm>
          </p:contentPart>
        </mc:Choice>
        <mc:Fallback>
          <p:pic>
            <p:nvPicPr>
              <p:cNvPr id="180" name="墨迹 184">
                <a:extLst>
                  <a:ext uri="{FF2B5EF4-FFF2-40B4-BE49-F238E27FC236}">
                    <a16:creationId xmlns:a16="http://schemas.microsoft.com/office/drawing/2014/main" id="{7BCA6979-5EE0-2F4B-988F-FAD35C399BE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57100" y="5544289"/>
                <a:ext cx="6318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墨迹 185">
                <a:extLst>
                  <a:ext uri="{FF2B5EF4-FFF2-40B4-BE49-F238E27FC236}">
                    <a16:creationId xmlns:a16="http://schemas.microsoft.com/office/drawing/2014/main" id="{EF1A71E3-1750-2943-9A50-83CA444AE7EE}"/>
                  </a:ext>
                </a:extLst>
              </p14:cNvPr>
              <p14:cNvContentPartPr/>
              <p14:nvPr/>
            </p14:nvContentPartPr>
            <p14:xfrm>
              <a:off x="5099860" y="5601529"/>
              <a:ext cx="678960" cy="218160"/>
            </p14:xfrm>
          </p:contentPart>
        </mc:Choice>
        <mc:Fallback>
          <p:pic>
            <p:nvPicPr>
              <p:cNvPr id="181" name="墨迹 185">
                <a:extLst>
                  <a:ext uri="{FF2B5EF4-FFF2-40B4-BE49-F238E27FC236}">
                    <a16:creationId xmlns:a16="http://schemas.microsoft.com/office/drawing/2014/main" id="{EF1A71E3-1750-2943-9A50-83CA444AE7E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92300" y="5593969"/>
                <a:ext cx="6940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墨迹 186">
                <a:extLst>
                  <a:ext uri="{FF2B5EF4-FFF2-40B4-BE49-F238E27FC236}">
                    <a16:creationId xmlns:a16="http://schemas.microsoft.com/office/drawing/2014/main" id="{2F635F5F-6D1D-3F44-98FF-AA08E8F8766E}"/>
                  </a:ext>
                </a:extLst>
              </p14:cNvPr>
              <p14:cNvContentPartPr/>
              <p14:nvPr/>
            </p14:nvContentPartPr>
            <p14:xfrm>
              <a:off x="4471660" y="5508289"/>
              <a:ext cx="429120" cy="380160"/>
            </p14:xfrm>
          </p:contentPart>
        </mc:Choice>
        <mc:Fallback>
          <p:pic>
            <p:nvPicPr>
              <p:cNvPr id="182" name="墨迹 186">
                <a:extLst>
                  <a:ext uri="{FF2B5EF4-FFF2-40B4-BE49-F238E27FC236}">
                    <a16:creationId xmlns:a16="http://schemas.microsoft.com/office/drawing/2014/main" id="{2F635F5F-6D1D-3F44-98FF-AA08E8F8766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64100" y="5500729"/>
                <a:ext cx="444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墨迹 187">
                <a:extLst>
                  <a:ext uri="{FF2B5EF4-FFF2-40B4-BE49-F238E27FC236}">
                    <a16:creationId xmlns:a16="http://schemas.microsoft.com/office/drawing/2014/main" id="{0318B752-9E69-4340-B0DD-CB1B2A1FDC28}"/>
                  </a:ext>
                </a:extLst>
              </p14:cNvPr>
              <p14:cNvContentPartPr/>
              <p14:nvPr/>
            </p14:nvContentPartPr>
            <p14:xfrm>
              <a:off x="4184740" y="5595409"/>
              <a:ext cx="111600" cy="193320"/>
            </p14:xfrm>
          </p:contentPart>
        </mc:Choice>
        <mc:Fallback>
          <p:pic>
            <p:nvPicPr>
              <p:cNvPr id="183" name="墨迹 187">
                <a:extLst>
                  <a:ext uri="{FF2B5EF4-FFF2-40B4-BE49-F238E27FC236}">
                    <a16:creationId xmlns:a16="http://schemas.microsoft.com/office/drawing/2014/main" id="{0318B752-9E69-4340-B0DD-CB1B2A1FDC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77180" y="5587849"/>
                <a:ext cx="1267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4" name="墨迹 188">
                <a:extLst>
                  <a:ext uri="{FF2B5EF4-FFF2-40B4-BE49-F238E27FC236}">
                    <a16:creationId xmlns:a16="http://schemas.microsoft.com/office/drawing/2014/main" id="{09FDA08B-2ACB-FE4C-8F07-85899F4A3C32}"/>
                  </a:ext>
                </a:extLst>
              </p14:cNvPr>
              <p14:cNvContentPartPr/>
              <p14:nvPr/>
            </p14:nvContentPartPr>
            <p14:xfrm>
              <a:off x="3643660" y="5545369"/>
              <a:ext cx="354600" cy="361440"/>
            </p14:xfrm>
          </p:contentPart>
        </mc:Choice>
        <mc:Fallback>
          <p:pic>
            <p:nvPicPr>
              <p:cNvPr id="184" name="墨迹 188">
                <a:extLst>
                  <a:ext uri="{FF2B5EF4-FFF2-40B4-BE49-F238E27FC236}">
                    <a16:creationId xmlns:a16="http://schemas.microsoft.com/office/drawing/2014/main" id="{09FDA08B-2ACB-FE4C-8F07-85899F4A3C3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36100" y="5537809"/>
                <a:ext cx="369720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82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墨迹 19">
                <a:extLst>
                  <a:ext uri="{FF2B5EF4-FFF2-40B4-BE49-F238E27FC236}">
                    <a16:creationId xmlns:a16="http://schemas.microsoft.com/office/drawing/2014/main" id="{BDCDE693-43CD-4A48-AB1C-1B0547EDF7ED}"/>
                  </a:ext>
                </a:extLst>
              </p14:cNvPr>
              <p14:cNvContentPartPr/>
              <p14:nvPr/>
            </p14:nvContentPartPr>
            <p14:xfrm>
              <a:off x="3539980" y="366049"/>
              <a:ext cx="1230120" cy="790920"/>
            </p14:xfrm>
          </p:contentPart>
        </mc:Choice>
        <mc:Fallback>
          <p:pic>
            <p:nvPicPr>
              <p:cNvPr id="17" name="墨迹 19">
                <a:extLst>
                  <a:ext uri="{FF2B5EF4-FFF2-40B4-BE49-F238E27FC236}">
                    <a16:creationId xmlns:a16="http://schemas.microsoft.com/office/drawing/2014/main" id="{BDCDE693-43CD-4A48-AB1C-1B0547EDF7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2420" y="358489"/>
                <a:ext cx="12452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墨迹 20">
                <a:extLst>
                  <a:ext uri="{FF2B5EF4-FFF2-40B4-BE49-F238E27FC236}">
                    <a16:creationId xmlns:a16="http://schemas.microsoft.com/office/drawing/2014/main" id="{F637FCAB-549E-0C41-BA36-19D00A9DCBE2}"/>
                  </a:ext>
                </a:extLst>
              </p14:cNvPr>
              <p14:cNvContentPartPr/>
              <p14:nvPr/>
            </p14:nvContentPartPr>
            <p14:xfrm>
              <a:off x="2011780" y="366049"/>
              <a:ext cx="1239480" cy="635400"/>
            </p14:xfrm>
          </p:contentPart>
        </mc:Choice>
        <mc:Fallback>
          <p:pic>
            <p:nvPicPr>
              <p:cNvPr id="18" name="墨迹 20">
                <a:extLst>
                  <a:ext uri="{FF2B5EF4-FFF2-40B4-BE49-F238E27FC236}">
                    <a16:creationId xmlns:a16="http://schemas.microsoft.com/office/drawing/2014/main" id="{F637FCAB-549E-0C41-BA36-19D00A9DCB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4218" y="358489"/>
                <a:ext cx="1254604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墨迹 21">
                <a:extLst>
                  <a:ext uri="{FF2B5EF4-FFF2-40B4-BE49-F238E27FC236}">
                    <a16:creationId xmlns:a16="http://schemas.microsoft.com/office/drawing/2014/main" id="{DC832711-7333-9342-B5F3-F91749D57122}"/>
                  </a:ext>
                </a:extLst>
              </p14:cNvPr>
              <p14:cNvContentPartPr/>
              <p14:nvPr/>
            </p14:nvContentPartPr>
            <p14:xfrm>
              <a:off x="935020" y="546409"/>
              <a:ext cx="361440" cy="243360"/>
            </p14:xfrm>
          </p:contentPart>
        </mc:Choice>
        <mc:Fallback>
          <p:pic>
            <p:nvPicPr>
              <p:cNvPr id="19" name="墨迹 21">
                <a:extLst>
                  <a:ext uri="{FF2B5EF4-FFF2-40B4-BE49-F238E27FC236}">
                    <a16:creationId xmlns:a16="http://schemas.microsoft.com/office/drawing/2014/main" id="{DC832711-7333-9342-B5F3-F91749D571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460" y="538838"/>
                <a:ext cx="376560" cy="258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461878F3-7C11-F949-B087-5DD3109FE659}"/>
                  </a:ext>
                </a:extLst>
              </p14:cNvPr>
              <p14:cNvContentPartPr/>
              <p14:nvPr/>
            </p14:nvContentPartPr>
            <p14:xfrm>
              <a:off x="1881100" y="1461529"/>
              <a:ext cx="1145880" cy="685080"/>
            </p14:xfrm>
          </p:contentPart>
        </mc:Choice>
        <mc:Fallback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461878F3-7C11-F949-B087-5DD3109FE6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73540" y="1453969"/>
                <a:ext cx="11610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984FE409-8BCA-614B-8290-A138C71B5B6B}"/>
                  </a:ext>
                </a:extLst>
              </p14:cNvPr>
              <p14:cNvContentPartPr/>
              <p14:nvPr/>
            </p14:nvContentPartPr>
            <p14:xfrm>
              <a:off x="3804940" y="2065609"/>
              <a:ext cx="342720" cy="626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984FE409-8BCA-614B-8290-A138C71B5B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7380" y="2058049"/>
                <a:ext cx="357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F6105C5A-C942-8E49-BF29-A8B570E12C92}"/>
                  </a:ext>
                </a:extLst>
              </p14:cNvPr>
              <p14:cNvContentPartPr/>
              <p14:nvPr/>
            </p14:nvContentPartPr>
            <p14:xfrm>
              <a:off x="3699100" y="2470249"/>
              <a:ext cx="790920" cy="1371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F6105C5A-C942-8E49-BF29-A8B570E12C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1540" y="2462689"/>
                <a:ext cx="8060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7291D298-B1EE-E84C-9566-9514EFF7874A}"/>
                  </a:ext>
                </a:extLst>
              </p14:cNvPr>
              <p14:cNvContentPartPr/>
              <p14:nvPr/>
            </p14:nvContentPartPr>
            <p14:xfrm>
              <a:off x="3611980" y="1399249"/>
              <a:ext cx="697680" cy="44892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7291D298-B1EE-E84C-9566-9514EFF787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04420" y="1391683"/>
                <a:ext cx="712800" cy="464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A321981-619B-304A-8BA9-6D86F870DA56}"/>
                  </a:ext>
                </a:extLst>
              </p14:cNvPr>
              <p14:cNvContentPartPr/>
              <p14:nvPr/>
            </p14:nvContentPartPr>
            <p14:xfrm>
              <a:off x="5691340" y="1299529"/>
              <a:ext cx="43920" cy="1933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A321981-619B-304A-8BA9-6D86F870DA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83780" y="1292329"/>
                <a:ext cx="590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A7528E8-6456-674C-8D53-10FDA3554762}"/>
                  </a:ext>
                </a:extLst>
              </p14:cNvPr>
              <p14:cNvContentPartPr/>
              <p14:nvPr/>
            </p14:nvContentPartPr>
            <p14:xfrm>
              <a:off x="5435740" y="2308249"/>
              <a:ext cx="6480" cy="626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A7528E8-6456-674C-8D53-10FDA355476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8540" y="2300689"/>
                <a:ext cx="21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7D15988-B75C-8643-961F-2073462C5F67}"/>
                  </a:ext>
                </a:extLst>
              </p14:cNvPr>
              <p14:cNvContentPartPr/>
              <p14:nvPr/>
            </p14:nvContentPartPr>
            <p14:xfrm>
              <a:off x="5404780" y="2526049"/>
              <a:ext cx="43920" cy="439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7D15988-B75C-8643-961F-2073462C5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97220" y="2518489"/>
                <a:ext cx="59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0" name="墨迹 52">
                <a:extLst>
                  <a:ext uri="{FF2B5EF4-FFF2-40B4-BE49-F238E27FC236}">
                    <a16:creationId xmlns:a16="http://schemas.microsoft.com/office/drawing/2014/main" id="{B82F0B63-516A-4A40-80E4-7C3A28910D01}"/>
                  </a:ext>
                </a:extLst>
              </p14:cNvPr>
              <p14:cNvContentPartPr/>
              <p14:nvPr/>
            </p14:nvContentPartPr>
            <p14:xfrm>
              <a:off x="5292820" y="2719009"/>
              <a:ext cx="597960" cy="491760"/>
            </p14:xfrm>
          </p:contentPart>
        </mc:Choice>
        <mc:Fallback>
          <p:pic>
            <p:nvPicPr>
              <p:cNvPr id="50" name="墨迹 52">
                <a:extLst>
                  <a:ext uri="{FF2B5EF4-FFF2-40B4-BE49-F238E27FC236}">
                    <a16:creationId xmlns:a16="http://schemas.microsoft.com/office/drawing/2014/main" id="{B82F0B63-516A-4A40-80E4-7C3A28910D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85260" y="2711443"/>
                <a:ext cx="613080" cy="50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墨迹 53">
                <a:extLst>
                  <a:ext uri="{FF2B5EF4-FFF2-40B4-BE49-F238E27FC236}">
                    <a16:creationId xmlns:a16="http://schemas.microsoft.com/office/drawing/2014/main" id="{CC3A1054-42A4-0B4B-9CAA-A2C43D0BE756}"/>
                  </a:ext>
                </a:extLst>
              </p14:cNvPr>
              <p14:cNvContentPartPr/>
              <p14:nvPr/>
            </p14:nvContentPartPr>
            <p14:xfrm>
              <a:off x="5274100" y="1660609"/>
              <a:ext cx="573120" cy="293040"/>
            </p14:xfrm>
          </p:contentPart>
        </mc:Choice>
        <mc:Fallback>
          <p:pic>
            <p:nvPicPr>
              <p:cNvPr id="51" name="墨迹 53">
                <a:extLst>
                  <a:ext uri="{FF2B5EF4-FFF2-40B4-BE49-F238E27FC236}">
                    <a16:creationId xmlns:a16="http://schemas.microsoft.com/office/drawing/2014/main" id="{CC3A1054-42A4-0B4B-9CAA-A2C43D0BE7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66540" y="1653409"/>
                <a:ext cx="588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墨迹 54">
                <a:extLst>
                  <a:ext uri="{FF2B5EF4-FFF2-40B4-BE49-F238E27FC236}">
                    <a16:creationId xmlns:a16="http://schemas.microsoft.com/office/drawing/2014/main" id="{3AE30125-91DF-2F4A-85EE-A203D88E2DBE}"/>
                  </a:ext>
                </a:extLst>
              </p14:cNvPr>
              <p14:cNvContentPartPr/>
              <p14:nvPr/>
            </p14:nvContentPartPr>
            <p14:xfrm>
              <a:off x="5217940" y="1113049"/>
              <a:ext cx="261000" cy="370440"/>
            </p14:xfrm>
          </p:contentPart>
        </mc:Choice>
        <mc:Fallback>
          <p:pic>
            <p:nvPicPr>
              <p:cNvPr id="52" name="墨迹 54">
                <a:extLst>
                  <a:ext uri="{FF2B5EF4-FFF2-40B4-BE49-F238E27FC236}">
                    <a16:creationId xmlns:a16="http://schemas.microsoft.com/office/drawing/2014/main" id="{3AE30125-91DF-2F4A-85EE-A203D88E2D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0380" y="1105489"/>
                <a:ext cx="2761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4AC4AE96-BF76-F842-B0C2-E2ED8EC8B2E0}"/>
                  </a:ext>
                </a:extLst>
              </p14:cNvPr>
              <p14:cNvContentPartPr/>
              <p14:nvPr/>
            </p14:nvContentPartPr>
            <p14:xfrm>
              <a:off x="8673220" y="1218889"/>
              <a:ext cx="31320" cy="3607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4AC4AE96-BF76-F842-B0C2-E2ED8EC8B2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65660" y="1211329"/>
                <a:ext cx="464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1" name="墨迹 84">
                <a:extLst>
                  <a:ext uri="{FF2B5EF4-FFF2-40B4-BE49-F238E27FC236}">
                    <a16:creationId xmlns:a16="http://schemas.microsoft.com/office/drawing/2014/main" id="{2AC51C17-4EF5-5940-8A46-E2A59C0560C9}"/>
                  </a:ext>
                </a:extLst>
              </p14:cNvPr>
              <p14:cNvContentPartPr/>
              <p14:nvPr/>
            </p14:nvContentPartPr>
            <p14:xfrm>
              <a:off x="8915860" y="1094329"/>
              <a:ext cx="1675080" cy="609840"/>
            </p14:xfrm>
          </p:contentPart>
        </mc:Choice>
        <mc:Fallback>
          <p:pic>
            <p:nvPicPr>
              <p:cNvPr id="81" name="墨迹 84">
                <a:extLst>
                  <a:ext uri="{FF2B5EF4-FFF2-40B4-BE49-F238E27FC236}">
                    <a16:creationId xmlns:a16="http://schemas.microsoft.com/office/drawing/2014/main" id="{2AC51C17-4EF5-5940-8A46-E2A59C0560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8300" y="1086769"/>
                <a:ext cx="169020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墨迹 85">
                <a:extLst>
                  <a:ext uri="{FF2B5EF4-FFF2-40B4-BE49-F238E27FC236}">
                    <a16:creationId xmlns:a16="http://schemas.microsoft.com/office/drawing/2014/main" id="{8B8969E5-BBFC-BF44-BB29-4B09C4EE59FF}"/>
                  </a:ext>
                </a:extLst>
              </p14:cNvPr>
              <p14:cNvContentPartPr/>
              <p14:nvPr/>
            </p14:nvContentPartPr>
            <p14:xfrm>
              <a:off x="10851940" y="1094329"/>
              <a:ext cx="810000" cy="902880"/>
            </p14:xfrm>
          </p:contentPart>
        </mc:Choice>
        <mc:Fallback>
          <p:pic>
            <p:nvPicPr>
              <p:cNvPr id="82" name="墨迹 85">
                <a:extLst>
                  <a:ext uri="{FF2B5EF4-FFF2-40B4-BE49-F238E27FC236}">
                    <a16:creationId xmlns:a16="http://schemas.microsoft.com/office/drawing/2014/main" id="{8B8969E5-BBFC-BF44-BB29-4B09C4EE59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44737" y="1086769"/>
                <a:ext cx="825127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墨迹 86">
                <a:extLst>
                  <a:ext uri="{FF2B5EF4-FFF2-40B4-BE49-F238E27FC236}">
                    <a16:creationId xmlns:a16="http://schemas.microsoft.com/office/drawing/2014/main" id="{29627F4D-E537-A64D-A501-16215639F2AB}"/>
                  </a:ext>
                </a:extLst>
              </p14:cNvPr>
              <p14:cNvContentPartPr/>
              <p14:nvPr/>
            </p14:nvContentPartPr>
            <p14:xfrm>
              <a:off x="8171740" y="1393129"/>
              <a:ext cx="203040" cy="112320"/>
            </p14:xfrm>
          </p:contentPart>
        </mc:Choice>
        <mc:Fallback>
          <p:pic>
            <p:nvPicPr>
              <p:cNvPr id="83" name="墨迹 86">
                <a:extLst>
                  <a:ext uri="{FF2B5EF4-FFF2-40B4-BE49-F238E27FC236}">
                    <a16:creationId xmlns:a16="http://schemas.microsoft.com/office/drawing/2014/main" id="{29627F4D-E537-A64D-A501-16215639F2A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64180" y="1385569"/>
                <a:ext cx="218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墨迹 87">
                <a:extLst>
                  <a:ext uri="{FF2B5EF4-FFF2-40B4-BE49-F238E27FC236}">
                    <a16:creationId xmlns:a16="http://schemas.microsoft.com/office/drawing/2014/main" id="{90AA5105-9D16-984C-8E89-9ED12AB2EC5B}"/>
                  </a:ext>
                </a:extLst>
              </p14:cNvPr>
              <p14:cNvContentPartPr/>
              <p14:nvPr/>
            </p14:nvContentPartPr>
            <p14:xfrm>
              <a:off x="7204060" y="1243729"/>
              <a:ext cx="765720" cy="523440"/>
            </p14:xfrm>
          </p:contentPart>
        </mc:Choice>
        <mc:Fallback>
          <p:pic>
            <p:nvPicPr>
              <p:cNvPr id="84" name="墨迹 87">
                <a:extLst>
                  <a:ext uri="{FF2B5EF4-FFF2-40B4-BE49-F238E27FC236}">
                    <a16:creationId xmlns:a16="http://schemas.microsoft.com/office/drawing/2014/main" id="{90AA5105-9D16-984C-8E89-9ED12AB2EC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96504" y="1236169"/>
                <a:ext cx="780833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墨迹 101">
                <a:extLst>
                  <a:ext uri="{FF2B5EF4-FFF2-40B4-BE49-F238E27FC236}">
                    <a16:creationId xmlns:a16="http://schemas.microsoft.com/office/drawing/2014/main" id="{BBDEEA5A-CB9F-E946-BA46-A956D90AEC4B}"/>
                  </a:ext>
                </a:extLst>
              </p14:cNvPr>
              <p14:cNvContentPartPr/>
              <p14:nvPr/>
            </p14:nvContentPartPr>
            <p14:xfrm>
              <a:off x="8244460" y="2189809"/>
              <a:ext cx="2439720" cy="1152000"/>
            </p14:xfrm>
          </p:contentPart>
        </mc:Choice>
        <mc:Fallback>
          <p:pic>
            <p:nvPicPr>
              <p:cNvPr id="100" name="墨迹 101">
                <a:extLst>
                  <a:ext uri="{FF2B5EF4-FFF2-40B4-BE49-F238E27FC236}">
                    <a16:creationId xmlns:a16="http://schemas.microsoft.com/office/drawing/2014/main" id="{BBDEEA5A-CB9F-E946-BA46-A956D90AEC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36901" y="2182249"/>
                <a:ext cx="2454838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墨迹 102">
                <a:extLst>
                  <a:ext uri="{FF2B5EF4-FFF2-40B4-BE49-F238E27FC236}">
                    <a16:creationId xmlns:a16="http://schemas.microsoft.com/office/drawing/2014/main" id="{03A80DC2-D1C4-BA4F-A28E-A4A4E8C398F2}"/>
                  </a:ext>
                </a:extLst>
              </p14:cNvPr>
              <p14:cNvContentPartPr/>
              <p14:nvPr/>
            </p14:nvContentPartPr>
            <p14:xfrm>
              <a:off x="7179220" y="2719009"/>
              <a:ext cx="622800" cy="262080"/>
            </p14:xfrm>
          </p:contentPart>
        </mc:Choice>
        <mc:Fallback>
          <p:pic>
            <p:nvPicPr>
              <p:cNvPr id="101" name="墨迹 102">
                <a:extLst>
                  <a:ext uri="{FF2B5EF4-FFF2-40B4-BE49-F238E27FC236}">
                    <a16:creationId xmlns:a16="http://schemas.microsoft.com/office/drawing/2014/main" id="{03A80DC2-D1C4-BA4F-A28E-A4A4E8C398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71660" y="2711439"/>
                <a:ext cx="637920" cy="277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墨迹 110">
                <a:extLst>
                  <a:ext uri="{FF2B5EF4-FFF2-40B4-BE49-F238E27FC236}">
                    <a16:creationId xmlns:a16="http://schemas.microsoft.com/office/drawing/2014/main" id="{491B405F-064D-9E48-84E3-7B16E452A631}"/>
                  </a:ext>
                </a:extLst>
              </p14:cNvPr>
              <p14:cNvContentPartPr/>
              <p14:nvPr/>
            </p14:nvContentPartPr>
            <p14:xfrm>
              <a:off x="1177660" y="3827089"/>
              <a:ext cx="1021320" cy="896760"/>
            </p14:xfrm>
          </p:contentPart>
        </mc:Choice>
        <mc:Fallback>
          <p:pic>
            <p:nvPicPr>
              <p:cNvPr id="110" name="墨迹 110">
                <a:extLst>
                  <a:ext uri="{FF2B5EF4-FFF2-40B4-BE49-F238E27FC236}">
                    <a16:creationId xmlns:a16="http://schemas.microsoft.com/office/drawing/2014/main" id="{491B405F-064D-9E48-84E3-7B16E452A6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70100" y="3819889"/>
                <a:ext cx="10364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6" name="墨迹 116">
                <a:extLst>
                  <a:ext uri="{FF2B5EF4-FFF2-40B4-BE49-F238E27FC236}">
                    <a16:creationId xmlns:a16="http://schemas.microsoft.com/office/drawing/2014/main" id="{28A59926-EF12-FA4C-8E88-3CE9B5A73B90}"/>
                  </a:ext>
                </a:extLst>
              </p14:cNvPr>
              <p14:cNvContentPartPr/>
              <p14:nvPr/>
            </p14:nvContentPartPr>
            <p14:xfrm>
              <a:off x="2721700" y="3951649"/>
              <a:ext cx="940320" cy="374040"/>
            </p14:xfrm>
          </p:contentPart>
        </mc:Choice>
        <mc:Fallback>
          <p:pic>
            <p:nvPicPr>
              <p:cNvPr id="116" name="墨迹 116">
                <a:extLst>
                  <a:ext uri="{FF2B5EF4-FFF2-40B4-BE49-F238E27FC236}">
                    <a16:creationId xmlns:a16="http://schemas.microsoft.com/office/drawing/2014/main" id="{28A59926-EF12-FA4C-8E88-3CE9B5A73B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14140" y="3944089"/>
                <a:ext cx="9554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2ADA507C-0D52-F842-AEFA-B9F291FB78AC}"/>
                  </a:ext>
                </a:extLst>
              </p14:cNvPr>
              <p14:cNvContentPartPr/>
              <p14:nvPr/>
            </p14:nvContentPartPr>
            <p14:xfrm>
              <a:off x="5386060" y="3877129"/>
              <a:ext cx="336600" cy="2923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2ADA507C-0D52-F842-AEFA-B9F291FB78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78500" y="3869569"/>
                <a:ext cx="351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6" name="墨迹 126">
                <a:extLst>
                  <a:ext uri="{FF2B5EF4-FFF2-40B4-BE49-F238E27FC236}">
                    <a16:creationId xmlns:a16="http://schemas.microsoft.com/office/drawing/2014/main" id="{462AD303-825F-3D4F-AC90-831B66B5A394}"/>
                  </a:ext>
                </a:extLst>
              </p14:cNvPr>
              <p14:cNvContentPartPr/>
              <p14:nvPr/>
            </p14:nvContentPartPr>
            <p14:xfrm>
              <a:off x="4004020" y="3715129"/>
              <a:ext cx="1108440" cy="541440"/>
            </p14:xfrm>
          </p:contentPart>
        </mc:Choice>
        <mc:Fallback>
          <p:pic>
            <p:nvPicPr>
              <p:cNvPr id="126" name="墨迹 126">
                <a:extLst>
                  <a:ext uri="{FF2B5EF4-FFF2-40B4-BE49-F238E27FC236}">
                    <a16:creationId xmlns:a16="http://schemas.microsoft.com/office/drawing/2014/main" id="{462AD303-825F-3D4F-AC90-831B66B5A3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96460" y="3707569"/>
                <a:ext cx="11235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1" name="墨迹 131">
                <a:extLst>
                  <a:ext uri="{FF2B5EF4-FFF2-40B4-BE49-F238E27FC236}">
                    <a16:creationId xmlns:a16="http://schemas.microsoft.com/office/drawing/2014/main" id="{F6FDD0F0-4BDB-FE46-81FB-F57B48D70BA9}"/>
                  </a:ext>
                </a:extLst>
              </p14:cNvPr>
              <p14:cNvContentPartPr/>
              <p14:nvPr/>
            </p14:nvContentPartPr>
            <p14:xfrm>
              <a:off x="6052420" y="3752569"/>
              <a:ext cx="983520" cy="1401120"/>
            </p14:xfrm>
          </p:contentPart>
        </mc:Choice>
        <mc:Fallback>
          <p:pic>
            <p:nvPicPr>
              <p:cNvPr id="131" name="墨迹 131">
                <a:extLst>
                  <a:ext uri="{FF2B5EF4-FFF2-40B4-BE49-F238E27FC236}">
                    <a16:creationId xmlns:a16="http://schemas.microsoft.com/office/drawing/2014/main" id="{F6FDD0F0-4BDB-FE46-81FB-F57B48D70B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44863" y="3745009"/>
                <a:ext cx="998634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9" name="墨迹 150">
                <a:extLst>
                  <a:ext uri="{FF2B5EF4-FFF2-40B4-BE49-F238E27FC236}">
                    <a16:creationId xmlns:a16="http://schemas.microsoft.com/office/drawing/2014/main" id="{4046ED01-50D0-9243-90F4-985FA5AA26AD}"/>
                  </a:ext>
                </a:extLst>
              </p14:cNvPr>
              <p14:cNvContentPartPr/>
              <p14:nvPr/>
            </p14:nvContentPartPr>
            <p14:xfrm>
              <a:off x="7602940" y="4412449"/>
              <a:ext cx="616320" cy="1226160"/>
            </p14:xfrm>
          </p:contentPart>
        </mc:Choice>
        <mc:Fallback>
          <p:pic>
            <p:nvPicPr>
              <p:cNvPr id="149" name="墨迹 150">
                <a:extLst>
                  <a:ext uri="{FF2B5EF4-FFF2-40B4-BE49-F238E27FC236}">
                    <a16:creationId xmlns:a16="http://schemas.microsoft.com/office/drawing/2014/main" id="{4046ED01-50D0-9243-90F4-985FA5AA26A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95376" y="4404889"/>
                <a:ext cx="631449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0" name="墨迹 151">
                <a:extLst>
                  <a:ext uri="{FF2B5EF4-FFF2-40B4-BE49-F238E27FC236}">
                    <a16:creationId xmlns:a16="http://schemas.microsoft.com/office/drawing/2014/main" id="{3952A42E-0389-5E4F-880A-A343951A2404}"/>
                  </a:ext>
                </a:extLst>
              </p14:cNvPr>
              <p14:cNvContentPartPr/>
              <p14:nvPr/>
            </p14:nvContentPartPr>
            <p14:xfrm>
              <a:off x="7634260" y="3285649"/>
              <a:ext cx="584640" cy="834480"/>
            </p14:xfrm>
          </p:contentPart>
        </mc:Choice>
        <mc:Fallback>
          <p:pic>
            <p:nvPicPr>
              <p:cNvPr id="150" name="墨迹 151">
                <a:extLst>
                  <a:ext uri="{FF2B5EF4-FFF2-40B4-BE49-F238E27FC236}">
                    <a16:creationId xmlns:a16="http://schemas.microsoft.com/office/drawing/2014/main" id="{3952A42E-0389-5E4F-880A-A343951A240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26705" y="3278089"/>
                <a:ext cx="599391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1A8EEB80-55F8-4343-83D7-FC759D3AABB5}"/>
                  </a:ext>
                </a:extLst>
              </p14:cNvPr>
              <p14:cNvContentPartPr/>
              <p14:nvPr/>
            </p14:nvContentPartPr>
            <p14:xfrm>
              <a:off x="8704180" y="3702889"/>
              <a:ext cx="697680" cy="31320"/>
            </p14:xfrm>
          </p:contentPart>
        </mc:Choice>
        <mc:Fallback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1A8EEB80-55F8-4343-83D7-FC759D3AAB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96620" y="3695329"/>
                <a:ext cx="712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98823CF2-DA0C-7442-B3BE-3CA4C172EB7C}"/>
                  </a:ext>
                </a:extLst>
              </p14:cNvPr>
              <p14:cNvContentPartPr/>
              <p14:nvPr/>
            </p14:nvContentPartPr>
            <p14:xfrm>
              <a:off x="10391500" y="3453769"/>
              <a:ext cx="187200" cy="22464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98823CF2-DA0C-7442-B3BE-3CA4C172EB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83940" y="3446209"/>
                <a:ext cx="202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4206EC65-0CCF-7E4E-B258-548E6315213B}"/>
                  </a:ext>
                </a:extLst>
              </p14:cNvPr>
              <p14:cNvContentPartPr/>
              <p14:nvPr/>
            </p14:nvContentPartPr>
            <p14:xfrm>
              <a:off x="10354060" y="3839689"/>
              <a:ext cx="50040" cy="81360"/>
            </p14:xfrm>
          </p:contentPart>
        </mc:Choice>
        <mc:Fallback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4206EC65-0CCF-7E4E-B258-548E6315213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46500" y="3832129"/>
                <a:ext cx="65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0260616F-8C7E-8147-8DBA-2EEB0F9FFACA}"/>
                  </a:ext>
                </a:extLst>
              </p14:cNvPr>
              <p14:cNvContentPartPr/>
              <p14:nvPr/>
            </p14:nvContentPartPr>
            <p14:xfrm>
              <a:off x="10665460" y="3932929"/>
              <a:ext cx="43920" cy="1188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0260616F-8C7E-8147-8DBA-2EEB0F9FFA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57900" y="3925729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墨迹 159">
                <a:extLst>
                  <a:ext uri="{FF2B5EF4-FFF2-40B4-BE49-F238E27FC236}">
                    <a16:creationId xmlns:a16="http://schemas.microsoft.com/office/drawing/2014/main" id="{6AE60517-D952-5D4A-9FDD-1CA2E672F796}"/>
                  </a:ext>
                </a:extLst>
              </p14:cNvPr>
              <p14:cNvContentPartPr/>
              <p14:nvPr/>
            </p14:nvContentPartPr>
            <p14:xfrm>
              <a:off x="9837460" y="3525049"/>
              <a:ext cx="255240" cy="339840"/>
            </p14:xfrm>
          </p:contentPart>
        </mc:Choice>
        <mc:Fallback>
          <p:pic>
            <p:nvPicPr>
              <p:cNvPr id="159" name="墨迹 159">
                <a:extLst>
                  <a:ext uri="{FF2B5EF4-FFF2-40B4-BE49-F238E27FC236}">
                    <a16:creationId xmlns:a16="http://schemas.microsoft.com/office/drawing/2014/main" id="{6AE60517-D952-5D4A-9FDD-1CA2E672F7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29911" y="3517489"/>
                <a:ext cx="270339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0" name="墨迹 170">
                <a:extLst>
                  <a:ext uri="{FF2B5EF4-FFF2-40B4-BE49-F238E27FC236}">
                    <a16:creationId xmlns:a16="http://schemas.microsoft.com/office/drawing/2014/main" id="{7940088E-71AB-C849-ABA5-30AA8A4F6789}"/>
                  </a:ext>
                </a:extLst>
              </p14:cNvPr>
              <p14:cNvContentPartPr/>
              <p14:nvPr/>
            </p14:nvContentPartPr>
            <p14:xfrm>
              <a:off x="2740420" y="5688649"/>
              <a:ext cx="1544040" cy="703800"/>
            </p14:xfrm>
          </p:contentPart>
        </mc:Choice>
        <mc:Fallback>
          <p:pic>
            <p:nvPicPr>
              <p:cNvPr id="170" name="墨迹 170">
                <a:extLst>
                  <a:ext uri="{FF2B5EF4-FFF2-40B4-BE49-F238E27FC236}">
                    <a16:creationId xmlns:a16="http://schemas.microsoft.com/office/drawing/2014/main" id="{7940088E-71AB-C849-ABA5-30AA8A4F678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32862" y="5681089"/>
                <a:ext cx="1559156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6" name="墨迹 176">
                <a:extLst>
                  <a:ext uri="{FF2B5EF4-FFF2-40B4-BE49-F238E27FC236}">
                    <a16:creationId xmlns:a16="http://schemas.microsoft.com/office/drawing/2014/main" id="{6C2026E0-6458-F546-AD08-8C0D90178911}"/>
                  </a:ext>
                </a:extLst>
              </p14:cNvPr>
              <p14:cNvContentPartPr/>
              <p14:nvPr/>
            </p14:nvContentPartPr>
            <p14:xfrm>
              <a:off x="4884580" y="5957209"/>
              <a:ext cx="1491480" cy="360360"/>
            </p14:xfrm>
          </p:contentPart>
        </mc:Choice>
        <mc:Fallback>
          <p:pic>
            <p:nvPicPr>
              <p:cNvPr id="176" name="墨迹 176">
                <a:extLst>
                  <a:ext uri="{FF2B5EF4-FFF2-40B4-BE49-F238E27FC236}">
                    <a16:creationId xmlns:a16="http://schemas.microsoft.com/office/drawing/2014/main" id="{6C2026E0-6458-F546-AD08-8C0D9017891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77022" y="5949657"/>
                <a:ext cx="1506236" cy="3754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27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4">
                <a:extLst>
                  <a:ext uri="{FF2B5EF4-FFF2-40B4-BE49-F238E27FC236}">
                    <a16:creationId xmlns:a16="http://schemas.microsoft.com/office/drawing/2014/main" id="{60D95C15-E6F3-7D41-9192-77E583FBCC03}"/>
                  </a:ext>
                </a:extLst>
              </p14:cNvPr>
              <p14:cNvContentPartPr/>
              <p14:nvPr/>
            </p14:nvContentPartPr>
            <p14:xfrm>
              <a:off x="1763020" y="1181449"/>
              <a:ext cx="2091960" cy="884160"/>
            </p14:xfrm>
          </p:contentPart>
        </mc:Choice>
        <mc:Fallback>
          <p:pic>
            <p:nvPicPr>
              <p:cNvPr id="4" name="墨迹 4">
                <a:extLst>
                  <a:ext uri="{FF2B5EF4-FFF2-40B4-BE49-F238E27FC236}">
                    <a16:creationId xmlns:a16="http://schemas.microsoft.com/office/drawing/2014/main" id="{60D95C15-E6F3-7D41-9192-77E583FBCC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5460" y="1173892"/>
                <a:ext cx="2107080" cy="898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墨迹 15">
                <a:extLst>
                  <a:ext uri="{FF2B5EF4-FFF2-40B4-BE49-F238E27FC236}">
                    <a16:creationId xmlns:a16="http://schemas.microsoft.com/office/drawing/2014/main" id="{9F02F33C-3289-0345-B54C-E3CA3F17883A}"/>
                  </a:ext>
                </a:extLst>
              </p14:cNvPr>
              <p14:cNvContentPartPr/>
              <p14:nvPr/>
            </p14:nvContentPartPr>
            <p14:xfrm>
              <a:off x="1862380" y="1355689"/>
              <a:ext cx="2004840" cy="822240"/>
            </p14:xfrm>
          </p:contentPart>
        </mc:Choice>
        <mc:Fallback>
          <p:pic>
            <p:nvPicPr>
              <p:cNvPr id="15" name="墨迹 15">
                <a:extLst>
                  <a:ext uri="{FF2B5EF4-FFF2-40B4-BE49-F238E27FC236}">
                    <a16:creationId xmlns:a16="http://schemas.microsoft.com/office/drawing/2014/main" id="{9F02F33C-3289-0345-B54C-E3CA3F1788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4820" y="1348129"/>
                <a:ext cx="20199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墨迹 21">
                <a:extLst>
                  <a:ext uri="{FF2B5EF4-FFF2-40B4-BE49-F238E27FC236}">
                    <a16:creationId xmlns:a16="http://schemas.microsoft.com/office/drawing/2014/main" id="{52B43E2B-D477-2249-9C55-D20166EB31F9}"/>
                  </a:ext>
                </a:extLst>
              </p14:cNvPr>
              <p14:cNvContentPartPr/>
              <p14:nvPr/>
            </p14:nvContentPartPr>
            <p14:xfrm>
              <a:off x="642340" y="160489"/>
              <a:ext cx="1326600" cy="802800"/>
            </p14:xfrm>
          </p:contentPart>
        </mc:Choice>
        <mc:Fallback>
          <p:pic>
            <p:nvPicPr>
              <p:cNvPr id="21" name="墨迹 21">
                <a:extLst>
                  <a:ext uri="{FF2B5EF4-FFF2-40B4-BE49-F238E27FC236}">
                    <a16:creationId xmlns:a16="http://schemas.microsoft.com/office/drawing/2014/main" id="{52B43E2B-D477-2249-9C55-D20166EB3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78" y="152929"/>
                <a:ext cx="1341724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墨迹 25">
                <a:extLst>
                  <a:ext uri="{FF2B5EF4-FFF2-40B4-BE49-F238E27FC236}">
                    <a16:creationId xmlns:a16="http://schemas.microsoft.com/office/drawing/2014/main" id="{2F2F517F-6AB4-E243-A600-79D9332FEDB3}"/>
                  </a:ext>
                </a:extLst>
              </p14:cNvPr>
              <p14:cNvContentPartPr/>
              <p14:nvPr/>
            </p14:nvContentPartPr>
            <p14:xfrm>
              <a:off x="3686500" y="1511209"/>
              <a:ext cx="3548880" cy="205920"/>
            </p14:xfrm>
          </p:contentPart>
        </mc:Choice>
        <mc:Fallback>
          <p:pic>
            <p:nvPicPr>
              <p:cNvPr id="25" name="墨迹 25">
                <a:extLst>
                  <a:ext uri="{FF2B5EF4-FFF2-40B4-BE49-F238E27FC236}">
                    <a16:creationId xmlns:a16="http://schemas.microsoft.com/office/drawing/2014/main" id="{2F2F517F-6AB4-E243-A600-79D9332FED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8940" y="1504009"/>
                <a:ext cx="35640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墨迹 32">
                <a:extLst>
                  <a:ext uri="{FF2B5EF4-FFF2-40B4-BE49-F238E27FC236}">
                    <a16:creationId xmlns:a16="http://schemas.microsoft.com/office/drawing/2014/main" id="{8EE00491-4B28-4846-B0B9-BFCBCC9DF91E}"/>
                  </a:ext>
                </a:extLst>
              </p14:cNvPr>
              <p14:cNvContentPartPr/>
              <p14:nvPr/>
            </p14:nvContentPartPr>
            <p14:xfrm>
              <a:off x="4571380" y="857809"/>
              <a:ext cx="1194840" cy="814680"/>
            </p14:xfrm>
          </p:contentPart>
        </mc:Choice>
        <mc:Fallback>
          <p:pic>
            <p:nvPicPr>
              <p:cNvPr id="32" name="墨迹 32">
                <a:extLst>
                  <a:ext uri="{FF2B5EF4-FFF2-40B4-BE49-F238E27FC236}">
                    <a16:creationId xmlns:a16="http://schemas.microsoft.com/office/drawing/2014/main" id="{8EE00491-4B28-4846-B0B9-BFCBCC9DF9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820" y="850249"/>
                <a:ext cx="120996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墨迹 37">
                <a:extLst>
                  <a:ext uri="{FF2B5EF4-FFF2-40B4-BE49-F238E27FC236}">
                    <a16:creationId xmlns:a16="http://schemas.microsoft.com/office/drawing/2014/main" id="{923CAAC7-D909-D642-81B9-C8BFEFFE5AB8}"/>
                  </a:ext>
                </a:extLst>
              </p14:cNvPr>
              <p14:cNvContentPartPr/>
              <p14:nvPr/>
            </p14:nvContentPartPr>
            <p14:xfrm>
              <a:off x="7515100" y="1000729"/>
              <a:ext cx="1899000" cy="978120"/>
            </p14:xfrm>
          </p:contentPart>
        </mc:Choice>
        <mc:Fallback>
          <p:pic>
            <p:nvPicPr>
              <p:cNvPr id="37" name="墨迹 37">
                <a:extLst>
                  <a:ext uri="{FF2B5EF4-FFF2-40B4-BE49-F238E27FC236}">
                    <a16:creationId xmlns:a16="http://schemas.microsoft.com/office/drawing/2014/main" id="{923CAAC7-D909-D642-81B9-C8BFEFFE5A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07540" y="993166"/>
                <a:ext cx="1914120" cy="993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墨迹 45">
                <a:extLst>
                  <a:ext uri="{FF2B5EF4-FFF2-40B4-BE49-F238E27FC236}">
                    <a16:creationId xmlns:a16="http://schemas.microsoft.com/office/drawing/2014/main" id="{FA70A061-17E5-6F45-84B7-673491361914}"/>
                  </a:ext>
                </a:extLst>
              </p14:cNvPr>
              <p14:cNvContentPartPr/>
              <p14:nvPr/>
            </p14:nvContentPartPr>
            <p14:xfrm>
              <a:off x="7689700" y="1200169"/>
              <a:ext cx="1357200" cy="523440"/>
            </p14:xfrm>
          </p:contentPart>
        </mc:Choice>
        <mc:Fallback>
          <p:pic>
            <p:nvPicPr>
              <p:cNvPr id="45" name="墨迹 45">
                <a:extLst>
                  <a:ext uri="{FF2B5EF4-FFF2-40B4-BE49-F238E27FC236}">
                    <a16:creationId xmlns:a16="http://schemas.microsoft.com/office/drawing/2014/main" id="{FA70A061-17E5-6F45-84B7-6734913619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2142" y="1192609"/>
                <a:ext cx="1372316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墨迹 49">
                <a:extLst>
                  <a:ext uri="{FF2B5EF4-FFF2-40B4-BE49-F238E27FC236}">
                    <a16:creationId xmlns:a16="http://schemas.microsoft.com/office/drawing/2014/main" id="{F029D357-BAA5-204C-B123-B0E5A4AACB9F}"/>
                  </a:ext>
                </a:extLst>
              </p14:cNvPr>
              <p14:cNvContentPartPr/>
              <p14:nvPr/>
            </p14:nvContentPartPr>
            <p14:xfrm>
              <a:off x="8280820" y="2021689"/>
              <a:ext cx="402840" cy="2167200"/>
            </p14:xfrm>
          </p:contentPart>
        </mc:Choice>
        <mc:Fallback>
          <p:pic>
            <p:nvPicPr>
              <p:cNvPr id="49" name="墨迹 49">
                <a:extLst>
                  <a:ext uri="{FF2B5EF4-FFF2-40B4-BE49-F238E27FC236}">
                    <a16:creationId xmlns:a16="http://schemas.microsoft.com/office/drawing/2014/main" id="{F029D357-BAA5-204C-B123-B0E5A4AACB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3260" y="2014488"/>
                <a:ext cx="417600" cy="2182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墨迹 70">
                <a:extLst>
                  <a:ext uri="{FF2B5EF4-FFF2-40B4-BE49-F238E27FC236}">
                    <a16:creationId xmlns:a16="http://schemas.microsoft.com/office/drawing/2014/main" id="{50F2ADBC-DCAD-124F-9218-698341014A2A}"/>
                  </a:ext>
                </a:extLst>
              </p14:cNvPr>
              <p14:cNvContentPartPr/>
              <p14:nvPr/>
            </p14:nvContentPartPr>
            <p14:xfrm>
              <a:off x="7222780" y="4406329"/>
              <a:ext cx="3256200" cy="1021320"/>
            </p14:xfrm>
          </p:contentPart>
        </mc:Choice>
        <mc:Fallback>
          <p:pic>
            <p:nvPicPr>
              <p:cNvPr id="69" name="墨迹 70">
                <a:extLst>
                  <a:ext uri="{FF2B5EF4-FFF2-40B4-BE49-F238E27FC236}">
                    <a16:creationId xmlns:a16="http://schemas.microsoft.com/office/drawing/2014/main" id="{50F2ADBC-DCAD-124F-9218-698341014A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15220" y="4398769"/>
                <a:ext cx="327132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墨迹 71">
                <a:extLst>
                  <a:ext uri="{FF2B5EF4-FFF2-40B4-BE49-F238E27FC236}">
                    <a16:creationId xmlns:a16="http://schemas.microsoft.com/office/drawing/2014/main" id="{9531E3BD-FDF6-254C-808D-72032A55FC0E}"/>
                  </a:ext>
                </a:extLst>
              </p14:cNvPr>
              <p14:cNvContentPartPr/>
              <p14:nvPr/>
            </p14:nvContentPartPr>
            <p14:xfrm>
              <a:off x="8873020" y="2519929"/>
              <a:ext cx="1027080" cy="852480"/>
            </p14:xfrm>
          </p:contentPart>
        </mc:Choice>
        <mc:Fallback>
          <p:pic>
            <p:nvPicPr>
              <p:cNvPr id="70" name="墨迹 71">
                <a:extLst>
                  <a:ext uri="{FF2B5EF4-FFF2-40B4-BE49-F238E27FC236}">
                    <a16:creationId xmlns:a16="http://schemas.microsoft.com/office/drawing/2014/main" id="{9531E3BD-FDF6-254C-808D-72032A55FC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65457" y="2512369"/>
                <a:ext cx="1042205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墨迹 83">
                <a:extLst>
                  <a:ext uri="{FF2B5EF4-FFF2-40B4-BE49-F238E27FC236}">
                    <a16:creationId xmlns:a16="http://schemas.microsoft.com/office/drawing/2014/main" id="{A4A71A56-2EF1-C940-B855-8BF4D1651F5B}"/>
                  </a:ext>
                </a:extLst>
              </p14:cNvPr>
              <p14:cNvContentPartPr/>
              <p14:nvPr/>
            </p14:nvContentPartPr>
            <p14:xfrm>
              <a:off x="4869460" y="3416329"/>
              <a:ext cx="1344960" cy="790920"/>
            </p14:xfrm>
          </p:contentPart>
        </mc:Choice>
        <mc:Fallback>
          <p:pic>
            <p:nvPicPr>
              <p:cNvPr id="82" name="墨迹 83">
                <a:extLst>
                  <a:ext uri="{FF2B5EF4-FFF2-40B4-BE49-F238E27FC236}">
                    <a16:creationId xmlns:a16="http://schemas.microsoft.com/office/drawing/2014/main" id="{A4A71A56-2EF1-C940-B855-8BF4D1651F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1900" y="3408769"/>
                <a:ext cx="136008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墨迹 84">
                <a:extLst>
                  <a:ext uri="{FF2B5EF4-FFF2-40B4-BE49-F238E27FC236}">
                    <a16:creationId xmlns:a16="http://schemas.microsoft.com/office/drawing/2014/main" id="{787469D9-D063-9948-8A0C-64A75FC70916}"/>
                  </a:ext>
                </a:extLst>
              </p14:cNvPr>
              <p14:cNvContentPartPr/>
              <p14:nvPr/>
            </p14:nvContentPartPr>
            <p14:xfrm>
              <a:off x="4994740" y="4835809"/>
              <a:ext cx="2221920" cy="224640"/>
            </p14:xfrm>
          </p:contentPart>
        </mc:Choice>
        <mc:Fallback>
          <p:pic>
            <p:nvPicPr>
              <p:cNvPr id="83" name="墨迹 84">
                <a:extLst>
                  <a:ext uri="{FF2B5EF4-FFF2-40B4-BE49-F238E27FC236}">
                    <a16:creationId xmlns:a16="http://schemas.microsoft.com/office/drawing/2014/main" id="{787469D9-D063-9948-8A0C-64A75FC709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7181" y="4828249"/>
                <a:ext cx="2237038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722ABCB7-F9FE-074C-B185-6C7A825201C3}"/>
                  </a:ext>
                </a:extLst>
              </p14:cNvPr>
              <p14:cNvContentPartPr/>
              <p14:nvPr/>
            </p14:nvContentPartPr>
            <p14:xfrm>
              <a:off x="2005660" y="4449889"/>
              <a:ext cx="2353320" cy="1307880"/>
            </p14:xfrm>
          </p:contentPart>
        </mc:Choice>
        <mc:Fallback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722ABCB7-F9FE-074C-B185-6C7A825201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98101" y="4442329"/>
                <a:ext cx="2368438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墨迹 92">
                <a:extLst>
                  <a:ext uri="{FF2B5EF4-FFF2-40B4-BE49-F238E27FC236}">
                    <a16:creationId xmlns:a16="http://schemas.microsoft.com/office/drawing/2014/main" id="{486D4336-5780-2A48-B9DC-DDF72065B50A}"/>
                  </a:ext>
                </a:extLst>
              </p14:cNvPr>
              <p14:cNvContentPartPr/>
              <p14:nvPr/>
            </p14:nvContentPartPr>
            <p14:xfrm>
              <a:off x="2049220" y="5408569"/>
              <a:ext cx="2334960" cy="479520"/>
            </p14:xfrm>
          </p:contentPart>
        </mc:Choice>
        <mc:Fallback>
          <p:pic>
            <p:nvPicPr>
              <p:cNvPr id="92" name="墨迹 92">
                <a:extLst>
                  <a:ext uri="{FF2B5EF4-FFF2-40B4-BE49-F238E27FC236}">
                    <a16:creationId xmlns:a16="http://schemas.microsoft.com/office/drawing/2014/main" id="{486D4336-5780-2A48-B9DC-DDF72065B5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41660" y="5401015"/>
                <a:ext cx="2350080" cy="49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" name="墨迹 106">
                <a:extLst>
                  <a:ext uri="{FF2B5EF4-FFF2-40B4-BE49-F238E27FC236}">
                    <a16:creationId xmlns:a16="http://schemas.microsoft.com/office/drawing/2014/main" id="{AE087F08-342E-0344-8813-647A4965E746}"/>
                  </a:ext>
                </a:extLst>
              </p14:cNvPr>
              <p14:cNvContentPartPr/>
              <p14:nvPr/>
            </p14:nvContentPartPr>
            <p14:xfrm>
              <a:off x="2192500" y="4667689"/>
              <a:ext cx="2048400" cy="803160"/>
            </p14:xfrm>
          </p:contentPart>
        </mc:Choice>
        <mc:Fallback>
          <p:pic>
            <p:nvPicPr>
              <p:cNvPr id="106" name="墨迹 106">
                <a:extLst>
                  <a:ext uri="{FF2B5EF4-FFF2-40B4-BE49-F238E27FC236}">
                    <a16:creationId xmlns:a16="http://schemas.microsoft.com/office/drawing/2014/main" id="{AE087F08-342E-0344-8813-647A4965E7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4940" y="4660132"/>
                <a:ext cx="2063520" cy="818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BECACE72-DC88-FB40-96F1-249447EEA532}"/>
                  </a:ext>
                </a:extLst>
              </p14:cNvPr>
              <p14:cNvContentPartPr/>
              <p14:nvPr/>
            </p14:nvContentPartPr>
            <p14:xfrm>
              <a:off x="8000740" y="359569"/>
              <a:ext cx="180720" cy="1497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BECACE72-DC88-FB40-96F1-249447EEA5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93180" y="352009"/>
                <a:ext cx="195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69F7FE9A-7B18-A24B-8026-CDDB50611796}"/>
                  </a:ext>
                </a:extLst>
              </p14:cNvPr>
              <p14:cNvContentPartPr/>
              <p14:nvPr/>
            </p14:nvContentPartPr>
            <p14:xfrm>
              <a:off x="8100460" y="708409"/>
              <a:ext cx="62640" cy="687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69F7FE9A-7B18-A24B-8026-CDDB506117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92900" y="700849"/>
                <a:ext cx="77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9" name="墨迹 119">
                <a:extLst>
                  <a:ext uri="{FF2B5EF4-FFF2-40B4-BE49-F238E27FC236}">
                    <a16:creationId xmlns:a16="http://schemas.microsoft.com/office/drawing/2014/main" id="{B4A09AC6-EFE1-FF40-8CF6-DE902EC98CDB}"/>
                  </a:ext>
                </a:extLst>
              </p14:cNvPr>
              <p14:cNvContentPartPr/>
              <p14:nvPr/>
            </p14:nvContentPartPr>
            <p14:xfrm>
              <a:off x="5678740" y="216289"/>
              <a:ext cx="2028960" cy="865800"/>
            </p14:xfrm>
          </p:contentPart>
        </mc:Choice>
        <mc:Fallback>
          <p:pic>
            <p:nvPicPr>
              <p:cNvPr id="119" name="墨迹 119">
                <a:extLst>
                  <a:ext uri="{FF2B5EF4-FFF2-40B4-BE49-F238E27FC236}">
                    <a16:creationId xmlns:a16="http://schemas.microsoft.com/office/drawing/2014/main" id="{B4A09AC6-EFE1-FF40-8CF6-DE902EC98C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1181" y="209089"/>
                <a:ext cx="2043717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3" name="墨迹 123">
                <a:extLst>
                  <a:ext uri="{FF2B5EF4-FFF2-40B4-BE49-F238E27FC236}">
                    <a16:creationId xmlns:a16="http://schemas.microsoft.com/office/drawing/2014/main" id="{43DD8D1C-737E-B145-A0E3-8594A69A12C4}"/>
                  </a:ext>
                </a:extLst>
              </p14:cNvPr>
              <p14:cNvContentPartPr/>
              <p14:nvPr/>
            </p14:nvContentPartPr>
            <p14:xfrm>
              <a:off x="5691340" y="2992969"/>
              <a:ext cx="299160" cy="335880"/>
            </p14:xfrm>
          </p:contentPart>
        </mc:Choice>
        <mc:Fallback>
          <p:pic>
            <p:nvPicPr>
              <p:cNvPr id="123" name="墨迹 123">
                <a:extLst>
                  <a:ext uri="{FF2B5EF4-FFF2-40B4-BE49-F238E27FC236}">
                    <a16:creationId xmlns:a16="http://schemas.microsoft.com/office/drawing/2014/main" id="{43DD8D1C-737E-B145-A0E3-8594A69A12C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83780" y="2985409"/>
                <a:ext cx="314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0" name="墨迹 130">
                <a:extLst>
                  <a:ext uri="{FF2B5EF4-FFF2-40B4-BE49-F238E27FC236}">
                    <a16:creationId xmlns:a16="http://schemas.microsoft.com/office/drawing/2014/main" id="{D2E1ACEB-8F4D-DC46-A169-78341495A624}"/>
                  </a:ext>
                </a:extLst>
              </p14:cNvPr>
              <p14:cNvContentPartPr/>
              <p14:nvPr/>
            </p14:nvContentPartPr>
            <p14:xfrm>
              <a:off x="6207940" y="2706769"/>
              <a:ext cx="952560" cy="411120"/>
            </p14:xfrm>
          </p:contentPart>
        </mc:Choice>
        <mc:Fallback>
          <p:pic>
            <p:nvPicPr>
              <p:cNvPr id="130" name="墨迹 130">
                <a:extLst>
                  <a:ext uri="{FF2B5EF4-FFF2-40B4-BE49-F238E27FC236}">
                    <a16:creationId xmlns:a16="http://schemas.microsoft.com/office/drawing/2014/main" id="{D2E1ACEB-8F4D-DC46-A169-78341495A6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00383" y="2699209"/>
                <a:ext cx="967674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930E6152-1C62-DD4F-AA5E-65AD7A26875B}"/>
                  </a:ext>
                </a:extLst>
              </p14:cNvPr>
              <p14:cNvContentPartPr/>
              <p14:nvPr/>
            </p14:nvContentPartPr>
            <p14:xfrm>
              <a:off x="7004620" y="2868409"/>
              <a:ext cx="193320" cy="43632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930E6152-1C62-DD4F-AA5E-65AD7A2687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7060" y="2860849"/>
                <a:ext cx="2084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0D8D0F7-088D-4141-9A3E-D1FF0535708B}"/>
                  </a:ext>
                </a:extLst>
              </p14:cNvPr>
              <p14:cNvContentPartPr/>
              <p14:nvPr/>
            </p14:nvContentPartPr>
            <p14:xfrm>
              <a:off x="7465420" y="2812609"/>
              <a:ext cx="142920" cy="2368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0D8D0F7-088D-4141-9A3E-D1FF053570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57860" y="2805049"/>
                <a:ext cx="158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0459947A-1A92-274A-A934-6D1ED4F92602}"/>
                  </a:ext>
                </a:extLst>
              </p14:cNvPr>
              <p14:cNvContentPartPr/>
              <p14:nvPr/>
            </p14:nvContentPartPr>
            <p14:xfrm>
              <a:off x="7555420" y="3235969"/>
              <a:ext cx="41040" cy="378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0459947A-1A92-274A-A934-6D1ED4F9260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47860" y="3228409"/>
                <a:ext cx="56160" cy="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08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墨迹 7">
                <a:extLst>
                  <a:ext uri="{FF2B5EF4-FFF2-40B4-BE49-F238E27FC236}">
                    <a16:creationId xmlns:a16="http://schemas.microsoft.com/office/drawing/2014/main" id="{44D8AD0D-7307-6B40-91E7-DDDFCF0B65ED}"/>
                  </a:ext>
                </a:extLst>
              </p14:cNvPr>
              <p14:cNvContentPartPr/>
              <p14:nvPr/>
            </p14:nvContentPartPr>
            <p14:xfrm>
              <a:off x="580060" y="278569"/>
              <a:ext cx="735120" cy="709920"/>
            </p14:xfrm>
          </p:contentPart>
        </mc:Choice>
        <mc:Fallback>
          <p:pic>
            <p:nvPicPr>
              <p:cNvPr id="7" name="墨迹 7">
                <a:extLst>
                  <a:ext uri="{FF2B5EF4-FFF2-40B4-BE49-F238E27FC236}">
                    <a16:creationId xmlns:a16="http://schemas.microsoft.com/office/drawing/2014/main" id="{44D8AD0D-7307-6B40-91E7-DDDFCF0B6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500" y="271009"/>
                <a:ext cx="7498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ED0A8B3-A27C-F548-BCC9-52F928625371}"/>
                  </a:ext>
                </a:extLst>
              </p14:cNvPr>
              <p14:cNvContentPartPr/>
              <p14:nvPr/>
            </p14:nvContentPartPr>
            <p14:xfrm>
              <a:off x="1912420" y="508969"/>
              <a:ext cx="149760" cy="174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ED0A8B3-A27C-F548-BCC9-52F9286253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860" y="501409"/>
                <a:ext cx="164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550E018-42E6-5947-9CDF-FA095E4F1584}"/>
                  </a:ext>
                </a:extLst>
              </p14:cNvPr>
              <p14:cNvContentPartPr/>
              <p14:nvPr/>
            </p14:nvContentPartPr>
            <p14:xfrm>
              <a:off x="2416420" y="559009"/>
              <a:ext cx="336600" cy="806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550E018-42E6-5947-9CDF-FA095E4F15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8860" y="551449"/>
                <a:ext cx="351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墨迹 20">
                <a:extLst>
                  <a:ext uri="{FF2B5EF4-FFF2-40B4-BE49-F238E27FC236}">
                    <a16:creationId xmlns:a16="http://schemas.microsoft.com/office/drawing/2014/main" id="{3E9E9A2D-0200-C84D-A2BA-A3667050201A}"/>
                  </a:ext>
                </a:extLst>
              </p14:cNvPr>
              <p14:cNvContentPartPr/>
              <p14:nvPr/>
            </p14:nvContentPartPr>
            <p14:xfrm>
              <a:off x="2996380" y="291169"/>
              <a:ext cx="1935720" cy="579240"/>
            </p14:xfrm>
          </p:contentPart>
        </mc:Choice>
        <mc:Fallback>
          <p:pic>
            <p:nvPicPr>
              <p:cNvPr id="20" name="墨迹 20">
                <a:extLst>
                  <a:ext uri="{FF2B5EF4-FFF2-40B4-BE49-F238E27FC236}">
                    <a16:creationId xmlns:a16="http://schemas.microsoft.com/office/drawing/2014/main" id="{3E9E9A2D-0200-C84D-A2BA-A366705020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8820" y="283609"/>
                <a:ext cx="19508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1B6B78A6-BE5F-5D46-B5C3-61F469E4027A}"/>
                  </a:ext>
                </a:extLst>
              </p14:cNvPr>
              <p14:cNvContentPartPr/>
              <p14:nvPr/>
            </p14:nvContentPartPr>
            <p14:xfrm>
              <a:off x="5211820" y="733249"/>
              <a:ext cx="31320" cy="752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1B6B78A6-BE5F-5D46-B5C3-61F469E40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4260" y="725689"/>
                <a:ext cx="464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墨迹 36">
                <a:extLst>
                  <a:ext uri="{FF2B5EF4-FFF2-40B4-BE49-F238E27FC236}">
                    <a16:creationId xmlns:a16="http://schemas.microsoft.com/office/drawing/2014/main" id="{A81CE5C1-F975-D84B-99D7-C1B9E64F75AB}"/>
                  </a:ext>
                </a:extLst>
              </p14:cNvPr>
              <p14:cNvContentPartPr/>
              <p14:nvPr/>
            </p14:nvContentPartPr>
            <p14:xfrm>
              <a:off x="5541580" y="222769"/>
              <a:ext cx="2627640" cy="660240"/>
            </p14:xfrm>
          </p:contentPart>
        </mc:Choice>
        <mc:Fallback>
          <p:pic>
            <p:nvPicPr>
              <p:cNvPr id="36" name="墨迹 36">
                <a:extLst>
                  <a:ext uri="{FF2B5EF4-FFF2-40B4-BE49-F238E27FC236}">
                    <a16:creationId xmlns:a16="http://schemas.microsoft.com/office/drawing/2014/main" id="{A81CE5C1-F975-D84B-99D7-C1B9E64F75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4380" y="215209"/>
                <a:ext cx="26427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526D534-AFD5-914F-8FFE-AA523F982773}"/>
                  </a:ext>
                </a:extLst>
              </p14:cNvPr>
              <p14:cNvContentPartPr/>
              <p14:nvPr/>
            </p14:nvContentPartPr>
            <p14:xfrm>
              <a:off x="8243740" y="770689"/>
              <a:ext cx="43920" cy="1000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526D534-AFD5-914F-8FFE-AA523F9827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36180" y="763129"/>
                <a:ext cx="59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墨迹 56">
                <a:extLst>
                  <a:ext uri="{FF2B5EF4-FFF2-40B4-BE49-F238E27FC236}">
                    <a16:creationId xmlns:a16="http://schemas.microsoft.com/office/drawing/2014/main" id="{2035AD02-112D-B54C-A76F-B28D3159E12D}"/>
                  </a:ext>
                </a:extLst>
              </p14:cNvPr>
              <p14:cNvContentPartPr/>
              <p14:nvPr/>
            </p14:nvContentPartPr>
            <p14:xfrm>
              <a:off x="8517700" y="235009"/>
              <a:ext cx="3168720" cy="609840"/>
            </p14:xfrm>
          </p:contentPart>
        </mc:Choice>
        <mc:Fallback>
          <p:pic>
            <p:nvPicPr>
              <p:cNvPr id="56" name="墨迹 56">
                <a:extLst>
                  <a:ext uri="{FF2B5EF4-FFF2-40B4-BE49-F238E27FC236}">
                    <a16:creationId xmlns:a16="http://schemas.microsoft.com/office/drawing/2014/main" id="{2035AD02-112D-B54C-A76F-B28D3159E1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10141" y="227449"/>
                <a:ext cx="3183838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4F837B39-BD5C-BE43-A471-73B2E3597074}"/>
                  </a:ext>
                </a:extLst>
              </p14:cNvPr>
              <p14:cNvContentPartPr/>
              <p14:nvPr/>
            </p14:nvContentPartPr>
            <p14:xfrm>
              <a:off x="11985220" y="409609"/>
              <a:ext cx="112320" cy="2865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4F837B39-BD5C-BE43-A471-73B2E35970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77660" y="402049"/>
                <a:ext cx="127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BA895D61-9E40-674E-B10B-D5BE1C7890A1}"/>
                  </a:ext>
                </a:extLst>
              </p14:cNvPr>
              <p14:cNvContentPartPr/>
              <p14:nvPr/>
            </p14:nvContentPartPr>
            <p14:xfrm>
              <a:off x="11935180" y="863929"/>
              <a:ext cx="43920" cy="1062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BA895D61-9E40-674E-B10B-D5BE1C7890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27620" y="856369"/>
                <a:ext cx="59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880B45C7-CE70-8640-9A8F-76421BD97823}"/>
                  </a:ext>
                </a:extLst>
              </p14:cNvPr>
              <p14:cNvContentPartPr/>
              <p14:nvPr/>
            </p14:nvContentPartPr>
            <p14:xfrm>
              <a:off x="1650700" y="1411849"/>
              <a:ext cx="193320" cy="3780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880B45C7-CE70-8640-9A8F-76421BD978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3140" y="1404289"/>
                <a:ext cx="208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BD2597A3-8058-AD4C-9A73-B481F398C64F}"/>
                  </a:ext>
                </a:extLst>
              </p14:cNvPr>
              <p14:cNvContentPartPr/>
              <p14:nvPr/>
            </p14:nvContentPartPr>
            <p14:xfrm>
              <a:off x="2148940" y="1405369"/>
              <a:ext cx="28080" cy="378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BD2597A3-8058-AD4C-9A73-B481F398C6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41380" y="1398169"/>
                <a:ext cx="43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10F860E2-F02C-494D-B737-9CAC6BF634AC}"/>
                  </a:ext>
                </a:extLst>
              </p14:cNvPr>
              <p14:cNvContentPartPr/>
              <p14:nvPr/>
            </p14:nvContentPartPr>
            <p14:xfrm>
              <a:off x="2229940" y="1567369"/>
              <a:ext cx="31320" cy="129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10F860E2-F02C-494D-B737-9CAC6BF634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22380" y="1559809"/>
                <a:ext cx="46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墨迹 69">
                <a:extLst>
                  <a:ext uri="{FF2B5EF4-FFF2-40B4-BE49-F238E27FC236}">
                    <a16:creationId xmlns:a16="http://schemas.microsoft.com/office/drawing/2014/main" id="{71E3BAAD-92F5-E944-A4A3-3B4329E7D127}"/>
                  </a:ext>
                </a:extLst>
              </p14:cNvPr>
              <p14:cNvContentPartPr/>
              <p14:nvPr/>
            </p14:nvContentPartPr>
            <p14:xfrm>
              <a:off x="661060" y="1162729"/>
              <a:ext cx="809640" cy="516240"/>
            </p14:xfrm>
          </p:contentPart>
        </mc:Choice>
        <mc:Fallback>
          <p:pic>
            <p:nvPicPr>
              <p:cNvPr id="69" name="墨迹 69">
                <a:extLst>
                  <a:ext uri="{FF2B5EF4-FFF2-40B4-BE49-F238E27FC236}">
                    <a16:creationId xmlns:a16="http://schemas.microsoft.com/office/drawing/2014/main" id="{71E3BAAD-92F5-E944-A4A3-3B4329E7D1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3500" y="1155169"/>
                <a:ext cx="8247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9" name="墨迹 91">
                <a:extLst>
                  <a:ext uri="{FF2B5EF4-FFF2-40B4-BE49-F238E27FC236}">
                    <a16:creationId xmlns:a16="http://schemas.microsoft.com/office/drawing/2014/main" id="{F0EEDD5C-048B-9041-9EDE-B11521F454EA}"/>
                  </a:ext>
                </a:extLst>
              </p14:cNvPr>
              <p14:cNvContentPartPr/>
              <p14:nvPr/>
            </p14:nvContentPartPr>
            <p14:xfrm>
              <a:off x="2871100" y="1754209"/>
              <a:ext cx="766080" cy="416880"/>
            </p14:xfrm>
          </p:contentPart>
        </mc:Choice>
        <mc:Fallback>
          <p:pic>
            <p:nvPicPr>
              <p:cNvPr id="89" name="墨迹 91">
                <a:extLst>
                  <a:ext uri="{FF2B5EF4-FFF2-40B4-BE49-F238E27FC236}">
                    <a16:creationId xmlns:a16="http://schemas.microsoft.com/office/drawing/2014/main" id="{F0EEDD5C-048B-9041-9EDE-B11521F454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63540" y="1746649"/>
                <a:ext cx="7812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墨迹 92">
                <a:extLst>
                  <a:ext uri="{FF2B5EF4-FFF2-40B4-BE49-F238E27FC236}">
                    <a16:creationId xmlns:a16="http://schemas.microsoft.com/office/drawing/2014/main" id="{C420C967-9F21-4343-A1BD-D8C145FD2E17}"/>
                  </a:ext>
                </a:extLst>
              </p14:cNvPr>
              <p14:cNvContentPartPr/>
              <p14:nvPr/>
            </p14:nvContentPartPr>
            <p14:xfrm>
              <a:off x="1881100" y="1754209"/>
              <a:ext cx="766440" cy="522720"/>
            </p14:xfrm>
          </p:contentPart>
        </mc:Choice>
        <mc:Fallback>
          <p:pic>
            <p:nvPicPr>
              <p:cNvPr id="90" name="墨迹 92">
                <a:extLst>
                  <a:ext uri="{FF2B5EF4-FFF2-40B4-BE49-F238E27FC236}">
                    <a16:creationId xmlns:a16="http://schemas.microsoft.com/office/drawing/2014/main" id="{C420C967-9F21-4343-A1BD-D8C145FD2E1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73536" y="1746649"/>
                <a:ext cx="781567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墨迹 93">
                <a:extLst>
                  <a:ext uri="{FF2B5EF4-FFF2-40B4-BE49-F238E27FC236}">
                    <a16:creationId xmlns:a16="http://schemas.microsoft.com/office/drawing/2014/main" id="{B1571933-F257-3B47-9149-DAF50DA2DD8F}"/>
                  </a:ext>
                </a:extLst>
              </p14:cNvPr>
              <p14:cNvContentPartPr/>
              <p14:nvPr/>
            </p14:nvContentPartPr>
            <p14:xfrm>
              <a:off x="1090540" y="1915849"/>
              <a:ext cx="386280" cy="380160"/>
            </p14:xfrm>
          </p:contentPart>
        </mc:Choice>
        <mc:Fallback>
          <p:pic>
            <p:nvPicPr>
              <p:cNvPr id="91" name="墨迹 93">
                <a:extLst>
                  <a:ext uri="{FF2B5EF4-FFF2-40B4-BE49-F238E27FC236}">
                    <a16:creationId xmlns:a16="http://schemas.microsoft.com/office/drawing/2014/main" id="{B1571933-F257-3B47-9149-DAF50DA2DD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2980" y="1908649"/>
                <a:ext cx="4014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墨迹 97">
                <a:extLst>
                  <a:ext uri="{FF2B5EF4-FFF2-40B4-BE49-F238E27FC236}">
                    <a16:creationId xmlns:a16="http://schemas.microsoft.com/office/drawing/2014/main" id="{10AE9652-0BF3-3B43-98EE-2D90D45025B3}"/>
                  </a:ext>
                </a:extLst>
              </p14:cNvPr>
              <p14:cNvContentPartPr/>
              <p14:nvPr/>
            </p14:nvContentPartPr>
            <p14:xfrm>
              <a:off x="3848500" y="1772929"/>
              <a:ext cx="492120" cy="485640"/>
            </p14:xfrm>
          </p:contentPart>
        </mc:Choice>
        <mc:Fallback>
          <p:pic>
            <p:nvPicPr>
              <p:cNvPr id="97" name="墨迹 97">
                <a:extLst>
                  <a:ext uri="{FF2B5EF4-FFF2-40B4-BE49-F238E27FC236}">
                    <a16:creationId xmlns:a16="http://schemas.microsoft.com/office/drawing/2014/main" id="{10AE9652-0BF3-3B43-98EE-2D90D45025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0940" y="1765375"/>
                <a:ext cx="507240" cy="50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1" name="墨迹 101">
                <a:extLst>
                  <a:ext uri="{FF2B5EF4-FFF2-40B4-BE49-F238E27FC236}">
                    <a16:creationId xmlns:a16="http://schemas.microsoft.com/office/drawing/2014/main" id="{CB60815B-62EF-FD4F-BB19-88D63B2537AA}"/>
                  </a:ext>
                </a:extLst>
              </p14:cNvPr>
              <p14:cNvContentPartPr/>
              <p14:nvPr/>
            </p14:nvContentPartPr>
            <p14:xfrm>
              <a:off x="5611060" y="1803889"/>
              <a:ext cx="348120" cy="355320"/>
            </p14:xfrm>
          </p:contentPart>
        </mc:Choice>
        <mc:Fallback>
          <p:pic>
            <p:nvPicPr>
              <p:cNvPr id="101" name="墨迹 101">
                <a:extLst>
                  <a:ext uri="{FF2B5EF4-FFF2-40B4-BE49-F238E27FC236}">
                    <a16:creationId xmlns:a16="http://schemas.microsoft.com/office/drawing/2014/main" id="{CB60815B-62EF-FD4F-BB19-88D63B2537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03500" y="1796329"/>
                <a:ext cx="363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82EEAE79-8AF2-454F-801C-363DA02952D3}"/>
                  </a:ext>
                </a:extLst>
              </p14:cNvPr>
              <p14:cNvContentPartPr/>
              <p14:nvPr/>
            </p14:nvContentPartPr>
            <p14:xfrm>
              <a:off x="4626460" y="2071729"/>
              <a:ext cx="87480" cy="252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82EEAE79-8AF2-454F-801C-363DA02952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18900" y="2064169"/>
                <a:ext cx="10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6ACBF2D2-3BD6-1648-8D3F-B89DE274C5E9}"/>
                  </a:ext>
                </a:extLst>
              </p14:cNvPr>
              <p14:cNvContentPartPr/>
              <p14:nvPr/>
            </p14:nvContentPartPr>
            <p14:xfrm>
              <a:off x="4663900" y="2215009"/>
              <a:ext cx="68760" cy="648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6ACBF2D2-3BD6-1648-8D3F-B89DE274C5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56340" y="2207449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AAADB72B-30DB-0043-9752-E9743ABABFE3}"/>
                  </a:ext>
                </a:extLst>
              </p14:cNvPr>
              <p14:cNvContentPartPr/>
              <p14:nvPr/>
            </p14:nvContentPartPr>
            <p14:xfrm>
              <a:off x="7023340" y="1878769"/>
              <a:ext cx="37800" cy="25560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AAADB72B-30DB-0043-9752-E9743ABABF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15780" y="1871209"/>
                <a:ext cx="529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0FAB4B12-92EF-8648-B72C-3B272BBA9F0C}"/>
                  </a:ext>
                </a:extLst>
              </p14:cNvPr>
              <p14:cNvContentPartPr/>
              <p14:nvPr/>
            </p14:nvContentPartPr>
            <p14:xfrm>
              <a:off x="6077260" y="1754209"/>
              <a:ext cx="43920" cy="52344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0FAB4B12-92EF-8648-B72C-3B272BBA9F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69700" y="1746649"/>
                <a:ext cx="590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47BC680A-A7FF-5847-A45E-0BAC1E8BFFE5}"/>
                  </a:ext>
                </a:extLst>
              </p14:cNvPr>
              <p14:cNvContentPartPr/>
              <p14:nvPr/>
            </p14:nvContentPartPr>
            <p14:xfrm>
              <a:off x="5373820" y="1891009"/>
              <a:ext cx="100080" cy="405000"/>
            </p14:xfrm>
          </p:contentPart>
        </mc:Choice>
        <mc:Fallback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47BC680A-A7FF-5847-A45E-0BAC1E8BFF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66260" y="1883449"/>
                <a:ext cx="115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2" name="墨迹 113">
                <a:extLst>
                  <a:ext uri="{FF2B5EF4-FFF2-40B4-BE49-F238E27FC236}">
                    <a16:creationId xmlns:a16="http://schemas.microsoft.com/office/drawing/2014/main" id="{3DE52E25-3336-3A41-879A-E31FAA41B8FD}"/>
                  </a:ext>
                </a:extLst>
              </p14:cNvPr>
              <p14:cNvContentPartPr/>
              <p14:nvPr/>
            </p14:nvContentPartPr>
            <p14:xfrm>
              <a:off x="6363460" y="1922329"/>
              <a:ext cx="317880" cy="155880"/>
            </p14:xfrm>
          </p:contentPart>
        </mc:Choice>
        <mc:Fallback>
          <p:pic>
            <p:nvPicPr>
              <p:cNvPr id="112" name="墨迹 113">
                <a:extLst>
                  <a:ext uri="{FF2B5EF4-FFF2-40B4-BE49-F238E27FC236}">
                    <a16:creationId xmlns:a16="http://schemas.microsoft.com/office/drawing/2014/main" id="{3DE52E25-3336-3A41-879A-E31FAA41B8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55900" y="1914769"/>
                <a:ext cx="333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7" name="墨迹 117">
                <a:extLst>
                  <a:ext uri="{FF2B5EF4-FFF2-40B4-BE49-F238E27FC236}">
                    <a16:creationId xmlns:a16="http://schemas.microsoft.com/office/drawing/2014/main" id="{F5E9E5E4-F6C2-FA4D-8220-4B744351276F}"/>
                  </a:ext>
                </a:extLst>
              </p14:cNvPr>
              <p14:cNvContentPartPr/>
              <p14:nvPr/>
            </p14:nvContentPartPr>
            <p14:xfrm>
              <a:off x="1034380" y="2688049"/>
              <a:ext cx="436320" cy="386280"/>
            </p14:xfrm>
          </p:contentPart>
        </mc:Choice>
        <mc:Fallback>
          <p:pic>
            <p:nvPicPr>
              <p:cNvPr id="117" name="墨迹 117">
                <a:extLst>
                  <a:ext uri="{FF2B5EF4-FFF2-40B4-BE49-F238E27FC236}">
                    <a16:creationId xmlns:a16="http://schemas.microsoft.com/office/drawing/2014/main" id="{F5E9E5E4-F6C2-FA4D-8220-4B744351276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6820" y="2680489"/>
                <a:ext cx="4510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7389CA21-276D-4343-AA16-3BC0843CA1D7}"/>
                  </a:ext>
                </a:extLst>
              </p14:cNvPr>
              <p14:cNvContentPartPr/>
              <p14:nvPr/>
            </p14:nvContentPartPr>
            <p14:xfrm>
              <a:off x="4720060" y="2943289"/>
              <a:ext cx="37800" cy="3132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7389CA21-276D-4343-AA16-3BC0843CA1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12500" y="2935729"/>
                <a:ext cx="5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墨迹 137">
                <a:extLst>
                  <a:ext uri="{FF2B5EF4-FFF2-40B4-BE49-F238E27FC236}">
                    <a16:creationId xmlns:a16="http://schemas.microsoft.com/office/drawing/2014/main" id="{071DBFEA-382C-6E45-A63C-423C69192F02}"/>
                  </a:ext>
                </a:extLst>
              </p14:cNvPr>
              <p14:cNvContentPartPr/>
              <p14:nvPr/>
            </p14:nvContentPartPr>
            <p14:xfrm>
              <a:off x="3879460" y="2725489"/>
              <a:ext cx="529560" cy="374040"/>
            </p14:xfrm>
          </p:contentPart>
        </mc:Choice>
        <mc:Fallback>
          <p:pic>
            <p:nvPicPr>
              <p:cNvPr id="136" name="墨迹 137">
                <a:extLst>
                  <a:ext uri="{FF2B5EF4-FFF2-40B4-BE49-F238E27FC236}">
                    <a16:creationId xmlns:a16="http://schemas.microsoft.com/office/drawing/2014/main" id="{071DBFEA-382C-6E45-A63C-423C69192F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71900" y="2717929"/>
                <a:ext cx="5446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墨迹 138">
                <a:extLst>
                  <a:ext uri="{FF2B5EF4-FFF2-40B4-BE49-F238E27FC236}">
                    <a16:creationId xmlns:a16="http://schemas.microsoft.com/office/drawing/2014/main" id="{4B61BC6F-F532-974D-AE5C-D9E6E7A5FB84}"/>
                  </a:ext>
                </a:extLst>
              </p14:cNvPr>
              <p14:cNvContentPartPr/>
              <p14:nvPr/>
            </p14:nvContentPartPr>
            <p14:xfrm>
              <a:off x="1887220" y="2619649"/>
              <a:ext cx="1749960" cy="486000"/>
            </p14:xfrm>
          </p:contentPart>
        </mc:Choice>
        <mc:Fallback>
          <p:pic>
            <p:nvPicPr>
              <p:cNvPr id="137" name="墨迹 138">
                <a:extLst>
                  <a:ext uri="{FF2B5EF4-FFF2-40B4-BE49-F238E27FC236}">
                    <a16:creationId xmlns:a16="http://schemas.microsoft.com/office/drawing/2014/main" id="{4B61BC6F-F532-974D-AE5C-D9E6E7A5FB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80019" y="2612089"/>
                <a:ext cx="1765083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2" name="墨迹 142">
                <a:extLst>
                  <a:ext uri="{FF2B5EF4-FFF2-40B4-BE49-F238E27FC236}">
                    <a16:creationId xmlns:a16="http://schemas.microsoft.com/office/drawing/2014/main" id="{C1D597EF-DEF1-4E48-A6BB-C3E36A470188}"/>
                  </a:ext>
                </a:extLst>
              </p14:cNvPr>
              <p14:cNvContentPartPr/>
              <p14:nvPr/>
            </p14:nvContentPartPr>
            <p14:xfrm>
              <a:off x="4751020" y="3130129"/>
              <a:ext cx="81360" cy="155880"/>
            </p14:xfrm>
          </p:contentPart>
        </mc:Choice>
        <mc:Fallback>
          <p:pic>
            <p:nvPicPr>
              <p:cNvPr id="142" name="墨迹 142">
                <a:extLst>
                  <a:ext uri="{FF2B5EF4-FFF2-40B4-BE49-F238E27FC236}">
                    <a16:creationId xmlns:a16="http://schemas.microsoft.com/office/drawing/2014/main" id="{C1D597EF-DEF1-4E48-A6BB-C3E36A4701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43460" y="3122569"/>
                <a:ext cx="964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6F0923C2-AB4B-A944-B8A4-433FAB57BBF5}"/>
                  </a:ext>
                </a:extLst>
              </p14:cNvPr>
              <p14:cNvContentPartPr/>
              <p14:nvPr/>
            </p14:nvContentPartPr>
            <p14:xfrm>
              <a:off x="5342500" y="2769049"/>
              <a:ext cx="131040" cy="7030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6F0923C2-AB4B-A944-B8A4-433FAB57BB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4940" y="2761489"/>
                <a:ext cx="1461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720C7509-98EB-3B40-90D8-96B86F704B8F}"/>
                  </a:ext>
                </a:extLst>
              </p14:cNvPr>
              <p14:cNvContentPartPr/>
              <p14:nvPr/>
            </p14:nvContentPartPr>
            <p14:xfrm>
              <a:off x="6345460" y="2874889"/>
              <a:ext cx="149040" cy="25200"/>
            </p14:xfrm>
          </p:contentPart>
        </mc:Choice>
        <mc:Fallback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720C7509-98EB-3B40-90D8-96B86F704B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37900" y="2867329"/>
                <a:ext cx="164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3" name="墨迹 154">
                <a:extLst>
                  <a:ext uri="{FF2B5EF4-FFF2-40B4-BE49-F238E27FC236}">
                    <a16:creationId xmlns:a16="http://schemas.microsoft.com/office/drawing/2014/main" id="{12F9E4C8-2178-D94B-BB40-1184691AD277}"/>
                  </a:ext>
                </a:extLst>
              </p14:cNvPr>
              <p14:cNvContentPartPr/>
              <p14:nvPr/>
            </p14:nvContentPartPr>
            <p14:xfrm>
              <a:off x="6680980" y="2613169"/>
              <a:ext cx="435960" cy="398880"/>
            </p14:xfrm>
          </p:contentPart>
        </mc:Choice>
        <mc:Fallback>
          <p:pic>
            <p:nvPicPr>
              <p:cNvPr id="153" name="墨迹 154">
                <a:extLst>
                  <a:ext uri="{FF2B5EF4-FFF2-40B4-BE49-F238E27FC236}">
                    <a16:creationId xmlns:a16="http://schemas.microsoft.com/office/drawing/2014/main" id="{12F9E4C8-2178-D94B-BB40-1184691AD27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73426" y="2605609"/>
                <a:ext cx="450708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4" name="墨迹 155">
                <a:extLst>
                  <a:ext uri="{FF2B5EF4-FFF2-40B4-BE49-F238E27FC236}">
                    <a16:creationId xmlns:a16="http://schemas.microsoft.com/office/drawing/2014/main" id="{142293FE-FCE9-1241-9EB8-DF6B75CB86EC}"/>
                  </a:ext>
                </a:extLst>
              </p14:cNvPr>
              <p14:cNvContentPartPr/>
              <p14:nvPr/>
            </p14:nvContentPartPr>
            <p14:xfrm>
              <a:off x="5765860" y="2532529"/>
              <a:ext cx="355320" cy="616680"/>
            </p14:xfrm>
          </p:contentPart>
        </mc:Choice>
        <mc:Fallback>
          <p:pic>
            <p:nvPicPr>
              <p:cNvPr id="154" name="墨迹 155">
                <a:extLst>
                  <a:ext uri="{FF2B5EF4-FFF2-40B4-BE49-F238E27FC236}">
                    <a16:creationId xmlns:a16="http://schemas.microsoft.com/office/drawing/2014/main" id="{142293FE-FCE9-1241-9EB8-DF6B75CB86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58300" y="2524969"/>
                <a:ext cx="3704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AB430580-9B49-6F42-84BF-388B93F58F24}"/>
                  </a:ext>
                </a:extLst>
              </p14:cNvPr>
              <p14:cNvContentPartPr/>
              <p14:nvPr/>
            </p14:nvContentPartPr>
            <p14:xfrm>
              <a:off x="8125300" y="2868409"/>
              <a:ext cx="19080" cy="1296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AB430580-9B49-6F42-84BF-388B93F58F2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17740" y="2860849"/>
                <a:ext cx="34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3C7B44EA-0DC8-F84F-8A63-883180B8D999}"/>
                  </a:ext>
                </a:extLst>
              </p14:cNvPr>
              <p14:cNvContentPartPr/>
              <p14:nvPr/>
            </p14:nvContentPartPr>
            <p14:xfrm>
              <a:off x="8112700" y="3005569"/>
              <a:ext cx="12960" cy="5004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3C7B44EA-0DC8-F84F-8A63-883180B8D99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05500" y="2998009"/>
                <a:ext cx="27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63" name="墨迹 164">
                <a:extLst>
                  <a:ext uri="{FF2B5EF4-FFF2-40B4-BE49-F238E27FC236}">
                    <a16:creationId xmlns:a16="http://schemas.microsoft.com/office/drawing/2014/main" id="{679BAF9F-77D9-4D43-A039-78032E8CBD49}"/>
                  </a:ext>
                </a:extLst>
              </p14:cNvPr>
              <p14:cNvContentPartPr/>
              <p14:nvPr/>
            </p14:nvContentPartPr>
            <p14:xfrm>
              <a:off x="7670980" y="2588329"/>
              <a:ext cx="274320" cy="361440"/>
            </p14:xfrm>
          </p:contentPart>
        </mc:Choice>
        <mc:Fallback>
          <p:pic>
            <p:nvPicPr>
              <p:cNvPr id="163" name="墨迹 164">
                <a:extLst>
                  <a:ext uri="{FF2B5EF4-FFF2-40B4-BE49-F238E27FC236}">
                    <a16:creationId xmlns:a16="http://schemas.microsoft.com/office/drawing/2014/main" id="{679BAF9F-77D9-4D43-A039-78032E8CBD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63420" y="2580769"/>
                <a:ext cx="289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4" name="墨迹 165">
                <a:extLst>
                  <a:ext uri="{FF2B5EF4-FFF2-40B4-BE49-F238E27FC236}">
                    <a16:creationId xmlns:a16="http://schemas.microsoft.com/office/drawing/2014/main" id="{8C10B951-1E25-DB4E-B62E-F528C2A252FB}"/>
                  </a:ext>
                </a:extLst>
              </p14:cNvPr>
              <p14:cNvContentPartPr/>
              <p14:nvPr/>
            </p14:nvContentPartPr>
            <p14:xfrm>
              <a:off x="7259860" y="2600929"/>
              <a:ext cx="255600" cy="348840"/>
            </p14:xfrm>
          </p:contentPart>
        </mc:Choice>
        <mc:Fallback>
          <p:pic>
            <p:nvPicPr>
              <p:cNvPr id="164" name="墨迹 165">
                <a:extLst>
                  <a:ext uri="{FF2B5EF4-FFF2-40B4-BE49-F238E27FC236}">
                    <a16:creationId xmlns:a16="http://schemas.microsoft.com/office/drawing/2014/main" id="{8C10B951-1E25-DB4E-B62E-F528C2A252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52300" y="2593369"/>
                <a:ext cx="270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9" name="墨迹 169">
                <a:extLst>
                  <a:ext uri="{FF2B5EF4-FFF2-40B4-BE49-F238E27FC236}">
                    <a16:creationId xmlns:a16="http://schemas.microsoft.com/office/drawing/2014/main" id="{7C41149E-F087-CF4A-AE17-38CF925B9056}"/>
                  </a:ext>
                </a:extLst>
              </p14:cNvPr>
              <p14:cNvContentPartPr/>
              <p14:nvPr/>
            </p14:nvContentPartPr>
            <p14:xfrm>
              <a:off x="8996860" y="2644489"/>
              <a:ext cx="212040" cy="523440"/>
            </p14:xfrm>
          </p:contentPart>
        </mc:Choice>
        <mc:Fallback>
          <p:pic>
            <p:nvPicPr>
              <p:cNvPr id="169" name="墨迹 169">
                <a:extLst>
                  <a:ext uri="{FF2B5EF4-FFF2-40B4-BE49-F238E27FC236}">
                    <a16:creationId xmlns:a16="http://schemas.microsoft.com/office/drawing/2014/main" id="{7C41149E-F087-CF4A-AE17-38CF925B90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89300" y="2636929"/>
                <a:ext cx="2271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8" name="墨迹 179">
                <a:extLst>
                  <a:ext uri="{FF2B5EF4-FFF2-40B4-BE49-F238E27FC236}">
                    <a16:creationId xmlns:a16="http://schemas.microsoft.com/office/drawing/2014/main" id="{9379FE6A-8CA8-AA4F-A931-D0F88499C582}"/>
                  </a:ext>
                </a:extLst>
              </p14:cNvPr>
              <p14:cNvContentPartPr/>
              <p14:nvPr/>
            </p14:nvContentPartPr>
            <p14:xfrm>
              <a:off x="8635780" y="1797769"/>
              <a:ext cx="915480" cy="411120"/>
            </p14:xfrm>
          </p:contentPart>
        </mc:Choice>
        <mc:Fallback>
          <p:pic>
            <p:nvPicPr>
              <p:cNvPr id="178" name="墨迹 179">
                <a:extLst>
                  <a:ext uri="{FF2B5EF4-FFF2-40B4-BE49-F238E27FC236}">
                    <a16:creationId xmlns:a16="http://schemas.microsoft.com/office/drawing/2014/main" id="{9379FE6A-8CA8-AA4F-A931-D0F88499C5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28220" y="1790209"/>
                <a:ext cx="930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9" name="墨迹 180">
                <a:extLst>
                  <a:ext uri="{FF2B5EF4-FFF2-40B4-BE49-F238E27FC236}">
                    <a16:creationId xmlns:a16="http://schemas.microsoft.com/office/drawing/2014/main" id="{90FBE70D-3BCB-D94E-BA6D-E5221865E406}"/>
                  </a:ext>
                </a:extLst>
              </p14:cNvPr>
              <p14:cNvContentPartPr/>
              <p14:nvPr/>
            </p14:nvContentPartPr>
            <p14:xfrm>
              <a:off x="7975900" y="2134009"/>
              <a:ext cx="442440" cy="398880"/>
            </p14:xfrm>
          </p:contentPart>
        </mc:Choice>
        <mc:Fallback>
          <p:pic>
            <p:nvPicPr>
              <p:cNvPr id="179" name="墨迹 180">
                <a:extLst>
                  <a:ext uri="{FF2B5EF4-FFF2-40B4-BE49-F238E27FC236}">
                    <a16:creationId xmlns:a16="http://schemas.microsoft.com/office/drawing/2014/main" id="{90FBE70D-3BCB-D94E-BA6D-E5221865E4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68340" y="2126449"/>
                <a:ext cx="4575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5" name="墨迹 205">
                <a:extLst>
                  <a:ext uri="{FF2B5EF4-FFF2-40B4-BE49-F238E27FC236}">
                    <a16:creationId xmlns:a16="http://schemas.microsoft.com/office/drawing/2014/main" id="{EB1A7F76-638B-684E-860A-9968B08A9828}"/>
                  </a:ext>
                </a:extLst>
              </p14:cNvPr>
              <p14:cNvContentPartPr/>
              <p14:nvPr/>
            </p14:nvContentPartPr>
            <p14:xfrm>
              <a:off x="5822020" y="3266929"/>
              <a:ext cx="2253960" cy="573120"/>
            </p14:xfrm>
          </p:contentPart>
        </mc:Choice>
        <mc:Fallback>
          <p:pic>
            <p:nvPicPr>
              <p:cNvPr id="205" name="墨迹 205">
                <a:extLst>
                  <a:ext uri="{FF2B5EF4-FFF2-40B4-BE49-F238E27FC236}">
                    <a16:creationId xmlns:a16="http://schemas.microsoft.com/office/drawing/2014/main" id="{EB1A7F76-638B-684E-860A-9968B08A98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14460" y="3259369"/>
                <a:ext cx="22690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9" name="墨迹 209">
                <a:extLst>
                  <a:ext uri="{FF2B5EF4-FFF2-40B4-BE49-F238E27FC236}">
                    <a16:creationId xmlns:a16="http://schemas.microsoft.com/office/drawing/2014/main" id="{766AFE5C-FF16-5242-A6EB-EF311BEDEEE6}"/>
                  </a:ext>
                </a:extLst>
              </p14:cNvPr>
              <p14:cNvContentPartPr/>
              <p14:nvPr/>
            </p14:nvContentPartPr>
            <p14:xfrm>
              <a:off x="8797780" y="3342529"/>
              <a:ext cx="249480" cy="441000"/>
            </p14:xfrm>
          </p:contentPart>
        </mc:Choice>
        <mc:Fallback>
          <p:pic>
            <p:nvPicPr>
              <p:cNvPr id="209" name="墨迹 209">
                <a:extLst>
                  <a:ext uri="{FF2B5EF4-FFF2-40B4-BE49-F238E27FC236}">
                    <a16:creationId xmlns:a16="http://schemas.microsoft.com/office/drawing/2014/main" id="{766AFE5C-FF16-5242-A6EB-EF311BEDEE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90220" y="3334969"/>
                <a:ext cx="2646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A42D077-A93A-9C48-ABD1-C44BF41D7619}"/>
                  </a:ext>
                </a:extLst>
              </p14:cNvPr>
              <p14:cNvContentPartPr/>
              <p14:nvPr/>
            </p14:nvContentPartPr>
            <p14:xfrm>
              <a:off x="10901980" y="3086569"/>
              <a:ext cx="31320" cy="2181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A42D077-A93A-9C48-ABD1-C44BF41D761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94420" y="3079009"/>
                <a:ext cx="46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0521C157-6351-7C48-AA1E-54C2FB4731D5}"/>
                  </a:ext>
                </a:extLst>
              </p14:cNvPr>
              <p14:cNvContentPartPr/>
              <p14:nvPr/>
            </p14:nvContentPartPr>
            <p14:xfrm>
              <a:off x="11119780" y="2930689"/>
              <a:ext cx="143640" cy="64800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0521C157-6351-7C48-AA1E-54C2FB4731D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12220" y="2923129"/>
                <a:ext cx="1587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8" name="墨迹 219">
                <a:extLst>
                  <a:ext uri="{FF2B5EF4-FFF2-40B4-BE49-F238E27FC236}">
                    <a16:creationId xmlns:a16="http://schemas.microsoft.com/office/drawing/2014/main" id="{CD9A24B6-FD2B-B642-989D-C1DC028FC511}"/>
                  </a:ext>
                </a:extLst>
              </p14:cNvPr>
              <p14:cNvContentPartPr/>
              <p14:nvPr/>
            </p14:nvContentPartPr>
            <p14:xfrm>
              <a:off x="10403740" y="3098809"/>
              <a:ext cx="274320" cy="168480"/>
            </p14:xfrm>
          </p:contentPart>
        </mc:Choice>
        <mc:Fallback>
          <p:pic>
            <p:nvPicPr>
              <p:cNvPr id="218" name="墨迹 219">
                <a:extLst>
                  <a:ext uri="{FF2B5EF4-FFF2-40B4-BE49-F238E27FC236}">
                    <a16:creationId xmlns:a16="http://schemas.microsoft.com/office/drawing/2014/main" id="{CD9A24B6-FD2B-B642-989D-C1DC028FC5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96180" y="3091249"/>
                <a:ext cx="289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9" name="墨迹 220">
                <a:extLst>
                  <a:ext uri="{FF2B5EF4-FFF2-40B4-BE49-F238E27FC236}">
                    <a16:creationId xmlns:a16="http://schemas.microsoft.com/office/drawing/2014/main" id="{E5ED514D-97CC-2944-BD7D-A445429035DD}"/>
                  </a:ext>
                </a:extLst>
              </p14:cNvPr>
              <p14:cNvContentPartPr/>
              <p14:nvPr/>
            </p14:nvContentPartPr>
            <p14:xfrm>
              <a:off x="9289540" y="3049129"/>
              <a:ext cx="622800" cy="442440"/>
            </p14:xfrm>
          </p:contentPart>
        </mc:Choice>
        <mc:Fallback>
          <p:pic>
            <p:nvPicPr>
              <p:cNvPr id="219" name="墨迹 220">
                <a:extLst>
                  <a:ext uri="{FF2B5EF4-FFF2-40B4-BE49-F238E27FC236}">
                    <a16:creationId xmlns:a16="http://schemas.microsoft.com/office/drawing/2014/main" id="{E5ED514D-97CC-2944-BD7D-A445429035D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81980" y="3041569"/>
                <a:ext cx="63792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4" name="墨迹 224">
                <a:extLst>
                  <a:ext uri="{FF2B5EF4-FFF2-40B4-BE49-F238E27FC236}">
                    <a16:creationId xmlns:a16="http://schemas.microsoft.com/office/drawing/2014/main" id="{74844DF0-0E06-D74B-81A4-19AB7C8CB21C}"/>
                  </a:ext>
                </a:extLst>
              </p14:cNvPr>
              <p14:cNvContentPartPr/>
              <p14:nvPr/>
            </p14:nvContentPartPr>
            <p14:xfrm>
              <a:off x="979300" y="4325329"/>
              <a:ext cx="572400" cy="486000"/>
            </p14:xfrm>
          </p:contentPart>
        </mc:Choice>
        <mc:Fallback>
          <p:pic>
            <p:nvPicPr>
              <p:cNvPr id="224" name="墨迹 224">
                <a:extLst>
                  <a:ext uri="{FF2B5EF4-FFF2-40B4-BE49-F238E27FC236}">
                    <a16:creationId xmlns:a16="http://schemas.microsoft.com/office/drawing/2014/main" id="{74844DF0-0E06-D74B-81A4-19AB7C8CB21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1740" y="4317769"/>
                <a:ext cx="5875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21020C85-57B0-3349-9904-13108C160854}"/>
                  </a:ext>
                </a:extLst>
              </p14:cNvPr>
              <p14:cNvContentPartPr/>
              <p14:nvPr/>
            </p14:nvContentPartPr>
            <p14:xfrm>
              <a:off x="2067940" y="4667689"/>
              <a:ext cx="249480" cy="50040"/>
            </p14:xfrm>
          </p:contentPart>
        </mc:Choice>
        <mc:Fallback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21020C85-57B0-3349-9904-13108C16085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60380" y="4660129"/>
                <a:ext cx="264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7" name="墨迹 238">
                <a:extLst>
                  <a:ext uri="{FF2B5EF4-FFF2-40B4-BE49-F238E27FC236}">
                    <a16:creationId xmlns:a16="http://schemas.microsoft.com/office/drawing/2014/main" id="{1CEE2689-9BF8-1145-A464-7B08D8BDE721}"/>
                  </a:ext>
                </a:extLst>
              </p14:cNvPr>
              <p14:cNvContentPartPr/>
              <p14:nvPr/>
            </p14:nvContentPartPr>
            <p14:xfrm>
              <a:off x="2512540" y="4263049"/>
              <a:ext cx="1199160" cy="429840"/>
            </p14:xfrm>
          </p:contentPart>
        </mc:Choice>
        <mc:Fallback>
          <p:pic>
            <p:nvPicPr>
              <p:cNvPr id="237" name="墨迹 238">
                <a:extLst>
                  <a:ext uri="{FF2B5EF4-FFF2-40B4-BE49-F238E27FC236}">
                    <a16:creationId xmlns:a16="http://schemas.microsoft.com/office/drawing/2014/main" id="{1CEE2689-9BF8-1145-A464-7B08D8BDE72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05340" y="4255489"/>
                <a:ext cx="12142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8" name="墨迹 239">
                <a:extLst>
                  <a:ext uri="{FF2B5EF4-FFF2-40B4-BE49-F238E27FC236}">
                    <a16:creationId xmlns:a16="http://schemas.microsoft.com/office/drawing/2014/main" id="{D2DDABE0-0CD4-C94B-B987-A1D4C8794420}"/>
                  </a:ext>
                </a:extLst>
              </p14:cNvPr>
              <p14:cNvContentPartPr/>
              <p14:nvPr/>
            </p14:nvContentPartPr>
            <p14:xfrm>
              <a:off x="2018260" y="4443409"/>
              <a:ext cx="187200" cy="131040"/>
            </p14:xfrm>
          </p:contentPart>
        </mc:Choice>
        <mc:Fallback>
          <p:pic>
            <p:nvPicPr>
              <p:cNvPr id="238" name="墨迹 239">
                <a:extLst>
                  <a:ext uri="{FF2B5EF4-FFF2-40B4-BE49-F238E27FC236}">
                    <a16:creationId xmlns:a16="http://schemas.microsoft.com/office/drawing/2014/main" id="{D2DDABE0-0CD4-C94B-B987-A1D4C879442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10700" y="4436209"/>
                <a:ext cx="202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1C00385-5F47-CE42-A061-4ECA3A167F03}"/>
                  </a:ext>
                </a:extLst>
              </p14:cNvPr>
              <p14:cNvContentPartPr/>
              <p14:nvPr/>
            </p14:nvContentPartPr>
            <p14:xfrm>
              <a:off x="3892060" y="4325329"/>
              <a:ext cx="174600" cy="36144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1C00385-5F47-CE42-A061-4ECA3A167F0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84500" y="4317769"/>
                <a:ext cx="1897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20F60A53-B83E-9345-8E42-2839BCFC72D4}"/>
                  </a:ext>
                </a:extLst>
              </p14:cNvPr>
              <p14:cNvContentPartPr/>
              <p14:nvPr/>
            </p14:nvContentPartPr>
            <p14:xfrm>
              <a:off x="4221820" y="4586689"/>
              <a:ext cx="109080" cy="270720"/>
            </p14:xfrm>
          </p:contentPart>
        </mc:Choice>
        <mc:Fallback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20F60A53-B83E-9345-8E42-2839BCFC72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14260" y="4579129"/>
                <a:ext cx="12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6EB69BA7-C5CE-1649-9009-04D5EA432C6E}"/>
                  </a:ext>
                </a:extLst>
              </p14:cNvPr>
              <p14:cNvContentPartPr/>
              <p14:nvPr/>
            </p14:nvContentPartPr>
            <p14:xfrm>
              <a:off x="4738780" y="4729969"/>
              <a:ext cx="25200" cy="25200"/>
            </p14:xfrm>
          </p:contentPart>
        </mc:Choice>
        <mc:Fallback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6EB69BA7-C5CE-1649-9009-04D5EA432C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31220" y="4722409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4FDA86D3-A522-F34B-BBB2-7684F55FF862}"/>
                  </a:ext>
                </a:extLst>
              </p14:cNvPr>
              <p14:cNvContentPartPr/>
              <p14:nvPr/>
            </p14:nvContentPartPr>
            <p14:xfrm>
              <a:off x="4757500" y="4929049"/>
              <a:ext cx="19080" cy="360"/>
            </p14:xfrm>
          </p:contentPart>
        </mc:Choice>
        <mc:Fallback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4FDA86D3-A522-F34B-BBB2-7684F55FF86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749940" y="4921489"/>
                <a:ext cx="342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3EC9317F-532C-F348-B1A3-0B727E4A8AD5}"/>
                  </a:ext>
                </a:extLst>
              </p14:cNvPr>
              <p14:cNvContentPartPr/>
              <p14:nvPr/>
            </p14:nvContentPartPr>
            <p14:xfrm>
              <a:off x="4757500" y="4922929"/>
              <a:ext cx="19080" cy="6264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3EC9317F-532C-F348-B1A3-0B727E4A8AD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49940" y="4915369"/>
                <a:ext cx="3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7C5940C0-AF52-C64A-BCB9-92BA87A4CC69}"/>
                  </a:ext>
                </a:extLst>
              </p14:cNvPr>
              <p14:cNvContentPartPr/>
              <p14:nvPr/>
            </p14:nvContentPartPr>
            <p14:xfrm>
              <a:off x="5423500" y="4586689"/>
              <a:ext cx="180720" cy="104004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7C5940C0-AF52-C64A-BCB9-92BA87A4CC6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15940" y="4579129"/>
                <a:ext cx="1958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3" name="墨迹 254">
                <a:extLst>
                  <a:ext uri="{FF2B5EF4-FFF2-40B4-BE49-F238E27FC236}">
                    <a16:creationId xmlns:a16="http://schemas.microsoft.com/office/drawing/2014/main" id="{D445DD60-BFF9-9E44-B072-21CBC88625BC}"/>
                  </a:ext>
                </a:extLst>
              </p14:cNvPr>
              <p14:cNvContentPartPr/>
              <p14:nvPr/>
            </p14:nvContentPartPr>
            <p14:xfrm>
              <a:off x="6400900" y="4412449"/>
              <a:ext cx="498240" cy="435960"/>
            </p14:xfrm>
          </p:contentPart>
        </mc:Choice>
        <mc:Fallback>
          <p:pic>
            <p:nvPicPr>
              <p:cNvPr id="253" name="墨迹 254">
                <a:extLst>
                  <a:ext uri="{FF2B5EF4-FFF2-40B4-BE49-F238E27FC236}">
                    <a16:creationId xmlns:a16="http://schemas.microsoft.com/office/drawing/2014/main" id="{D445DD60-BFF9-9E44-B072-21CBC88625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93340" y="4404895"/>
                <a:ext cx="513360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4" name="墨迹 255">
                <a:extLst>
                  <a:ext uri="{FF2B5EF4-FFF2-40B4-BE49-F238E27FC236}">
                    <a16:creationId xmlns:a16="http://schemas.microsoft.com/office/drawing/2014/main" id="{7EC73162-9BD4-0144-9737-09D115C5890E}"/>
                  </a:ext>
                </a:extLst>
              </p14:cNvPr>
              <p14:cNvContentPartPr/>
              <p14:nvPr/>
            </p14:nvContentPartPr>
            <p14:xfrm>
              <a:off x="5852980" y="4387609"/>
              <a:ext cx="361440" cy="567000"/>
            </p14:xfrm>
          </p:contentPart>
        </mc:Choice>
        <mc:Fallback>
          <p:pic>
            <p:nvPicPr>
              <p:cNvPr id="254" name="墨迹 255">
                <a:extLst>
                  <a:ext uri="{FF2B5EF4-FFF2-40B4-BE49-F238E27FC236}">
                    <a16:creationId xmlns:a16="http://schemas.microsoft.com/office/drawing/2014/main" id="{7EC73162-9BD4-0144-9737-09D115C5890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45420" y="4380049"/>
                <a:ext cx="3765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528C2653-B6E7-1F46-A213-D87EE61DE54A}"/>
                  </a:ext>
                </a:extLst>
              </p14:cNvPr>
              <p14:cNvContentPartPr/>
              <p14:nvPr/>
            </p14:nvContentPartPr>
            <p14:xfrm>
              <a:off x="8066620" y="4655089"/>
              <a:ext cx="34200" cy="5004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528C2653-B6E7-1F46-A213-D87EE61DE54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59060" y="4647529"/>
                <a:ext cx="49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2" name="墨迹 261">
                <a:extLst>
                  <a:ext uri="{FF2B5EF4-FFF2-40B4-BE49-F238E27FC236}">
                    <a16:creationId xmlns:a16="http://schemas.microsoft.com/office/drawing/2014/main" id="{5A35BD07-EB55-6942-99AB-C906C574AFC4}"/>
                  </a:ext>
                </a:extLst>
              </p14:cNvPr>
              <p14:cNvContentPartPr/>
              <p14:nvPr/>
            </p14:nvContentPartPr>
            <p14:xfrm>
              <a:off x="8106580" y="4841929"/>
              <a:ext cx="43920" cy="6480"/>
            </p14:xfrm>
          </p:contentPart>
        </mc:Choice>
        <mc:Fallback>
          <p:pic>
            <p:nvPicPr>
              <p:cNvPr id="262" name="墨迹 261">
                <a:extLst>
                  <a:ext uri="{FF2B5EF4-FFF2-40B4-BE49-F238E27FC236}">
                    <a16:creationId xmlns:a16="http://schemas.microsoft.com/office/drawing/2014/main" id="{5A35BD07-EB55-6942-99AB-C906C574AFC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099020" y="4834369"/>
                <a:ext cx="59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3" name="墨迹 264">
                <a:extLst>
                  <a:ext uri="{FF2B5EF4-FFF2-40B4-BE49-F238E27FC236}">
                    <a16:creationId xmlns:a16="http://schemas.microsoft.com/office/drawing/2014/main" id="{5CAA9D2C-BF64-1E45-BBD7-6B3AA346A02D}"/>
                  </a:ext>
                </a:extLst>
              </p14:cNvPr>
              <p14:cNvContentPartPr/>
              <p14:nvPr/>
            </p14:nvContentPartPr>
            <p14:xfrm>
              <a:off x="7658380" y="4434409"/>
              <a:ext cx="224640" cy="326880"/>
            </p14:xfrm>
          </p:contentPart>
        </mc:Choice>
        <mc:Fallback>
          <p:pic>
            <p:nvPicPr>
              <p:cNvPr id="263" name="墨迹 264">
                <a:extLst>
                  <a:ext uri="{FF2B5EF4-FFF2-40B4-BE49-F238E27FC236}">
                    <a16:creationId xmlns:a16="http://schemas.microsoft.com/office/drawing/2014/main" id="{5CAA9D2C-BF64-1E45-BBD7-6B3AA346A0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50820" y="4427209"/>
                <a:ext cx="2394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4" name="墨迹 265">
                <a:extLst>
                  <a:ext uri="{FF2B5EF4-FFF2-40B4-BE49-F238E27FC236}">
                    <a16:creationId xmlns:a16="http://schemas.microsoft.com/office/drawing/2014/main" id="{946FB520-344C-214A-B4EB-DD578EF22166}"/>
                  </a:ext>
                </a:extLst>
              </p14:cNvPr>
              <p14:cNvContentPartPr/>
              <p14:nvPr/>
            </p14:nvContentPartPr>
            <p14:xfrm>
              <a:off x="7029820" y="4350169"/>
              <a:ext cx="405000" cy="461160"/>
            </p14:xfrm>
          </p:contentPart>
        </mc:Choice>
        <mc:Fallback>
          <p:pic>
            <p:nvPicPr>
              <p:cNvPr id="264" name="墨迹 265">
                <a:extLst>
                  <a:ext uri="{FF2B5EF4-FFF2-40B4-BE49-F238E27FC236}">
                    <a16:creationId xmlns:a16="http://schemas.microsoft.com/office/drawing/2014/main" id="{946FB520-344C-214A-B4EB-DD578EF2216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22260" y="4342609"/>
                <a:ext cx="4201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6" name="墨迹 278">
                <a:extLst>
                  <a:ext uri="{FF2B5EF4-FFF2-40B4-BE49-F238E27FC236}">
                    <a16:creationId xmlns:a16="http://schemas.microsoft.com/office/drawing/2014/main" id="{FF91EB56-4F0A-7941-8F72-1112387E287F}"/>
                  </a:ext>
                </a:extLst>
              </p14:cNvPr>
              <p14:cNvContentPartPr/>
              <p14:nvPr/>
            </p14:nvContentPartPr>
            <p14:xfrm>
              <a:off x="11169460" y="4331449"/>
              <a:ext cx="236880" cy="186840"/>
            </p14:xfrm>
          </p:contentPart>
        </mc:Choice>
        <mc:Fallback>
          <p:pic>
            <p:nvPicPr>
              <p:cNvPr id="276" name="墨迹 278">
                <a:extLst>
                  <a:ext uri="{FF2B5EF4-FFF2-40B4-BE49-F238E27FC236}">
                    <a16:creationId xmlns:a16="http://schemas.microsoft.com/office/drawing/2014/main" id="{FF91EB56-4F0A-7941-8F72-1112387E287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61900" y="4323904"/>
                <a:ext cx="252000" cy="201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7" name="墨迹 279">
                <a:extLst>
                  <a:ext uri="{FF2B5EF4-FFF2-40B4-BE49-F238E27FC236}">
                    <a16:creationId xmlns:a16="http://schemas.microsoft.com/office/drawing/2014/main" id="{B3C8DC2F-7D1B-B64A-86A0-119368C352A8}"/>
                  </a:ext>
                </a:extLst>
              </p14:cNvPr>
              <p14:cNvContentPartPr/>
              <p14:nvPr/>
            </p14:nvContentPartPr>
            <p14:xfrm>
              <a:off x="10646740" y="4431169"/>
              <a:ext cx="261720" cy="174600"/>
            </p14:xfrm>
          </p:contentPart>
        </mc:Choice>
        <mc:Fallback>
          <p:pic>
            <p:nvPicPr>
              <p:cNvPr id="277" name="墨迹 279">
                <a:extLst>
                  <a:ext uri="{FF2B5EF4-FFF2-40B4-BE49-F238E27FC236}">
                    <a16:creationId xmlns:a16="http://schemas.microsoft.com/office/drawing/2014/main" id="{B3C8DC2F-7D1B-B64A-86A0-119368C352A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636660" y="4423609"/>
                <a:ext cx="279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8" name="墨迹 280">
                <a:extLst>
                  <a:ext uri="{FF2B5EF4-FFF2-40B4-BE49-F238E27FC236}">
                    <a16:creationId xmlns:a16="http://schemas.microsoft.com/office/drawing/2014/main" id="{7D59C027-CBAC-644F-8014-374ED26DA862}"/>
                  </a:ext>
                </a:extLst>
              </p14:cNvPr>
              <p14:cNvContentPartPr/>
              <p14:nvPr/>
            </p14:nvContentPartPr>
            <p14:xfrm>
              <a:off x="10136260" y="4456009"/>
              <a:ext cx="311760" cy="240480"/>
            </p14:xfrm>
          </p:contentPart>
        </mc:Choice>
        <mc:Fallback>
          <p:pic>
            <p:nvPicPr>
              <p:cNvPr id="278" name="墨迹 280">
                <a:extLst>
                  <a:ext uri="{FF2B5EF4-FFF2-40B4-BE49-F238E27FC236}">
                    <a16:creationId xmlns:a16="http://schemas.microsoft.com/office/drawing/2014/main" id="{7D59C027-CBAC-644F-8014-374ED26DA8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126180" y="4448449"/>
                <a:ext cx="3294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8" name="墨迹 288">
                <a:extLst>
                  <a:ext uri="{FF2B5EF4-FFF2-40B4-BE49-F238E27FC236}">
                    <a16:creationId xmlns:a16="http://schemas.microsoft.com/office/drawing/2014/main" id="{0D6BF32F-13FD-ED40-9D46-7D40A8E05CA8}"/>
                  </a:ext>
                </a:extLst>
              </p14:cNvPr>
              <p14:cNvContentPartPr/>
              <p14:nvPr/>
            </p14:nvContentPartPr>
            <p14:xfrm>
              <a:off x="11300860" y="4717369"/>
              <a:ext cx="473040" cy="660240"/>
            </p14:xfrm>
          </p:contentPart>
        </mc:Choice>
        <mc:Fallback>
          <p:pic>
            <p:nvPicPr>
              <p:cNvPr id="288" name="墨迹 288">
                <a:extLst>
                  <a:ext uri="{FF2B5EF4-FFF2-40B4-BE49-F238E27FC236}">
                    <a16:creationId xmlns:a16="http://schemas.microsoft.com/office/drawing/2014/main" id="{0D6BF32F-13FD-ED40-9D46-7D40A8E05CA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293655" y="4709809"/>
                <a:ext cx="488172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95" name="墨迹 295">
                <a:extLst>
                  <a:ext uri="{FF2B5EF4-FFF2-40B4-BE49-F238E27FC236}">
                    <a16:creationId xmlns:a16="http://schemas.microsoft.com/office/drawing/2014/main" id="{1CDC901C-765C-C940-AB73-4C09E6C4ABE2}"/>
                  </a:ext>
                </a:extLst>
              </p14:cNvPr>
              <p14:cNvContentPartPr/>
              <p14:nvPr/>
            </p14:nvContentPartPr>
            <p14:xfrm>
              <a:off x="10771300" y="4655089"/>
              <a:ext cx="155880" cy="1301760"/>
            </p14:xfrm>
          </p:contentPart>
        </mc:Choice>
        <mc:Fallback>
          <p:pic>
            <p:nvPicPr>
              <p:cNvPr id="295" name="墨迹 295">
                <a:extLst>
                  <a:ext uri="{FF2B5EF4-FFF2-40B4-BE49-F238E27FC236}">
                    <a16:creationId xmlns:a16="http://schemas.microsoft.com/office/drawing/2014/main" id="{1CDC901C-765C-C940-AB73-4C09E6C4ABE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63740" y="4647527"/>
                <a:ext cx="171000" cy="1316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1CE15955-C7FE-D549-A60D-883A2FDBF36F}"/>
                  </a:ext>
                </a:extLst>
              </p14:cNvPr>
              <p14:cNvContentPartPr/>
              <p14:nvPr/>
            </p14:nvContentPartPr>
            <p14:xfrm>
              <a:off x="11375020" y="5034889"/>
              <a:ext cx="448560" cy="45468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1CE15955-C7FE-D549-A60D-883A2FDBF36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367460" y="5027329"/>
                <a:ext cx="4636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01" name="墨迹 300">
                <a:extLst>
                  <a:ext uri="{FF2B5EF4-FFF2-40B4-BE49-F238E27FC236}">
                    <a16:creationId xmlns:a16="http://schemas.microsoft.com/office/drawing/2014/main" id="{ED4BB6D8-A0BB-1940-822B-1792A0D7EC4D}"/>
                  </a:ext>
                </a:extLst>
              </p14:cNvPr>
              <p14:cNvContentPartPr/>
              <p14:nvPr/>
            </p14:nvContentPartPr>
            <p14:xfrm>
              <a:off x="10199260" y="5358889"/>
              <a:ext cx="379440" cy="324000"/>
            </p14:xfrm>
          </p:contentPart>
        </mc:Choice>
        <mc:Fallback>
          <p:pic>
            <p:nvPicPr>
              <p:cNvPr id="301" name="墨迹 300">
                <a:extLst>
                  <a:ext uri="{FF2B5EF4-FFF2-40B4-BE49-F238E27FC236}">
                    <a16:creationId xmlns:a16="http://schemas.microsoft.com/office/drawing/2014/main" id="{ED4BB6D8-A0BB-1940-822B-1792A0D7EC4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91700" y="5351329"/>
                <a:ext cx="394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02" name="墨迹 302">
                <a:extLst>
                  <a:ext uri="{FF2B5EF4-FFF2-40B4-BE49-F238E27FC236}">
                    <a16:creationId xmlns:a16="http://schemas.microsoft.com/office/drawing/2014/main" id="{D94225FA-789F-904E-B6A1-54C899EDA376}"/>
                  </a:ext>
                </a:extLst>
              </p14:cNvPr>
              <p14:cNvContentPartPr/>
              <p14:nvPr/>
            </p14:nvContentPartPr>
            <p14:xfrm>
              <a:off x="10273060" y="4754809"/>
              <a:ext cx="205920" cy="436320"/>
            </p14:xfrm>
          </p:contentPart>
        </mc:Choice>
        <mc:Fallback>
          <p:pic>
            <p:nvPicPr>
              <p:cNvPr id="302" name="墨迹 302">
                <a:extLst>
                  <a:ext uri="{FF2B5EF4-FFF2-40B4-BE49-F238E27FC236}">
                    <a16:creationId xmlns:a16="http://schemas.microsoft.com/office/drawing/2014/main" id="{D94225FA-789F-904E-B6A1-54C899EDA37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265500" y="4747249"/>
                <a:ext cx="2210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08" name="墨迹 308">
                <a:extLst>
                  <a:ext uri="{FF2B5EF4-FFF2-40B4-BE49-F238E27FC236}">
                    <a16:creationId xmlns:a16="http://schemas.microsoft.com/office/drawing/2014/main" id="{E0047349-95D6-7E4B-A1E7-49E07BA05D9D}"/>
                  </a:ext>
                </a:extLst>
              </p14:cNvPr>
              <p14:cNvContentPartPr/>
              <p14:nvPr/>
            </p14:nvContentPartPr>
            <p14:xfrm>
              <a:off x="8573500" y="4406329"/>
              <a:ext cx="716400" cy="629640"/>
            </p14:xfrm>
          </p:contentPart>
        </mc:Choice>
        <mc:Fallback>
          <p:pic>
            <p:nvPicPr>
              <p:cNvPr id="308" name="墨迹 308">
                <a:extLst>
                  <a:ext uri="{FF2B5EF4-FFF2-40B4-BE49-F238E27FC236}">
                    <a16:creationId xmlns:a16="http://schemas.microsoft.com/office/drawing/2014/main" id="{E0047349-95D6-7E4B-A1E7-49E07BA05D9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65940" y="4398769"/>
                <a:ext cx="73152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19" name="墨迹 318">
                <a:extLst>
                  <a:ext uri="{FF2B5EF4-FFF2-40B4-BE49-F238E27FC236}">
                    <a16:creationId xmlns:a16="http://schemas.microsoft.com/office/drawing/2014/main" id="{2CE579AB-9E09-474A-AFB4-99160539BC6C}"/>
                  </a:ext>
                </a:extLst>
              </p14:cNvPr>
              <p14:cNvContentPartPr/>
              <p14:nvPr/>
            </p14:nvContentPartPr>
            <p14:xfrm>
              <a:off x="7988500" y="5371129"/>
              <a:ext cx="19080" cy="31320"/>
            </p14:xfrm>
          </p:contentPart>
        </mc:Choice>
        <mc:Fallback>
          <p:pic>
            <p:nvPicPr>
              <p:cNvPr id="319" name="墨迹 318">
                <a:extLst>
                  <a:ext uri="{FF2B5EF4-FFF2-40B4-BE49-F238E27FC236}">
                    <a16:creationId xmlns:a16="http://schemas.microsoft.com/office/drawing/2014/main" id="{2CE579AB-9E09-474A-AFB4-99160539BC6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80940" y="5363569"/>
                <a:ext cx="34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20" name="墨迹 319">
                <a:extLst>
                  <a:ext uri="{FF2B5EF4-FFF2-40B4-BE49-F238E27FC236}">
                    <a16:creationId xmlns:a16="http://schemas.microsoft.com/office/drawing/2014/main" id="{61BA64DB-DB28-F54E-A123-6A92B5023414}"/>
                  </a:ext>
                </a:extLst>
              </p14:cNvPr>
              <p14:cNvContentPartPr/>
              <p14:nvPr/>
            </p14:nvContentPartPr>
            <p14:xfrm>
              <a:off x="8015860" y="5570209"/>
              <a:ext cx="47520" cy="12960"/>
            </p14:xfrm>
          </p:contentPart>
        </mc:Choice>
        <mc:Fallback>
          <p:pic>
            <p:nvPicPr>
              <p:cNvPr id="320" name="墨迹 319">
                <a:extLst>
                  <a:ext uri="{FF2B5EF4-FFF2-40B4-BE49-F238E27FC236}">
                    <a16:creationId xmlns:a16="http://schemas.microsoft.com/office/drawing/2014/main" id="{61BA64DB-DB28-F54E-A123-6A92B502341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008660" y="5563009"/>
                <a:ext cx="62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21" name="墨迹 323">
                <a:extLst>
                  <a:ext uri="{FF2B5EF4-FFF2-40B4-BE49-F238E27FC236}">
                    <a16:creationId xmlns:a16="http://schemas.microsoft.com/office/drawing/2014/main" id="{6C2C5424-67CD-BF4E-A1B7-5D4755FB7A63}"/>
                  </a:ext>
                </a:extLst>
              </p14:cNvPr>
              <p14:cNvContentPartPr/>
              <p14:nvPr/>
            </p14:nvContentPartPr>
            <p14:xfrm>
              <a:off x="7104340" y="5097169"/>
              <a:ext cx="647640" cy="380160"/>
            </p14:xfrm>
          </p:contentPart>
        </mc:Choice>
        <mc:Fallback>
          <p:pic>
            <p:nvPicPr>
              <p:cNvPr id="321" name="墨迹 323">
                <a:extLst>
                  <a:ext uri="{FF2B5EF4-FFF2-40B4-BE49-F238E27FC236}">
                    <a16:creationId xmlns:a16="http://schemas.microsoft.com/office/drawing/2014/main" id="{6C2C5424-67CD-BF4E-A1B7-5D4755FB7A6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96780" y="5089609"/>
                <a:ext cx="662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22" name="墨迹 324">
                <a:extLst>
                  <a:ext uri="{FF2B5EF4-FFF2-40B4-BE49-F238E27FC236}">
                    <a16:creationId xmlns:a16="http://schemas.microsoft.com/office/drawing/2014/main" id="{FB26AC65-5E9F-2844-8828-24E5D6D47F69}"/>
                  </a:ext>
                </a:extLst>
              </p14:cNvPr>
              <p14:cNvContentPartPr/>
              <p14:nvPr/>
            </p14:nvContentPartPr>
            <p14:xfrm>
              <a:off x="6401620" y="5066209"/>
              <a:ext cx="435240" cy="435960"/>
            </p14:xfrm>
          </p:contentPart>
        </mc:Choice>
        <mc:Fallback>
          <p:pic>
            <p:nvPicPr>
              <p:cNvPr id="322" name="墨迹 324">
                <a:extLst>
                  <a:ext uri="{FF2B5EF4-FFF2-40B4-BE49-F238E27FC236}">
                    <a16:creationId xmlns:a16="http://schemas.microsoft.com/office/drawing/2014/main" id="{FB26AC65-5E9F-2844-8828-24E5D6D47F6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94066" y="5058655"/>
                <a:ext cx="449988" cy="450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23" name="墨迹 325">
                <a:extLst>
                  <a:ext uri="{FF2B5EF4-FFF2-40B4-BE49-F238E27FC236}">
                    <a16:creationId xmlns:a16="http://schemas.microsoft.com/office/drawing/2014/main" id="{4D9B7BCC-1E66-CB46-9FA2-9E29439F5E9E}"/>
                  </a:ext>
                </a:extLst>
              </p14:cNvPr>
              <p14:cNvContentPartPr/>
              <p14:nvPr/>
            </p14:nvContentPartPr>
            <p14:xfrm>
              <a:off x="5971420" y="5203009"/>
              <a:ext cx="273600" cy="352440"/>
            </p14:xfrm>
          </p:contentPart>
        </mc:Choice>
        <mc:Fallback>
          <p:pic>
            <p:nvPicPr>
              <p:cNvPr id="323" name="墨迹 325">
                <a:extLst>
                  <a:ext uri="{FF2B5EF4-FFF2-40B4-BE49-F238E27FC236}">
                    <a16:creationId xmlns:a16="http://schemas.microsoft.com/office/drawing/2014/main" id="{4D9B7BCC-1E66-CB46-9FA2-9E29439F5E9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63860" y="5195449"/>
                <a:ext cx="2887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331" name="墨迹 331">
                <a:extLst>
                  <a:ext uri="{FF2B5EF4-FFF2-40B4-BE49-F238E27FC236}">
                    <a16:creationId xmlns:a16="http://schemas.microsoft.com/office/drawing/2014/main" id="{60E80001-1A8D-414E-AADE-0ED2663871C3}"/>
                  </a:ext>
                </a:extLst>
              </p14:cNvPr>
              <p14:cNvContentPartPr/>
              <p14:nvPr/>
            </p14:nvContentPartPr>
            <p14:xfrm>
              <a:off x="8623540" y="5103649"/>
              <a:ext cx="647640" cy="504360"/>
            </p14:xfrm>
          </p:contentPart>
        </mc:Choice>
        <mc:Fallback>
          <p:pic>
            <p:nvPicPr>
              <p:cNvPr id="331" name="墨迹 331">
                <a:extLst>
                  <a:ext uri="{FF2B5EF4-FFF2-40B4-BE49-F238E27FC236}">
                    <a16:creationId xmlns:a16="http://schemas.microsoft.com/office/drawing/2014/main" id="{60E80001-1A8D-414E-AADE-0ED2663871C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615980" y="5096094"/>
                <a:ext cx="662760" cy="51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335" name="墨迹 335">
                <a:extLst>
                  <a:ext uri="{FF2B5EF4-FFF2-40B4-BE49-F238E27FC236}">
                    <a16:creationId xmlns:a16="http://schemas.microsoft.com/office/drawing/2014/main" id="{AE0221DE-F4CA-1F40-B0FC-AC33776244A9}"/>
                  </a:ext>
                </a:extLst>
              </p14:cNvPr>
              <p14:cNvContentPartPr/>
              <p14:nvPr/>
            </p14:nvContentPartPr>
            <p14:xfrm>
              <a:off x="5454460" y="5601529"/>
              <a:ext cx="168480" cy="709920"/>
            </p14:xfrm>
          </p:contentPart>
        </mc:Choice>
        <mc:Fallback>
          <p:pic>
            <p:nvPicPr>
              <p:cNvPr id="335" name="墨迹 335">
                <a:extLst>
                  <a:ext uri="{FF2B5EF4-FFF2-40B4-BE49-F238E27FC236}">
                    <a16:creationId xmlns:a16="http://schemas.microsoft.com/office/drawing/2014/main" id="{AE0221DE-F4CA-1F40-B0FC-AC33776244A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46900" y="5593969"/>
                <a:ext cx="18360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349" name="墨迹 348">
                <a:extLst>
                  <a:ext uri="{FF2B5EF4-FFF2-40B4-BE49-F238E27FC236}">
                    <a16:creationId xmlns:a16="http://schemas.microsoft.com/office/drawing/2014/main" id="{BAB542C5-ECFB-0B4F-817B-F4F3B88C86B2}"/>
                  </a:ext>
                </a:extLst>
              </p14:cNvPr>
              <p14:cNvContentPartPr/>
              <p14:nvPr/>
            </p14:nvContentPartPr>
            <p14:xfrm>
              <a:off x="8168860" y="6074569"/>
              <a:ext cx="43920" cy="56520"/>
            </p14:xfrm>
          </p:contentPart>
        </mc:Choice>
        <mc:Fallback>
          <p:pic>
            <p:nvPicPr>
              <p:cNvPr id="349" name="墨迹 348">
                <a:extLst>
                  <a:ext uri="{FF2B5EF4-FFF2-40B4-BE49-F238E27FC236}">
                    <a16:creationId xmlns:a16="http://schemas.microsoft.com/office/drawing/2014/main" id="{BAB542C5-ECFB-0B4F-817B-F4F3B88C86B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61300" y="6067009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350" name="墨迹 349">
                <a:extLst>
                  <a:ext uri="{FF2B5EF4-FFF2-40B4-BE49-F238E27FC236}">
                    <a16:creationId xmlns:a16="http://schemas.microsoft.com/office/drawing/2014/main" id="{2A0F7484-45DA-6641-A12B-1A9DC1A5754C}"/>
                  </a:ext>
                </a:extLst>
              </p14:cNvPr>
              <p14:cNvContentPartPr/>
              <p14:nvPr/>
            </p14:nvContentPartPr>
            <p14:xfrm>
              <a:off x="8216020" y="6298849"/>
              <a:ext cx="52920" cy="31320"/>
            </p14:xfrm>
          </p:contentPart>
        </mc:Choice>
        <mc:Fallback>
          <p:pic>
            <p:nvPicPr>
              <p:cNvPr id="350" name="墨迹 349">
                <a:extLst>
                  <a:ext uri="{FF2B5EF4-FFF2-40B4-BE49-F238E27FC236}">
                    <a16:creationId xmlns:a16="http://schemas.microsoft.com/office/drawing/2014/main" id="{2A0F7484-45DA-6641-A12B-1A9DC1A5754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08460" y="6291289"/>
                <a:ext cx="68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351" name="墨迹 354">
                <a:extLst>
                  <a:ext uri="{FF2B5EF4-FFF2-40B4-BE49-F238E27FC236}">
                    <a16:creationId xmlns:a16="http://schemas.microsoft.com/office/drawing/2014/main" id="{960FE67F-579B-B14E-9334-8C6B2206BC47}"/>
                  </a:ext>
                </a:extLst>
              </p14:cNvPr>
              <p14:cNvContentPartPr/>
              <p14:nvPr/>
            </p14:nvContentPartPr>
            <p14:xfrm>
              <a:off x="7540300" y="5862889"/>
              <a:ext cx="311400" cy="380160"/>
            </p14:xfrm>
          </p:contentPart>
        </mc:Choice>
        <mc:Fallback>
          <p:pic>
            <p:nvPicPr>
              <p:cNvPr id="351" name="墨迹 354">
                <a:extLst>
                  <a:ext uri="{FF2B5EF4-FFF2-40B4-BE49-F238E27FC236}">
                    <a16:creationId xmlns:a16="http://schemas.microsoft.com/office/drawing/2014/main" id="{960FE67F-579B-B14E-9334-8C6B2206BC4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32749" y="5855329"/>
                <a:ext cx="326503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52" name="墨迹 355">
                <a:extLst>
                  <a:ext uri="{FF2B5EF4-FFF2-40B4-BE49-F238E27FC236}">
                    <a16:creationId xmlns:a16="http://schemas.microsoft.com/office/drawing/2014/main" id="{18F39152-8C4D-2E46-A40E-B7B6B34639C7}"/>
                  </a:ext>
                </a:extLst>
              </p14:cNvPr>
              <p14:cNvContentPartPr/>
              <p14:nvPr/>
            </p14:nvContentPartPr>
            <p14:xfrm>
              <a:off x="7054660" y="5866489"/>
              <a:ext cx="305280" cy="426600"/>
            </p14:xfrm>
          </p:contentPart>
        </mc:Choice>
        <mc:Fallback>
          <p:pic>
            <p:nvPicPr>
              <p:cNvPr id="352" name="墨迹 355">
                <a:extLst>
                  <a:ext uri="{FF2B5EF4-FFF2-40B4-BE49-F238E27FC236}">
                    <a16:creationId xmlns:a16="http://schemas.microsoft.com/office/drawing/2014/main" id="{18F39152-8C4D-2E46-A40E-B7B6B34639C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47100" y="5858929"/>
                <a:ext cx="3204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53" name="墨迹 356">
                <a:extLst>
                  <a:ext uri="{FF2B5EF4-FFF2-40B4-BE49-F238E27FC236}">
                    <a16:creationId xmlns:a16="http://schemas.microsoft.com/office/drawing/2014/main" id="{20CFD13B-877E-3D44-999A-9B3CCB713AB2}"/>
                  </a:ext>
                </a:extLst>
              </p14:cNvPr>
              <p14:cNvContentPartPr/>
              <p14:nvPr/>
            </p14:nvContentPartPr>
            <p14:xfrm>
              <a:off x="6351220" y="5900329"/>
              <a:ext cx="448200" cy="429840"/>
            </p14:xfrm>
          </p:contentPart>
        </mc:Choice>
        <mc:Fallback>
          <p:pic>
            <p:nvPicPr>
              <p:cNvPr id="353" name="墨迹 356">
                <a:extLst>
                  <a:ext uri="{FF2B5EF4-FFF2-40B4-BE49-F238E27FC236}">
                    <a16:creationId xmlns:a16="http://schemas.microsoft.com/office/drawing/2014/main" id="{20CFD13B-877E-3D44-999A-9B3CCB713AB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43666" y="5892769"/>
                <a:ext cx="463308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54" name="墨迹 357">
                <a:extLst>
                  <a:ext uri="{FF2B5EF4-FFF2-40B4-BE49-F238E27FC236}">
                    <a16:creationId xmlns:a16="http://schemas.microsoft.com/office/drawing/2014/main" id="{31EC7502-50C4-D14F-A685-7D7000EC0A7C}"/>
                  </a:ext>
                </a:extLst>
              </p14:cNvPr>
              <p14:cNvContentPartPr/>
              <p14:nvPr/>
            </p14:nvContentPartPr>
            <p14:xfrm>
              <a:off x="5922100" y="5931289"/>
              <a:ext cx="230040" cy="398880"/>
            </p14:xfrm>
          </p:contentPart>
        </mc:Choice>
        <mc:Fallback>
          <p:pic>
            <p:nvPicPr>
              <p:cNvPr id="354" name="墨迹 357">
                <a:extLst>
                  <a:ext uri="{FF2B5EF4-FFF2-40B4-BE49-F238E27FC236}">
                    <a16:creationId xmlns:a16="http://schemas.microsoft.com/office/drawing/2014/main" id="{31EC7502-50C4-D14F-A685-7D7000EC0A7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14540" y="5924089"/>
                <a:ext cx="2451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62" name="墨迹 361">
                <a:extLst>
                  <a:ext uri="{FF2B5EF4-FFF2-40B4-BE49-F238E27FC236}">
                    <a16:creationId xmlns:a16="http://schemas.microsoft.com/office/drawing/2014/main" id="{205003F3-79CB-D94B-9B95-A622F0DCBB6D}"/>
                  </a:ext>
                </a:extLst>
              </p14:cNvPr>
              <p14:cNvContentPartPr/>
              <p14:nvPr/>
            </p14:nvContentPartPr>
            <p14:xfrm>
              <a:off x="9240220" y="5838049"/>
              <a:ext cx="148320" cy="643680"/>
            </p14:xfrm>
          </p:contentPart>
        </mc:Choice>
        <mc:Fallback>
          <p:pic>
            <p:nvPicPr>
              <p:cNvPr id="362" name="墨迹 361">
                <a:extLst>
                  <a:ext uri="{FF2B5EF4-FFF2-40B4-BE49-F238E27FC236}">
                    <a16:creationId xmlns:a16="http://schemas.microsoft.com/office/drawing/2014/main" id="{205003F3-79CB-D94B-9B95-A622F0DCBB6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233020" y="5830489"/>
                <a:ext cx="16344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63" name="墨迹 363">
                <a:extLst>
                  <a:ext uri="{FF2B5EF4-FFF2-40B4-BE49-F238E27FC236}">
                    <a16:creationId xmlns:a16="http://schemas.microsoft.com/office/drawing/2014/main" id="{22BF7912-8664-7F4A-BE58-AA487176AFD4}"/>
                  </a:ext>
                </a:extLst>
              </p14:cNvPr>
              <p14:cNvContentPartPr/>
              <p14:nvPr/>
            </p14:nvContentPartPr>
            <p14:xfrm>
              <a:off x="8629660" y="5832649"/>
              <a:ext cx="442440" cy="485280"/>
            </p14:xfrm>
          </p:contentPart>
        </mc:Choice>
        <mc:Fallback>
          <p:pic>
            <p:nvPicPr>
              <p:cNvPr id="363" name="墨迹 363">
                <a:extLst>
                  <a:ext uri="{FF2B5EF4-FFF2-40B4-BE49-F238E27FC236}">
                    <a16:creationId xmlns:a16="http://schemas.microsoft.com/office/drawing/2014/main" id="{22BF7912-8664-7F4A-BE58-AA487176AFD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622100" y="5825089"/>
                <a:ext cx="4575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EAAC9F45-EB1F-9741-8F8B-26CC02991DB9}"/>
                  </a:ext>
                </a:extLst>
              </p14:cNvPr>
              <p14:cNvContentPartPr/>
              <p14:nvPr/>
            </p14:nvContentPartPr>
            <p14:xfrm>
              <a:off x="1246060" y="6230449"/>
              <a:ext cx="286560" cy="24948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EAAC9F45-EB1F-9741-8F8B-26CC02991DB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38500" y="6222889"/>
                <a:ext cx="3016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F898027C-EEF8-BD46-8719-BB670F87323A}"/>
                  </a:ext>
                </a:extLst>
              </p14:cNvPr>
              <p14:cNvContentPartPr/>
              <p14:nvPr/>
            </p14:nvContentPartPr>
            <p14:xfrm>
              <a:off x="1389340" y="6342409"/>
              <a:ext cx="43920" cy="20592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F898027C-EEF8-BD46-8719-BB670F87323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81780" y="6334849"/>
                <a:ext cx="59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67" name="墨迹 366">
                <a:extLst>
                  <a:ext uri="{FF2B5EF4-FFF2-40B4-BE49-F238E27FC236}">
                    <a16:creationId xmlns:a16="http://schemas.microsoft.com/office/drawing/2014/main" id="{7668B2E1-8B4A-C04A-AA13-8A92E879E42E}"/>
                  </a:ext>
                </a:extLst>
              </p14:cNvPr>
              <p14:cNvContentPartPr/>
              <p14:nvPr/>
            </p14:nvContentPartPr>
            <p14:xfrm>
              <a:off x="965980" y="6087169"/>
              <a:ext cx="822240" cy="522720"/>
            </p14:xfrm>
          </p:contentPart>
        </mc:Choice>
        <mc:Fallback>
          <p:pic>
            <p:nvPicPr>
              <p:cNvPr id="367" name="墨迹 366">
                <a:extLst>
                  <a:ext uri="{FF2B5EF4-FFF2-40B4-BE49-F238E27FC236}">
                    <a16:creationId xmlns:a16="http://schemas.microsoft.com/office/drawing/2014/main" id="{7668B2E1-8B4A-C04A-AA13-8A92E879E42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58420" y="6079609"/>
                <a:ext cx="8373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68" name="墨迹 367">
                <a:extLst>
                  <a:ext uri="{FF2B5EF4-FFF2-40B4-BE49-F238E27FC236}">
                    <a16:creationId xmlns:a16="http://schemas.microsoft.com/office/drawing/2014/main" id="{69E14C11-83F1-7F4E-870A-1EB975B41662}"/>
                  </a:ext>
                </a:extLst>
              </p14:cNvPr>
              <p14:cNvContentPartPr/>
              <p14:nvPr/>
            </p14:nvContentPartPr>
            <p14:xfrm>
              <a:off x="2098900" y="6336289"/>
              <a:ext cx="205920" cy="212040"/>
            </p14:xfrm>
          </p:contentPart>
        </mc:Choice>
        <mc:Fallback>
          <p:pic>
            <p:nvPicPr>
              <p:cNvPr id="368" name="墨迹 367">
                <a:extLst>
                  <a:ext uri="{FF2B5EF4-FFF2-40B4-BE49-F238E27FC236}">
                    <a16:creationId xmlns:a16="http://schemas.microsoft.com/office/drawing/2014/main" id="{69E14C11-83F1-7F4E-870A-1EB975B4166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91700" y="6328729"/>
                <a:ext cx="221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69" name="墨迹 368">
                <a:extLst>
                  <a:ext uri="{FF2B5EF4-FFF2-40B4-BE49-F238E27FC236}">
                    <a16:creationId xmlns:a16="http://schemas.microsoft.com/office/drawing/2014/main" id="{DAFD9647-C3B9-B740-AB71-3187C5E2BCD5}"/>
                  </a:ext>
                </a:extLst>
              </p14:cNvPr>
              <p14:cNvContentPartPr/>
              <p14:nvPr/>
            </p14:nvContentPartPr>
            <p14:xfrm>
              <a:off x="2179900" y="6267529"/>
              <a:ext cx="479880" cy="280440"/>
            </p14:xfrm>
          </p:contentPart>
        </mc:Choice>
        <mc:Fallback>
          <p:pic>
            <p:nvPicPr>
              <p:cNvPr id="369" name="墨迹 368">
                <a:extLst>
                  <a:ext uri="{FF2B5EF4-FFF2-40B4-BE49-F238E27FC236}">
                    <a16:creationId xmlns:a16="http://schemas.microsoft.com/office/drawing/2014/main" id="{DAFD9647-C3B9-B740-AB71-3187C5E2BCD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72340" y="6259969"/>
                <a:ext cx="4946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D1A21B1A-4455-8E40-82B5-53DFAE604E72}"/>
                  </a:ext>
                </a:extLst>
              </p14:cNvPr>
              <p14:cNvContentPartPr/>
              <p14:nvPr/>
            </p14:nvContentPartPr>
            <p14:xfrm>
              <a:off x="2354140" y="6361129"/>
              <a:ext cx="19080" cy="8748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D1A21B1A-4455-8E40-82B5-53DFAE604E7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346940" y="6353569"/>
                <a:ext cx="34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60B024C0-879A-B843-85B1-A630467704F6}"/>
                  </a:ext>
                </a:extLst>
              </p14:cNvPr>
              <p14:cNvContentPartPr/>
              <p14:nvPr/>
            </p14:nvContentPartPr>
            <p14:xfrm>
              <a:off x="2397700" y="6373369"/>
              <a:ext cx="199440" cy="14292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60B024C0-879A-B843-85B1-A630467704F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390500" y="6365809"/>
                <a:ext cx="214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E2996935-EAF2-D247-B091-70E9F537A074}"/>
                  </a:ext>
                </a:extLst>
              </p14:cNvPr>
              <p14:cNvContentPartPr/>
              <p14:nvPr/>
            </p14:nvContentPartPr>
            <p14:xfrm>
              <a:off x="2758780" y="6142969"/>
              <a:ext cx="131040" cy="41112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E2996935-EAF2-D247-B091-70E9F537A07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751580" y="6135769"/>
                <a:ext cx="146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73" name="墨迹 372">
                <a:extLst>
                  <a:ext uri="{FF2B5EF4-FFF2-40B4-BE49-F238E27FC236}">
                    <a16:creationId xmlns:a16="http://schemas.microsoft.com/office/drawing/2014/main" id="{DF051BCC-09D1-124C-B060-225BB30C0D54}"/>
                  </a:ext>
                </a:extLst>
              </p14:cNvPr>
              <p14:cNvContentPartPr/>
              <p14:nvPr/>
            </p14:nvContentPartPr>
            <p14:xfrm>
              <a:off x="3076300" y="5975209"/>
              <a:ext cx="68760" cy="124920"/>
            </p14:xfrm>
          </p:contentPart>
        </mc:Choice>
        <mc:Fallback>
          <p:pic>
            <p:nvPicPr>
              <p:cNvPr id="373" name="墨迹 372">
                <a:extLst>
                  <a:ext uri="{FF2B5EF4-FFF2-40B4-BE49-F238E27FC236}">
                    <a16:creationId xmlns:a16="http://schemas.microsoft.com/office/drawing/2014/main" id="{DF051BCC-09D1-124C-B060-225BB30C0D5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069100" y="5967649"/>
                <a:ext cx="83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74" name="墨迹 373">
                <a:extLst>
                  <a:ext uri="{FF2B5EF4-FFF2-40B4-BE49-F238E27FC236}">
                    <a16:creationId xmlns:a16="http://schemas.microsoft.com/office/drawing/2014/main" id="{24AD4C3B-4076-4B4A-B7C0-084ACE50AE04}"/>
                  </a:ext>
                </a:extLst>
              </p14:cNvPr>
              <p14:cNvContentPartPr/>
              <p14:nvPr/>
            </p14:nvContentPartPr>
            <p14:xfrm>
              <a:off x="3039220" y="6242689"/>
              <a:ext cx="218160" cy="273600"/>
            </p14:xfrm>
          </p:contentPart>
        </mc:Choice>
        <mc:Fallback>
          <p:pic>
            <p:nvPicPr>
              <p:cNvPr id="374" name="墨迹 373">
                <a:extLst>
                  <a:ext uri="{FF2B5EF4-FFF2-40B4-BE49-F238E27FC236}">
                    <a16:creationId xmlns:a16="http://schemas.microsoft.com/office/drawing/2014/main" id="{24AD4C3B-4076-4B4A-B7C0-084ACE50AE0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031660" y="6235129"/>
                <a:ext cx="233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375" name="墨迹 374">
                <a:extLst>
                  <a:ext uri="{FF2B5EF4-FFF2-40B4-BE49-F238E27FC236}">
                    <a16:creationId xmlns:a16="http://schemas.microsoft.com/office/drawing/2014/main" id="{AC317771-B821-4646-B11C-FBFAEEB0456C}"/>
                  </a:ext>
                </a:extLst>
              </p14:cNvPr>
              <p14:cNvContentPartPr/>
              <p14:nvPr/>
            </p14:nvContentPartPr>
            <p14:xfrm>
              <a:off x="3381580" y="6230809"/>
              <a:ext cx="348840" cy="261000"/>
            </p14:xfrm>
          </p:contentPart>
        </mc:Choice>
        <mc:Fallback>
          <p:pic>
            <p:nvPicPr>
              <p:cNvPr id="375" name="墨迹 374">
                <a:extLst>
                  <a:ext uri="{FF2B5EF4-FFF2-40B4-BE49-F238E27FC236}">
                    <a16:creationId xmlns:a16="http://schemas.microsoft.com/office/drawing/2014/main" id="{AC317771-B821-4646-B11C-FBFAEEB0456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374020" y="6223609"/>
                <a:ext cx="363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376" name="墨迹 375">
                <a:extLst>
                  <a:ext uri="{FF2B5EF4-FFF2-40B4-BE49-F238E27FC236}">
                    <a16:creationId xmlns:a16="http://schemas.microsoft.com/office/drawing/2014/main" id="{7B982C38-7A04-A541-A757-2E34ECC2F900}"/>
                  </a:ext>
                </a:extLst>
              </p14:cNvPr>
              <p14:cNvContentPartPr/>
              <p14:nvPr/>
            </p14:nvContentPartPr>
            <p14:xfrm>
              <a:off x="3580660" y="6180409"/>
              <a:ext cx="112320" cy="230760"/>
            </p14:xfrm>
          </p:contentPart>
        </mc:Choice>
        <mc:Fallback>
          <p:pic>
            <p:nvPicPr>
              <p:cNvPr id="376" name="墨迹 375">
                <a:extLst>
                  <a:ext uri="{FF2B5EF4-FFF2-40B4-BE49-F238E27FC236}">
                    <a16:creationId xmlns:a16="http://schemas.microsoft.com/office/drawing/2014/main" id="{7B982C38-7A04-A541-A757-2E34ECC2F90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573100" y="6172849"/>
                <a:ext cx="127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377" name="墨迹 376">
                <a:extLst>
                  <a:ext uri="{FF2B5EF4-FFF2-40B4-BE49-F238E27FC236}">
                    <a16:creationId xmlns:a16="http://schemas.microsoft.com/office/drawing/2014/main" id="{A65C90CD-4C8E-FF43-BB3A-CC7A11956A87}"/>
                  </a:ext>
                </a:extLst>
              </p14:cNvPr>
              <p14:cNvContentPartPr/>
              <p14:nvPr/>
            </p14:nvContentPartPr>
            <p14:xfrm>
              <a:off x="3811060" y="6043609"/>
              <a:ext cx="311760" cy="486000"/>
            </p14:xfrm>
          </p:contentPart>
        </mc:Choice>
        <mc:Fallback>
          <p:pic>
            <p:nvPicPr>
              <p:cNvPr id="377" name="墨迹 376">
                <a:extLst>
                  <a:ext uri="{FF2B5EF4-FFF2-40B4-BE49-F238E27FC236}">
                    <a16:creationId xmlns:a16="http://schemas.microsoft.com/office/drawing/2014/main" id="{A65C90CD-4C8E-FF43-BB3A-CC7A11956A8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803500" y="6036049"/>
                <a:ext cx="3268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78" name="墨迹 377">
                <a:extLst>
                  <a:ext uri="{FF2B5EF4-FFF2-40B4-BE49-F238E27FC236}">
                    <a16:creationId xmlns:a16="http://schemas.microsoft.com/office/drawing/2014/main" id="{C29D2DB0-FB15-8F47-AEF2-6F2781B7099B}"/>
                  </a:ext>
                </a:extLst>
              </p14:cNvPr>
              <p14:cNvContentPartPr/>
              <p14:nvPr/>
            </p14:nvContentPartPr>
            <p14:xfrm>
              <a:off x="4327660" y="6000769"/>
              <a:ext cx="199440" cy="479160"/>
            </p14:xfrm>
          </p:contentPart>
        </mc:Choice>
        <mc:Fallback>
          <p:pic>
            <p:nvPicPr>
              <p:cNvPr id="378" name="墨迹 377">
                <a:extLst>
                  <a:ext uri="{FF2B5EF4-FFF2-40B4-BE49-F238E27FC236}">
                    <a16:creationId xmlns:a16="http://schemas.microsoft.com/office/drawing/2014/main" id="{C29D2DB0-FB15-8F47-AEF2-6F2781B7099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320100" y="5993209"/>
                <a:ext cx="2145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379" name="墨迹 378">
                <a:extLst>
                  <a:ext uri="{FF2B5EF4-FFF2-40B4-BE49-F238E27FC236}">
                    <a16:creationId xmlns:a16="http://schemas.microsoft.com/office/drawing/2014/main" id="{71DFCC2D-3998-4440-934E-32E81B342C0F}"/>
                  </a:ext>
                </a:extLst>
              </p14:cNvPr>
              <p14:cNvContentPartPr/>
              <p14:nvPr/>
            </p14:nvContentPartPr>
            <p14:xfrm>
              <a:off x="4596220" y="6373369"/>
              <a:ext cx="323280" cy="193320"/>
            </p14:xfrm>
          </p:contentPart>
        </mc:Choice>
        <mc:Fallback>
          <p:pic>
            <p:nvPicPr>
              <p:cNvPr id="379" name="墨迹 378">
                <a:extLst>
                  <a:ext uri="{FF2B5EF4-FFF2-40B4-BE49-F238E27FC236}">
                    <a16:creationId xmlns:a16="http://schemas.microsoft.com/office/drawing/2014/main" id="{71DFCC2D-3998-4440-934E-32E81B342C0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588660" y="6365809"/>
                <a:ext cx="338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80" name="墨迹 379">
                <a:extLst>
                  <a:ext uri="{FF2B5EF4-FFF2-40B4-BE49-F238E27FC236}">
                    <a16:creationId xmlns:a16="http://schemas.microsoft.com/office/drawing/2014/main" id="{128DAD54-ADED-FA47-AFFE-40B3A89C71FD}"/>
                  </a:ext>
                </a:extLst>
              </p14:cNvPr>
              <p14:cNvContentPartPr/>
              <p14:nvPr/>
            </p14:nvContentPartPr>
            <p14:xfrm>
              <a:off x="4720060" y="6430249"/>
              <a:ext cx="55800" cy="242640"/>
            </p14:xfrm>
          </p:contentPart>
        </mc:Choice>
        <mc:Fallback>
          <p:pic>
            <p:nvPicPr>
              <p:cNvPr id="380" name="墨迹 379">
                <a:extLst>
                  <a:ext uri="{FF2B5EF4-FFF2-40B4-BE49-F238E27FC236}">
                    <a16:creationId xmlns:a16="http://schemas.microsoft.com/office/drawing/2014/main" id="{128DAD54-ADED-FA47-AFFE-40B3A89C71F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712500" y="6422689"/>
                <a:ext cx="7092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86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37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2</cp:revision>
  <dcterms:created xsi:type="dcterms:W3CDTF">2020-02-21T06:36:36Z</dcterms:created>
  <dcterms:modified xsi:type="dcterms:W3CDTF">2020-03-07T10:24:58Z</dcterms:modified>
</cp:coreProperties>
</file>